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59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818"/>
    <a:srgbClr val="F5CE41"/>
    <a:srgbClr val="EAEAEA"/>
    <a:srgbClr val="FBFBF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341" autoAdjust="0"/>
    <p:restoredTop sz="92136" autoAdjust="0"/>
  </p:normalViewPr>
  <p:slideViewPr>
    <p:cSldViewPr>
      <p:cViewPr varScale="1">
        <p:scale>
          <a:sx n="106" d="100"/>
          <a:sy n="106" d="100"/>
        </p:scale>
        <p:origin x="-18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32CF9-B1E8-4052-A23C-664272EF8BA9}" type="datetimeFigureOut">
              <a:rPr lang="ko-KR" altLang="en-US" smtClean="0"/>
              <a:pPr/>
              <a:t>2013-09-02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73F120-35EA-43D8-BBB9-B6120E0C15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3F120-35EA-43D8-BBB9-B6120E0C152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endParaRPr lang="en-US" altLang="ko-KR" sz="1200" b="1" spc="-1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3F120-35EA-43D8-BBB9-B6120E0C152B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endParaRPr lang="en-US" altLang="ko-KR" sz="1200" b="1" spc="-1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3F120-35EA-43D8-BBB9-B6120E0C152B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endParaRPr lang="en-US" altLang="ko-KR" sz="1200" b="1" spc="-1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3F120-35EA-43D8-BBB9-B6120E0C152B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endParaRPr lang="en-US" altLang="ko-KR" sz="1200" b="1" spc="-1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3F120-35EA-43D8-BBB9-B6120E0C152B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endParaRPr lang="en-US" altLang="ko-KR" sz="1200" b="1" spc="-1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3F120-35EA-43D8-BBB9-B6120E0C152B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endParaRPr lang="en-US" altLang="ko-KR" sz="1200" b="1" spc="-1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3F120-35EA-43D8-BBB9-B6120E0C152B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endParaRPr lang="en-US" altLang="ko-KR" sz="1200" b="1" spc="-1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3F120-35EA-43D8-BBB9-B6120E0C152B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endParaRPr lang="en-US" altLang="ko-KR" sz="1200" b="1" spc="-1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3F120-35EA-43D8-BBB9-B6120E0C152B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3F120-35EA-43D8-BBB9-B6120E0C152B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3F120-35EA-43D8-BBB9-B6120E0C152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3F120-35EA-43D8-BBB9-B6120E0C152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endParaRPr lang="en-US" altLang="ko-KR" sz="1200" b="1" spc="-1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3F120-35EA-43D8-BBB9-B6120E0C152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endParaRPr lang="en-US" altLang="ko-KR" sz="1200" b="1" spc="-1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3F120-35EA-43D8-BBB9-B6120E0C152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endParaRPr lang="en-US" altLang="ko-KR" sz="1200" b="1" spc="-1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3F120-35EA-43D8-BBB9-B6120E0C152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endParaRPr lang="en-US" altLang="ko-KR" sz="1200" b="1" spc="-1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3F120-35EA-43D8-BBB9-B6120E0C152B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endParaRPr lang="en-US" altLang="ko-KR" sz="1200" b="1" spc="-1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3F120-35EA-43D8-BBB9-B6120E0C152B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endParaRPr lang="en-US" altLang="ko-KR" sz="1200" b="1" spc="-1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3F120-35EA-43D8-BBB9-B6120E0C152B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0C5FC-1757-465F-9546-5AD1730DA225}" type="datetimeFigureOut">
              <a:rPr lang="ko-KR" altLang="en-US" smtClean="0"/>
              <a:pPr/>
              <a:t>2013-09-02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18FED-6F97-4EBF-AE97-453AB5E3A7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0C5FC-1757-465F-9546-5AD1730DA225}" type="datetimeFigureOut">
              <a:rPr lang="ko-KR" altLang="en-US" smtClean="0"/>
              <a:pPr/>
              <a:t>2013-09-02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18FED-6F97-4EBF-AE97-453AB5E3A7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0C5FC-1757-465F-9546-5AD1730DA225}" type="datetimeFigureOut">
              <a:rPr lang="ko-KR" altLang="en-US" smtClean="0"/>
              <a:pPr/>
              <a:t>2013-09-02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18FED-6F97-4EBF-AE97-453AB5E3A7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0C5FC-1757-465F-9546-5AD1730DA225}" type="datetimeFigureOut">
              <a:rPr lang="ko-KR" altLang="en-US" smtClean="0"/>
              <a:pPr/>
              <a:t>2013-09-02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18FED-6F97-4EBF-AE97-453AB5E3A7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0C5FC-1757-465F-9546-5AD1730DA225}" type="datetimeFigureOut">
              <a:rPr lang="ko-KR" altLang="en-US" smtClean="0"/>
              <a:pPr/>
              <a:t>2013-09-02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18FED-6F97-4EBF-AE97-453AB5E3A7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0C5FC-1757-465F-9546-5AD1730DA225}" type="datetimeFigureOut">
              <a:rPr lang="ko-KR" altLang="en-US" smtClean="0"/>
              <a:pPr/>
              <a:t>2013-09-02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18FED-6F97-4EBF-AE97-453AB5E3A7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0C5FC-1757-465F-9546-5AD1730DA225}" type="datetimeFigureOut">
              <a:rPr lang="ko-KR" altLang="en-US" smtClean="0"/>
              <a:pPr/>
              <a:t>2013-09-02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18FED-6F97-4EBF-AE97-453AB5E3A7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0C5FC-1757-465F-9546-5AD1730DA225}" type="datetimeFigureOut">
              <a:rPr lang="ko-KR" altLang="en-US" smtClean="0"/>
              <a:pPr/>
              <a:t>2013-09-02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18FED-6F97-4EBF-AE97-453AB5E3A7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0C5FC-1757-465F-9546-5AD1730DA225}" type="datetimeFigureOut">
              <a:rPr lang="ko-KR" altLang="en-US" smtClean="0"/>
              <a:pPr/>
              <a:t>2013-09-02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18FED-6F97-4EBF-AE97-453AB5E3A7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0C5FC-1757-465F-9546-5AD1730DA225}" type="datetimeFigureOut">
              <a:rPr lang="ko-KR" altLang="en-US" smtClean="0"/>
              <a:pPr/>
              <a:t>2013-09-02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18FED-6F97-4EBF-AE97-453AB5E3A7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0C5FC-1757-465F-9546-5AD1730DA225}" type="datetimeFigureOut">
              <a:rPr lang="ko-KR" altLang="en-US" smtClean="0"/>
              <a:pPr/>
              <a:t>2013-09-02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18FED-6F97-4EBF-AE97-453AB5E3A7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8C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305944" y="260648"/>
            <a:ext cx="8568952" cy="6336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315215" y="260648"/>
            <a:ext cx="8568952" cy="6336704"/>
          </a:xfrm>
          <a:prstGeom prst="rect">
            <a:avLst/>
          </a:prstGeom>
          <a:blipFill dpi="0" rotWithShape="1">
            <a:blip r:embed="rId13" cstate="print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0C5FC-1757-465F-9546-5AD1730DA225}" type="datetimeFigureOut">
              <a:rPr lang="ko-KR" altLang="en-US" smtClean="0"/>
              <a:pPr/>
              <a:t>2013-09-02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18FED-6F97-4EBF-AE97-453AB5E3A7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kr/url?sa=i&amp;rct=j&amp;q=&amp;esrc=s&amp;frm=1&amp;source=images&amp;cd=&amp;cad=rja&amp;docid=CiKYF2zP9D4LxM&amp;tbnid=guV6eqp8STMa0M:&amp;ved=0CAUQjRw&amp;url=http://ocer.tistory.com/2615&amp;ei=rNkjUsH7Fs6eiAfV8YGYAg&amp;bvm=bv.51495398,d.aGc&amp;psig=AFQjCNFzCl7dZ7VXwzS-pvX_x8rG_K5gdw&amp;ust=1378166050760293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kr/url?sa=i&amp;rct=j&amp;q=&amp;esrc=s&amp;frm=1&amp;source=images&amp;cd=&amp;cad=rja&amp;docid=EYGhyWM9hI1W-M&amp;tbnid=BFmhX8hfZSwJdM:&amp;ved=&amp;url=http://rnrlehddl.tistory.com/97&amp;ei=QfgjUsPsIO-aiAel6IGIDQ&amp;bvm=bv.51495398,d.aGc&amp;psig=AFQjCNGL8rAwhFQNHl8DjljkCX25XXjwLQ&amp;ust=1378175425906502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gi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23728" y="1857364"/>
            <a:ext cx="48245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견고딕" pitchFamily="18" charset="-127"/>
                <a:ea typeface="HY견고딕" pitchFamily="18" charset="-127"/>
              </a:rPr>
              <a:t>Inductor</a:t>
            </a:r>
          </a:p>
          <a:p>
            <a:pPr algn="ctr"/>
            <a:r>
              <a:rPr lang="ko-KR" altLang="en-US" sz="4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견고딕" pitchFamily="18" charset="-127"/>
                <a:ea typeface="HY견고딕" pitchFamily="18" charset="-127"/>
              </a:rPr>
              <a:t>코일</a:t>
            </a:r>
            <a:endParaRPr lang="ko-KR" altLang="en-US" sz="4800" spc="-15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61672" y="3645024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안주홍</a:t>
            </a:r>
            <a:endParaRPr lang="ko-KR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2290" name="Picture 2" descr="공심 코일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4643446"/>
            <a:ext cx="2400300" cy="1600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11560" y="1412776"/>
            <a:ext cx="79928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9552" y="545008"/>
            <a:ext cx="4320480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3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2.</a:t>
            </a:r>
            <a:r>
              <a:rPr lang="ko-KR" altLang="en-US" sz="3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3600" b="1" spc="-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인덕터의</a:t>
            </a:r>
            <a:r>
              <a:rPr lang="ko-KR" altLang="en-US" sz="3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3600" b="1" spc="-1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역할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1560" y="1595466"/>
            <a:ext cx="7848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</a:pPr>
            <a:r>
              <a:rPr lang="en-US" altLang="ko-KR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5.    </a:t>
            </a:r>
            <a:r>
              <a:rPr lang="ko-KR" altLang="en-US" spc="-110" dirty="0" err="1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전원노이즈</a:t>
            </a: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 차단기능</a:t>
            </a:r>
            <a:endParaRPr lang="en-US" altLang="ko-KR" spc="-110" dirty="0" smtClean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algn="just">
              <a:lnSpc>
                <a:spcPct val="120000"/>
              </a:lnSpc>
              <a:buAutoNum type="arabicPeriod" startAt="2"/>
            </a:pPr>
            <a:endParaRPr lang="en-US" altLang="ko-KR" spc="-110" dirty="0" smtClean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algn="just">
              <a:lnSpc>
                <a:spcPct val="120000"/>
              </a:lnSpc>
            </a:pP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코일은</a:t>
            </a:r>
            <a:r>
              <a:rPr lang="en-US" altLang="ko-KR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전류의 변화를 안정화 시키는 기능</a:t>
            </a: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을 이용하여 외부로 </a:t>
            </a:r>
            <a:r>
              <a:rPr lang="ko-KR" altLang="en-US" spc="-110" dirty="0" err="1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부터</a:t>
            </a: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유입되는</a:t>
            </a:r>
            <a:endParaRPr lang="en-US" altLang="ko-KR" spc="-110" dirty="0" smtClean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algn="just">
              <a:lnSpc>
                <a:spcPct val="120000"/>
              </a:lnSpc>
            </a:pPr>
            <a:r>
              <a:rPr lang="ko-KR" altLang="en-US" spc="-110" dirty="0" err="1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노이즈</a:t>
            </a:r>
            <a:r>
              <a:rPr lang="en-US" altLang="ko-KR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잡음성분</a:t>
            </a:r>
            <a:r>
              <a:rPr lang="en-US" altLang="ko-KR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불규칙 주파수 성분의 교류</a:t>
            </a:r>
            <a:r>
              <a:rPr lang="en-US" altLang="ko-KR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를 차단 하는 기능</a:t>
            </a: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을</a:t>
            </a:r>
            <a:endParaRPr lang="en-US" altLang="ko-KR" spc="-110" dirty="0" smtClean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algn="just">
              <a:lnSpc>
                <a:spcPct val="120000"/>
              </a:lnSpc>
            </a:pP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가지고 있습니다</a:t>
            </a:r>
            <a:r>
              <a:rPr lang="en-US" altLang="ko-KR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</p:txBody>
      </p:sp>
      <p:sp>
        <p:nvSpPr>
          <p:cNvPr id="27650" name="AutoShape 2" descr="data:image/jpeg;base64,/9j/4AAQSkZJRgABAQAAAQABAAD/2wCEAAkGBhQSEBUUExQVFRUUGBcXFxgXFxcYFRUXFRQXFRcXFxcXHCYeFxkjHBQXHy8gIycpLCwsFx4xNTAqNSYrLCkBCQoKDgwOGg8PGiklHCQsKSkpLCosLCkpKSwsLCosLCwpLCwsLCwpKSwuLCwsLCksLCwpLCwpKiwsLCwsLCkpKf/AABEIAMIBAwMBIgACEQEDEQH/xAAbAAABBQEBAAAAAAAAAAAAAAADAAECBAUGB//EAEMQAAEDAgMFBQUGBAQGAwEAAAEAAhEDIQQSMQUGQVFhEyJxgbEykaHB8AcUI0Ji0TNScvGCorLhJENTksLSFmOjFf/EABoBAAIDAQEAAAAAAAAAAAAAAAECAAMEBQb/xAAtEQACAgEEAAQFBAMBAAAAAAAAAQIRAwQSITETQVFhIjKBwfAUI3GxoeHxBf/aAAwDAQACEQMRAD8Az8qLTpp2U0XtMtglRxGgrKAykzoYjxTh0DQIVNFIUHUeBqjydUmlCJSzKB20EcmY1MHogcoNtQ6eFEuUmVioFoPQp9FKQPEIH3gyonUx9fVkAsO8kpoTU6iISiGhhKkx5lLgnaESUFzFEBUWKUqIbkkCkCogJFqIOQrTIRaYQ6YVhjVKCrHi6NTQsvVFaERwmVSypmozURkrCUaatUqaHQCtUwiWpEqdOVao0oKhRarlMKFqRLJKmxllNoU8iAwEs6JkfIE6ATwkOUSTKcsUSkRxZB2FELkBlN06IxpO4ge8fujRZGMn5EHBRa9HGEcb294QNUKC4uPaJtKkXKDW80i5QKJhM1SakAgGiYUsve+vrgho/AFEjQxpp2NvdScUg5QKQQMKkJCg0ogKJKJgqYcotKeAiSuAgKjmUmtCWVELDUgjNKrsbdHabojIOGqbQhgolPW6g/BYpI7EFkKxSpcUw6D0Wq2xqBTbcK20KFiDUmwrVIKuxtiVaoJR0GDUoUoSISkBOcZ4JKJ8kkaGPDMyGak8FCtW4KeAbebj0VdnPxY90i593jj/ALWRqrhAj6KA4pPYT9eaJ0S62hyjqbqpVp5dJg6TwVqhtNzSe5MmwmAPiZ9yJjcL+EDmuehhvHiLoRt9iZMalEzktFGnVkKUyoYCbSi0aRcQGtLieABJ9wQKDC5wa0E/zECcognM6LgWXZ7vbC7Cq15qS4HLIMMLXsL2kDW+XLrw6rHn1ePC9r79DXi00prd0jIG6GKP/Jdfqz/2ss2Ilp1Fj5arv8JtNjSPxjN3EZ5kkyZ4kAcOJcFjb2bNcXCqBOYQ4tGpBdcgaECATzHNDDrIZPYsy6Rx6OZS4pBNN1tMdBWOU4WrsjdatWYHtDQ3gXGJ8BBPmgbT2TUw7g2oIm4gyCOhUG2Oim1EabqLAnATIrkqLDE4Qg5EaUyIGhHpoTUYIjoK0SiMpKNIozFB6Ctpq1h28EBgVuk26YZIsU2XVym3RAotVmkLi/P6hAtSDMbZEoujXw9UzEVsSUoxIuUS9ScEGqeSiIQcbpIbnJIhPAyVLZlQQQAR5oLiqTanZ1L6G6pRlwumdFTdKsrNwOIbJJNot4rVw0VLNlMbCVAS4KztvGhtNrTe/tNNx0KDVxQoGw7wvcWXM7R2h2jyRaToOZTIEnSsvYapLT4lKvjAAq4flYB71VxT+6ddCq5Mwxjb5O43JwjTS7Q5C95kEd2o0CQ3KXmHgtOlhfiud313ueXmlTJa1ktaADNjeAbtEzAOkkcAun3Dx4fhaYBJIsQamsWMU8rsotpC5PbmxTQxVQOHElp5tJkevTwXB00VPLJz7tnoZSeOHwexzdDbdZjg457R7XSNDwNh7gvZNy9ssxWGyVC05u67M4XEQIGttPJeU4mlmBtIGvISYE+a9C+zvZjqDBnGUu0Dnupk8bECDqrtZGENtd2JjnLLjlv+hmYwZKtRhLSWOIOWY1tr0hUK+LuA25JgcdfBR3i2nmxVcgvs8iHOzZYtDTNwpblMa/EOc6LCB+LkcLzmECzhH5iAZWqWdwwqXmY1gU8zXkeobvbZNPC0W1Q2Q0S5ru5ldZhaeImGniCQdCszaO8eErvBqZTlnLM2GRsSRwmo4z+lczv5tZ1MNpMJiMxgXJd0FpMSSLSAbGV5pi6tVveId4z8lnh4+aHL4Nrjgx/N2z2n/wCPh9LtKDs3HLaw4DNPtRcjmsWVjfZnva4VOzqFxboGiLl15JJ6fXDrd5KbW4iRbtW5oLpIIgGBGnGxKu0+aUZeHNmXVadNbo9dmYAigqDUQFdRHIcQ7QjNKE0ozCiMkGo6q5SaJVSm1XKSJYg7aStUWwgs1V1ggKFiRZw7bIlId7y+racE7GolC8/UfsoWEgYU6ep+uJUXGEqL/r3oEJvdZVKrkWq5Uq9WyIB3VElTNRJQFnibiq2JZmEK0WyhPaqKMcGYdSrWZZsRNjcz42strZGMqGhVcQQ9mXLBeJuP90zGrQ2REuHM0x/nR232bIZG3RzX3/FV3e2WgcAT8S4yVpYag6QXmSPqbWTYRgDnR19VbRSUVSM8sjk+RVCq1RyM8qpUKRjItbt7zuwVVzSSabzJ8gYExMTwXpOzMdSxpbTqND2w4jm0AQIOokkuPM5dAIXkGKpBwQ8Hi69G7HEXmZPqCCudqNG5NzxupHRxalKO2R7Rht3sJhsS2lkc8V2mQ8h4DmPa5hIPIyqG9m9DMIx2HoOpv7QOABg9mXaxGrenA+NuIw+OrvFV1R5cW0hlNyRmcz+Ynms4YcanvOOpOp/2VOP/AM+T2yyu/X35Fefbx2QzkNubnz+JWz9nu1ezxD2GRnOgLhJ4TlBLjew4QVj1BIWcXup1A5s+S3ZsW+DihdPl2zuXmes727GdWy12CS1pD28YbfMOcTBsNeK8+xYzHKBJ5DivTdx9+qOSK5yvOjoHZwNAMtm+fvW3tdmCcab6bcOajqtPvNDM5l4m4usmHMseN21a8vMvyxU8i4+p5huTu08FtchzWOMhxDmiASPaIA+IC67eLGziWU5J7NlwSbZhaxc4EHm0+IXTba34o0qZ7L8R0QANCY0nj5Lyd2NdSD6tQAVHk5RwaCZiBIF7wE2PHvzeIna9fL+EGef9ra1XFL6nR/fGA957WgXJM25WFzdWnUT3jeGOyEkR3gxrzadIcLq5sjZhbs1zsQGPPZvc4NDcwLzmYC4wS4ZriSO5AXn2L3trU30w60QSTdpc1lOmHFs3gU5jiTfRdFzafCMkNPFr4nyd21sWIIPGdQpCpF+CFhsUatFtQseC6cznmJseEaz+pcXvJvEX1OyYcomJ0n4KzettlLwtT2nYUtvZn5KLHVXTBj2QTwLuDjwHHRbWGp18pJbTkNBADnXIeA68aQ5pFrzwVHYmDZhMHnymcuUkmSXEyLwDwBykS0taRYlcntPfesypJzNnT+XVpix/SBC536jLN3Do6UdPiiqk+fc9JpuMkEEEE68QHFgMi1y0xxV6jUk+CwdydsjGUnB0EtiNJ0jN4jTlcnjC0quMbQY59U5QycxIjQkWHU6LbgyuceezNmxrHKkblN1gpYc6rgtk7y1cdUDaU0qVznHtuaCQT0Fjpe2qLX3pwdGqKYLi4GC4OJdMuBgzJNghPUxi6LIaeU1wd1VcEEVYJ8vUqnh8aHMa4OzMfdjvAXaeZsfj5uaxv5fNXwkpK0Z5JxdMM+vICp1ayZz7Ku6onEbJuq+CSq9omUFs8mhCqBTLkNyqMiHY1WtlO7z+mU/En5KmxyNs4/xfAejkY9l+L5ihhXXPVWZVTD/sjlyjKbHeUFwUy5MShQbBPYh1xFMolQqGL/hnwQoZS6NnSnV6soN94a7/AMVRAWxtPBZMIx7pz1agbEADLRoMvHPNUjyWUj2W5HUgTqaC/DzqFdDU7mJaEUjN7FzBmpkt6flPkbLrtk4NzcdQlwLRUoOHdEw7s3n1WFiafcHkV1mzwXYrDkfyUHeTcO0k/wCVZc2ON3XNP7GzDN1SfmjOYIMm56+nRZm3KRcDx5LSBQ61EEXWvakqRl3W7ZHdnfstoHCYghwMgOqCS1rQMlzxbHd5JYjddtSvhw+oCKrXFw0cxxa4s7uhjuE3vJEWWbX2E2oZcLrod1MC2nXa6o4mGFwzcCKlNhItM5ajjH6Uji64NUMi4sZuKZ2OSmHUyyO0awuFJ5vlcBoQReOBnhC43GS3FtkOEm3XwPBegPw8gDgPdZYG29g9s21ntu0+CkocUJ4j37j02tgTWwDKjG2yseAHZyWtExmMO8pK8x3vyPDWNIl8RNgNBJPD/ZdHuFv4cL/w+KaWtm36SdS3+Zp1gXC6za+yNl16b6zhTdYu7j3NJIFu41wkz0WbE1BVdP0f2NE/jowvsu3Xq0albtA4Gk4st7DjGodq4RcW0d1hUftSxZNJ7WhzQKjs0mcxbDZH6bWXog2sKeHYP+YWNgH+hvePvXHbZ2eKzCHXmfOVfjgkt3qV5cjk6+hW+zNxcykRLmuoZHEfldTcQQYFjdpn9S4/e7dCrTxfcaQ0m7rwO8Q0m2tjf43E7G62IrbNrZSDUoFxLbn8MuiZH+EXHLqu8ZvUys1wotdVeyQHEZKboMOEuMkjKbxHJU7HG6L45VJpv29ijsFj6OEpU3zmdWBbOpAEuN+FjotXtT6KhhaT82eqQXRDWt9im3k2dToCYGkeJzUur9PBwhTKdRkU5toO6oqj33T1HqsStFmVsJmSQCUlLFPLzohPcpEoTyqykdjlY2U7vVf6B6kfNVWi021jUTpOmsdVPZlT8SqOdI/C/wAk0eyzF8xUpO+SL2izMRjMsxrHyWlsXFPdha8xLeyIORptnyulxGYe0NP2U7Ehichi9M56G02UKj4ElQRdk811Os2WkRM8EPYrhUxDWnSRPLW66LenAspYlzKbcrRoL/NRFvhtLcLb+3TiXiBlpsfUNMH2gKjgYcZIJAaBZUGtUGtAF7eKt/dyDBBBGoP7KcIR7pO2Qa1PCJ2agRdQnQ2JHdPgui2U1rvuj8+QOoPGYkAB9NlWnE+TR1nqsAskEdEWnVy0WUoEsc85pMkPLYEaCI4ayklC2mXY8m1MsMfb4KbSqocrFMqwQtUaUlXWBVKLlaYboDIuspotPCyEI1ICqYjeulSMXJ0FvXklZbGNukaNfZbS2CA6bXAOvim2BsMU6Yzt7wLgJGjRUfl0/TlTbPx9d4DjQa1ocWuzP7wdkL2d2NCAL6XW3UdUaZ7OWZaZGRwc78UmJBgDSTc/tlWfE32anhyRXRJzJA5hrR5taG/JNTYPig43aLWjM3QiRIIseMESuZxW87s1iAFrXK4Mz4fJ0mOwIdHQyjbIbkaWwAA58eDjPqSfArknb1OblnvFxmItlBA4c9F2e6+2qNdkFozdGl3xaD71neojGW00/p57N4QulCIXSt2XSP5fUeqk3ZNL+X5+qvTbM7ijlyFXcF1W0dktLSWiHAaCwPkuYqNTWJKNcgYSQ3apKWIeVl6G53vUC5CqVISlBJtRH2LTzVn2kCm+bEwOzcZtppqs7CVM7yJDQOJNgOZK0t1tsU8PiHOr5uzqUqlN2QS6HscwFtwOPNEvxxadvo5rE8+XxuBbrdau7bGVHFtS7croGaL5CREuF5AEcZjWFjYvRaW7FQdu1rvZeQ06c7ESQJBPFSJbjLNF+oPAwPAIGNfZENqrx4Ktjj6FF9FEo/uHR7lYKma8EElpANxBPG0WHDjp1W/vvhWsxZDZ9kG5B4Dl4rH3aqsbjqgaRl7UlvsmxuLEzxWxvzVDscY/6beBHAc9VzoTn4tXx/o7OXHBYuvJ/wBo5fMe0byB9QV2e36hztbJyGnSeGz3WmzHFo4TxjVchXaNeRB88wHpK6rbTpZQfzox/wBrwUMrrNFg08U9PJfz/RlV3gC+ibYlA4nPl7uQE3EzHpoqGKxEZnEB2VpIB0nQSBwvMcYXRfZ6G9obNkn9JkHWxLufJaMmoWN00ZsGj8SO4yAdfriqOK2s1pjU6WWvvaMlV7QI1GkR3jwytjXkuKzxVadbj42VqyXDcjO8CWXY35ne7J2ayrhqlc1A3s47sA68zNvcqtOXOaxoLnvcGtA4k+gAkk8ACV0W5GMBwtem7s2tLDGawJaQZuTpc9IlcDtHaEVyGOJEVWtdGWQWkzHCQNORVOPUOSfHRryaOMWop+dF7CYyv967KQ5ocGuyND2m94cW+i63GUiyu9pblAPcBBbLYFxPtDquJ3SEuZYmw4E8etQLq97q8Yh0QJpgWy9P5Xu+JHgq46mTy7Gi3JpIRxbk/wA4Oe3n3og9lTN5ubQtLcXYWb8V5JfMgZDmgaloNqoHFlyRMEFefYp81r8XfPqvXdyntbQIaWguYeNMSY5B4B82O6FJrZulH1Dosapz8yG294xRa4UwSxsXALmtDCSzvaQA9wB1y5Vm7P8AtBD3gEkiwg8QGhgEj9IjzdztvNpgYeDBaWSRzLhLp5kkkrxOq/JWOXQOMeRsljpI7Pcu/V1Kq4/ye7bcoHEYV9andwAJiAXcL3iwuTyEC0uPkTtokuiYk/3Xqm5Zc7B1HOBIa0mSXNDSWm47pA8QvItt4E0cVkzGe46SbgvY19yOMuT6XK6cTPqsK3/U3cZXERF4A4xpJFrkXi2vmul3RxX4jc2f/vDPRzY8JssPH7L7Om103yy78ouDyFoJ4R4Sr+5pDaojKOrXH4kvBPiqH8Ks6CamuOj1/DwQIc8eNVx9KzlcpMfwcSP6p9aZ9UPCUy5ouHeOY/8Ak5F+7mf4dOOc39xp/Nb4NtWcmTV0GL3AXI8wP3C5HEO77wC0wfymRBn5rq5I0Ab5tPzC5LG1ZxD5IMtGnjx7zvXmmbe5A23CRVJSUs/1CZWmI8fLlRxdX4K5VWfieKBUuwmw3/iNJ0m/uPh6jxGqNt6jlxNQDg48QR7wXD4nxVLZDH9q1rZa4kDQTJtxXTHZvbOxHaPLqtOhUquLhJDqTmQARA7wc4acBzTXSNjW6NHIYhvdKtbAqZazSLG8E3vEgxpqBrbmoOpq3s1zG0qoLAXAsLXXlo72YCDee7ryPNRFeLuguLZlxLgdSPQqtitUbCVQ7MIFvfe9zqhYpt1H0JP5zf3HGavrqR+Yj8o8Qug31oxj3f0M5cv0gT5rmtx8W2nVGdwb3uLmj/UQuj3wxrKmMLmOa4ZGAkRyi8SFzop+P7HXyST0/wBPujFGFNRzWCJcQ0E6AuMAk+a0Kdd+QsebUqbmx1e9rbkySYnjFlWAtax4eK1atE1H1CB/FptrtHMXe8DqMzjH/wBZW2UE3bRzseWSjSZztanmLmgXcx4HjkcR8QFZ3U289lbI0N0BlxeeLfyhwHH4Kzsmq1mMol5hgeMx5NMtJPSCsmjgw19jMWBHGLTPEJHijOVyLIaiWOFRL+Pe+vTqYl5b/HNKGtyj2SQY/wABXJYtkldlSxDPulak6A4upVKdjdzS5rhaw7ryb8lgHDAuVijXCKJ5d0txr7tOc2kH5GVA81GvDnBpb2bDViC0/lZm6nKOCr7Ja2ptCiHgw8ubAvcg5R4TbwVrY21hRY5hZmBeHi8D+BWpEf8A6g/4VRwFQ08VRrAT2Tg6JiYOimzhod57adlDdWkxmJpmtoHAmZIsZ0HgutrU2fd6r2sAc7E5ZiO4KZIAHDmsBmHGflF1tnH/APD9jFjVFQG0z2eQiY80XFEWZ8o4nbWDcx+aLE66r0X7N9sPqNFCmyX3l2Zze6dbB3CeEeI1WFi8CKjcpWVT2a7D1QaTjPiQL2iW3hZdTh8WPHa6L9Pm2On0z0fbuwahc40KmejnYKjQRDWmoGuIn8t3cfynXU8/iPszBxIeAWUiMw4g5DlqczDSJMcDMGCpbP3vdl+5hha99eH1WuEkUSCQBAyi1vBdTsbGYg4Kk2kztKgeXioXhuUyeDr5CC4GL9FlcMyjfPpX5/02+NjT4SfuC3qxVPA7PdTDfxHtIBkFpuLg3LhfUEaicsheJVKhc+Tck8b9BK9f3k3TqVmtpufnJcXSBlawEey1skgW/suExP2f4pr+6zNxBHGOK1YMeyPPZjzZXNnRYyu77qwPsYbYWIAFr6NNh0HkrO6dMiqNba92CPdH+oIG1C5tGkagh5nM3i25HwII8Aum3E2IR+K+w1bE26ixACxSi7o6cJqOOz0LBulou13ib+rvVHNOL5I6h39lh1trHQmk/wDqmf8AMR6Kv/8A0Dwps/wVI/0s+a2LLGKoweDJu/z7HQVcXAN/e4f+5XG1Kueu8m2l/fy8lcxe1DliKgn9byPjUHoqTaUDqTJ14+KaEt8uOkDJFY8bT7ZF2uqSctSWmznUeOPQMRSt42RkzWpqMu6g+8uFpDFPNEg04ZlIMg9xsmT1m3DRWN2Mayj2xeGkPw9amJJ1eABEalZ9RkpZLKVSotWVt2U3MWzu5hQ6njAQJGHztJEkOpVqbjE82lwVKkzVGo1C0HKSMwLTFpa7UHmCpQY5KdsvbXpAMwxtmfh2vcRAlzn1LwLCwAtGixq9OVZI+CQYmorc7lZBuHydk9pBOUk8YIe6xAMj5i63NkzWdVc+O7RqEnQAgDJ55ssdVlhiJTbEAJdvFFvjMv03I3bGAJs0Q0cpJcQPNxPmqTXo7SjQikSIQnMRExKA7AEnTlPxj9lDKiO1UCiI2QhSATQrFOjYyQNNURUxqLY81cZ/dCaWgWueak0yVGFMstp2lRqYEuOcefPWR6IjDIWlgRZJRemA2Lu+3taNRzDmfWxTnamA5rnUr6STljrAXd7JwbaTGsAgNAESbRrfxWTgzpZa1Ova5kjjygACTzgeJukZenaB46uW1GHjPqdOpWxR0zW4dIkyufxGDLqjHmRrY68geggWHVbr3Qzxv7kAlXB0m/iSBPaVDOhhxzRPKHC3VTfRaGho0AFsxkeB1CGKXedB9lozeLrtnqAHde8PIrm/JIo+qHlJ9pmeS4kgVHgDm4p3YBpnM95Pi0+rSnNCKhiQIRG8deXG/wBSm8OL8hfGmumVqWDa1zIl0lwvH/RqHkOIlPVcpsaS8NBgkOyC3ecYBAJ0OTP8RyVR5smjBR6K8mRySbGfVukq5STmfceUAJ4STlMZqGKYNUk4CgUMApMF7+fh0ShSUCOQJMTE2nWOE9U0J2hOQoQcJ26qAKcKWSgwcjtKrsCOApY6QQuUHFOAmcEAsG4qLQphidrERGRARAE2VTDUQoeEZiGxqmAoEu0Fo4UrMoPjlcfXgequ4d2iUsTOgwr9LwFqYEgHhr5f3XPYeroFr4bEQPq9krL4s2C4axyt5f3RKtYZQPeqdN4AHP0upvfr7gloaw9J1yDYODfAkGpJ8YLfLwRB8FWoYi2v15KL3ckSWTrECVUc6Od/db5oz387cD0v0VQ1O6P7IiMkKsOYf5Xsd5NeD8iqtY6xopOqKrVeiVtkc6SEXJkSo8xKknaFLIoIxU+KQSUwoAZO0J2hETAsjCYBEDFIoMMSvkRKbFMsU2sSjWMaZsjNZCQCnKlDqXFDQnypBOQiR9EYUUTKmyIlYwCmFAC6O1qg6QwanATgJKAaDMKsUnqoxyIHqBRs4eqFeoV9JlYmHrWVujW4kwANeXVCi1SN9mJt9c0YYnS6xu3iCDIImVOniZHLzQobdRrtfZI1zHX+yz2YiQpsxCBFIuOq80PMOsIJxPdIgXi8XEcjw6oLsTCIeCdSpKrPemdU4qtUrIlUg2dJUzXSUFo4MIoSSUEYgphJJEQXFTBSSRASCcapJIMaJMKSSSAwQJJJKBiOFM8UklCeQmqKdJEVCCJT1SSQLEOmKSSIrHB+vJKU6SgS1RNkc6Dr+6dJAaPaCYd1vrmrNMpJILoafYfDut5n1RmJJKEQ1TTz/dBqaFJJQb0Bt0CrPNk6SiEfmCSSSUFP/9k="/>
          <p:cNvSpPr>
            <a:spLocks noChangeAspect="1" noChangeArrowheads="1"/>
          </p:cNvSpPr>
          <p:nvPr/>
        </p:nvSpPr>
        <p:spPr bwMode="auto">
          <a:xfrm>
            <a:off x="76200" y="-1539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652" name="AutoShape 4" descr="data:image/jpeg;base64,/9j/4AAQSkZJRgABAQAAAQABAAD/2wCEAAkGBhQSEBUUExQVFRUUGBcXFxgXFxcYFRUXFRQXFRcXFxcXHCYeFxkjHBQXHy8gIycpLCwsFx4xNTAqNSYrLCkBCQoKDgwOGg8PGiklHCQsKSkpLCosLCkpKSwsLCosLCwpLCwsLCwpKSwuLCwsLCksLCwpLCwpKiwsLCwsLCkpKf/AABEIAMIBAwMBIgACEQEDEQH/xAAbAAABBQEBAAAAAAAAAAAAAAADAAECBAUGB//EAEMQAAEDAgMFBQUGBAQGAwEAAAEAAhEDIQQSMQUGQVFhEyJxgbEykaHB8AcUI0Ji0TNScvGCorLhJENTksLSFmOjFf/EABoBAAIDAQEAAAAAAAAAAAAAAAECAAMEBQb/xAAtEQACAgEEAAQFBAMBAAAAAAAAAQIRAwQSITETQVFhIjKBwfAUI3GxoeHxBf/aAAwDAQACEQMRAD8Az8qLTpp2U0XtMtglRxGgrKAykzoYjxTh0DQIVNFIUHUeBqjydUmlCJSzKB20EcmY1MHogcoNtQ6eFEuUmVioFoPQp9FKQPEIH3gyonUx9fVkAsO8kpoTU6iISiGhhKkx5lLgnaESUFzFEBUWKUqIbkkCkCogJFqIOQrTIRaYQ6YVhjVKCrHi6NTQsvVFaERwmVSypmozURkrCUaatUqaHQCtUwiWpEqdOVao0oKhRarlMKFqRLJKmxllNoU8iAwEs6JkfIE6ATwkOUSTKcsUSkRxZB2FELkBlN06IxpO4ge8fujRZGMn5EHBRa9HGEcb294QNUKC4uPaJtKkXKDW80i5QKJhM1SakAgGiYUsve+vrgho/AFEjQxpp2NvdScUg5QKQQMKkJCg0ogKJKJgqYcotKeAiSuAgKjmUmtCWVELDUgjNKrsbdHabojIOGqbQhgolPW6g/BYpI7EFkKxSpcUw6D0Wq2xqBTbcK20KFiDUmwrVIKuxtiVaoJR0GDUoUoSISkBOcZ4JKJ8kkaGPDMyGak8FCtW4KeAbebj0VdnPxY90i593jj/ALWRqrhAj6KA4pPYT9eaJ0S62hyjqbqpVp5dJg6TwVqhtNzSe5MmwmAPiZ9yJjcL+EDmuehhvHiLoRt9iZMalEzktFGnVkKUyoYCbSi0aRcQGtLieABJ9wQKDC5wa0E/zECcognM6LgWXZ7vbC7Cq15qS4HLIMMLXsL2kDW+XLrw6rHn1ePC9r79DXi00prd0jIG6GKP/Jdfqz/2ss2Ilp1Fj5arv8JtNjSPxjN3EZ5kkyZ4kAcOJcFjb2bNcXCqBOYQ4tGpBdcgaECATzHNDDrIZPYsy6Rx6OZS4pBNN1tMdBWOU4WrsjdatWYHtDQ3gXGJ8BBPmgbT2TUw7g2oIm4gyCOhUG2Oim1EabqLAnATIrkqLDE4Qg5EaUyIGhHpoTUYIjoK0SiMpKNIozFB6Ctpq1h28EBgVuk26YZIsU2XVym3RAotVmkLi/P6hAtSDMbZEoujXw9UzEVsSUoxIuUS9ScEGqeSiIQcbpIbnJIhPAyVLZlQQQAR5oLiqTanZ1L6G6pRlwumdFTdKsrNwOIbJJNot4rVw0VLNlMbCVAS4KztvGhtNrTe/tNNx0KDVxQoGw7wvcWXM7R2h2jyRaToOZTIEnSsvYapLT4lKvjAAq4flYB71VxT+6ddCq5Mwxjb5O43JwjTS7Q5C95kEd2o0CQ3KXmHgtOlhfiud313ueXmlTJa1ktaADNjeAbtEzAOkkcAun3Dx4fhaYBJIsQamsWMU8rsotpC5PbmxTQxVQOHElp5tJkevTwXB00VPLJz7tnoZSeOHwexzdDbdZjg457R7XSNDwNh7gvZNy9ssxWGyVC05u67M4XEQIGttPJeU4mlmBtIGvISYE+a9C+zvZjqDBnGUu0Dnupk8bECDqrtZGENtd2JjnLLjlv+hmYwZKtRhLSWOIOWY1tr0hUK+LuA25JgcdfBR3i2nmxVcgvs8iHOzZYtDTNwpblMa/EOc6LCB+LkcLzmECzhH5iAZWqWdwwqXmY1gU8zXkeobvbZNPC0W1Q2Q0S5ru5ldZhaeImGniCQdCszaO8eErvBqZTlnLM2GRsSRwmo4z+lczv5tZ1MNpMJiMxgXJd0FpMSSLSAbGV5pi6tVveId4z8lnh4+aHL4Nrjgx/N2z2n/wCPh9LtKDs3HLaw4DNPtRcjmsWVjfZnva4VOzqFxboGiLl15JJ6fXDrd5KbW4iRbtW5oLpIIgGBGnGxKu0+aUZeHNmXVadNbo9dmYAigqDUQFdRHIcQ7QjNKE0ozCiMkGo6q5SaJVSm1XKSJYg7aStUWwgs1V1ggKFiRZw7bIlId7y+racE7GolC8/UfsoWEgYU6ep+uJUXGEqL/r3oEJvdZVKrkWq5Uq9WyIB3VElTNRJQFnibiq2JZmEK0WyhPaqKMcGYdSrWZZsRNjcz42strZGMqGhVcQQ9mXLBeJuP90zGrQ2REuHM0x/nR232bIZG3RzX3/FV3e2WgcAT8S4yVpYag6QXmSPqbWTYRgDnR19VbRSUVSM8sjk+RVCq1RyM8qpUKRjItbt7zuwVVzSSabzJ8gYExMTwXpOzMdSxpbTqND2w4jm0AQIOokkuPM5dAIXkGKpBwQ8Hi69G7HEXmZPqCCudqNG5NzxupHRxalKO2R7Rht3sJhsS2lkc8V2mQ8h4DmPa5hIPIyqG9m9DMIx2HoOpv7QOABg9mXaxGrenA+NuIw+OrvFV1R5cW0hlNyRmcz+Ynms4YcanvOOpOp/2VOP/AM+T2yyu/X35Fefbx2QzkNubnz+JWz9nu1ezxD2GRnOgLhJ4TlBLjew4QVj1BIWcXup1A5s+S3ZsW+DihdPl2zuXmes727GdWy12CS1pD28YbfMOcTBsNeK8+xYzHKBJ5DivTdx9+qOSK5yvOjoHZwNAMtm+fvW3tdmCcab6bcOajqtPvNDM5l4m4usmHMseN21a8vMvyxU8i4+p5huTu08FtchzWOMhxDmiASPaIA+IC67eLGziWU5J7NlwSbZhaxc4EHm0+IXTba34o0qZ7L8R0QANCY0nj5Lyd2NdSD6tQAVHk5RwaCZiBIF7wE2PHvzeIna9fL+EGef9ra1XFL6nR/fGA957WgXJM25WFzdWnUT3jeGOyEkR3gxrzadIcLq5sjZhbs1zsQGPPZvc4NDcwLzmYC4wS4ZriSO5AXn2L3trU30w60QSTdpc1lOmHFs3gU5jiTfRdFzafCMkNPFr4nyd21sWIIPGdQpCpF+CFhsUatFtQseC6cznmJseEaz+pcXvJvEX1OyYcomJ0n4KzettlLwtT2nYUtvZn5KLHVXTBj2QTwLuDjwHHRbWGp18pJbTkNBADnXIeA68aQ5pFrzwVHYmDZhMHnymcuUkmSXEyLwDwBykS0taRYlcntPfesypJzNnT+XVpix/SBC536jLN3Do6UdPiiqk+fc9JpuMkEEEE68QHFgMi1y0xxV6jUk+CwdydsjGUnB0EtiNJ0jN4jTlcnjC0quMbQY59U5QycxIjQkWHU6LbgyuceezNmxrHKkblN1gpYc6rgtk7y1cdUDaU0qVznHtuaCQT0Fjpe2qLX3pwdGqKYLi4GC4OJdMuBgzJNghPUxi6LIaeU1wd1VcEEVYJ8vUqnh8aHMa4OzMfdjvAXaeZsfj5uaxv5fNXwkpK0Z5JxdMM+vICp1ayZz7Ku6onEbJuq+CSq9omUFs8mhCqBTLkNyqMiHY1WtlO7z+mU/En5KmxyNs4/xfAejkY9l+L5ihhXXPVWZVTD/sjlyjKbHeUFwUy5MShQbBPYh1xFMolQqGL/hnwQoZS6NnSnV6soN94a7/AMVRAWxtPBZMIx7pz1agbEADLRoMvHPNUjyWUj2W5HUgTqaC/DzqFdDU7mJaEUjN7FzBmpkt6flPkbLrtk4NzcdQlwLRUoOHdEw7s3n1WFiafcHkV1mzwXYrDkfyUHeTcO0k/wCVZc2ON3XNP7GzDN1SfmjOYIMm56+nRZm3KRcDx5LSBQ61EEXWvakqRl3W7ZHdnfstoHCYghwMgOqCS1rQMlzxbHd5JYjddtSvhw+oCKrXFw0cxxa4s7uhjuE3vJEWWbX2E2oZcLrod1MC2nXa6o4mGFwzcCKlNhItM5ajjH6Uji64NUMi4sZuKZ2OSmHUyyO0awuFJ5vlcBoQReOBnhC43GS3FtkOEm3XwPBegPw8gDgPdZYG29g9s21ntu0+CkocUJ4j37j02tgTWwDKjG2yseAHZyWtExmMO8pK8x3vyPDWNIl8RNgNBJPD/ZdHuFv4cL/w+KaWtm36SdS3+Zp1gXC6za+yNl16b6zhTdYu7j3NJIFu41wkz0WbE1BVdP0f2NE/jowvsu3Xq0albtA4Gk4st7DjGodq4RcW0d1hUftSxZNJ7WhzQKjs0mcxbDZH6bWXog2sKeHYP+YWNgH+hvePvXHbZ2eKzCHXmfOVfjgkt3qV5cjk6+hW+zNxcykRLmuoZHEfldTcQQYFjdpn9S4/e7dCrTxfcaQ0m7rwO8Q0m2tjf43E7G62IrbNrZSDUoFxLbn8MuiZH+EXHLqu8ZvUys1wotdVeyQHEZKboMOEuMkjKbxHJU7HG6L45VJpv29ijsFj6OEpU3zmdWBbOpAEuN+FjotXtT6KhhaT82eqQXRDWt9im3k2dToCYGkeJzUur9PBwhTKdRkU5toO6oqj33T1HqsStFmVsJmSQCUlLFPLzohPcpEoTyqykdjlY2U7vVf6B6kfNVWi021jUTpOmsdVPZlT8SqOdI/C/wAk0eyzF8xUpO+SL2izMRjMsxrHyWlsXFPdha8xLeyIORptnyulxGYe0NP2U7Ehichi9M56G02UKj4ElQRdk811Os2WkRM8EPYrhUxDWnSRPLW66LenAspYlzKbcrRoL/NRFvhtLcLb+3TiXiBlpsfUNMH2gKjgYcZIJAaBZUGtUGtAF7eKt/dyDBBBGoP7KcIR7pO2Qa1PCJ2agRdQnQ2JHdPgui2U1rvuj8+QOoPGYkAB9NlWnE+TR1nqsAskEdEWnVy0WUoEsc85pMkPLYEaCI4ayklC2mXY8m1MsMfb4KbSqocrFMqwQtUaUlXWBVKLlaYboDIuspotPCyEI1ICqYjeulSMXJ0FvXklZbGNukaNfZbS2CA6bXAOvim2BsMU6Yzt7wLgJGjRUfl0/TlTbPx9d4DjQa1ocWuzP7wdkL2d2NCAL6XW3UdUaZ7OWZaZGRwc78UmJBgDSTc/tlWfE32anhyRXRJzJA5hrR5taG/JNTYPig43aLWjM3QiRIIseMESuZxW87s1iAFrXK4Mz4fJ0mOwIdHQyjbIbkaWwAA58eDjPqSfArknb1OblnvFxmItlBA4c9F2e6+2qNdkFozdGl3xaD71neojGW00/p57N4QulCIXSt2XSP5fUeqk3ZNL+X5+qvTbM7ijlyFXcF1W0dktLSWiHAaCwPkuYqNTWJKNcgYSQ3apKWIeVl6G53vUC5CqVISlBJtRH2LTzVn2kCm+bEwOzcZtppqs7CVM7yJDQOJNgOZK0t1tsU8PiHOr5uzqUqlN2QS6HscwFtwOPNEvxxadvo5rE8+XxuBbrdau7bGVHFtS7croGaL5CREuF5AEcZjWFjYvRaW7FQdu1rvZeQ06c7ESQJBPFSJbjLNF+oPAwPAIGNfZENqrx4Ktjj6FF9FEo/uHR7lYKma8EElpANxBPG0WHDjp1W/vvhWsxZDZ9kG5B4Dl4rH3aqsbjqgaRl7UlvsmxuLEzxWxvzVDscY/6beBHAc9VzoTn4tXx/o7OXHBYuvJ/wBo5fMe0byB9QV2e36hztbJyGnSeGz3WmzHFo4TxjVchXaNeRB88wHpK6rbTpZQfzox/wBrwUMrrNFg08U9PJfz/RlV3gC+ibYlA4nPl7uQE3EzHpoqGKxEZnEB2VpIB0nQSBwvMcYXRfZ6G9obNkn9JkHWxLufJaMmoWN00ZsGj8SO4yAdfriqOK2s1pjU6WWvvaMlV7QI1GkR3jwytjXkuKzxVadbj42VqyXDcjO8CWXY35ne7J2ayrhqlc1A3s47sA68zNvcqtOXOaxoLnvcGtA4k+gAkk8ACV0W5GMBwtem7s2tLDGawJaQZuTpc9IlcDtHaEVyGOJEVWtdGWQWkzHCQNORVOPUOSfHRryaOMWop+dF7CYyv967KQ5ocGuyND2m94cW+i63GUiyu9pblAPcBBbLYFxPtDquJ3SEuZYmw4E8etQLq97q8Yh0QJpgWy9P5Xu+JHgq46mTy7Gi3JpIRxbk/wA4Oe3n3og9lTN5ubQtLcXYWb8V5JfMgZDmgaloNqoHFlyRMEFefYp81r8XfPqvXdyntbQIaWguYeNMSY5B4B82O6FJrZulH1Dosapz8yG294xRa4UwSxsXALmtDCSzvaQA9wB1y5Vm7P8AtBD3gEkiwg8QGhgEj9IjzdztvNpgYeDBaWSRzLhLp5kkkrxOq/JWOXQOMeRsljpI7Pcu/V1Kq4/ye7bcoHEYV9andwAJiAXcL3iwuTyEC0uPkTtokuiYk/3Xqm5Zc7B1HOBIa0mSXNDSWm47pA8QvItt4E0cVkzGe46SbgvY19yOMuT6XK6cTPqsK3/U3cZXERF4A4xpJFrkXi2vmul3RxX4jc2f/vDPRzY8JssPH7L7Om103yy78ouDyFoJ4R4Sr+5pDaojKOrXH4kvBPiqH8Ks6CamuOj1/DwQIc8eNVx9KzlcpMfwcSP6p9aZ9UPCUy5ouHeOY/8Ak5F+7mf4dOOc39xp/Nb4NtWcmTV0GL3AXI8wP3C5HEO77wC0wfymRBn5rq5I0Ab5tPzC5LG1ZxD5IMtGnjx7zvXmmbe5A23CRVJSUs/1CZWmI8fLlRxdX4K5VWfieKBUuwmw3/iNJ0m/uPh6jxGqNt6jlxNQDg48QR7wXD4nxVLZDH9q1rZa4kDQTJtxXTHZvbOxHaPLqtOhUquLhJDqTmQARA7wc4acBzTXSNjW6NHIYhvdKtbAqZazSLG8E3vEgxpqBrbmoOpq3s1zG0qoLAXAsLXXlo72YCDee7ryPNRFeLuguLZlxLgdSPQqtitUbCVQ7MIFvfe9zqhYpt1H0JP5zf3HGavrqR+Yj8o8Qug31oxj3f0M5cv0gT5rmtx8W2nVGdwb3uLmj/UQuj3wxrKmMLmOa4ZGAkRyi8SFzop+P7HXyST0/wBPujFGFNRzWCJcQ0E6AuMAk+a0Kdd+QsebUqbmx1e9rbkySYnjFlWAtax4eK1atE1H1CB/FptrtHMXe8DqMzjH/wBZW2UE3bRzseWSjSZztanmLmgXcx4HjkcR8QFZ3U289lbI0N0BlxeeLfyhwHH4Kzsmq1mMol5hgeMx5NMtJPSCsmjgw19jMWBHGLTPEJHijOVyLIaiWOFRL+Pe+vTqYl5b/HNKGtyj2SQY/wABXJYtkldlSxDPulak6A4upVKdjdzS5rhaw7ryb8lgHDAuVijXCKJ5d0txr7tOc2kH5GVA81GvDnBpb2bDViC0/lZm6nKOCr7Ja2ptCiHgw8ubAvcg5R4TbwVrY21hRY5hZmBeHi8D+BWpEf8A6g/4VRwFQ08VRrAT2Tg6JiYOimzhod57adlDdWkxmJpmtoHAmZIsZ0HgutrU2fd6r2sAc7E5ZiO4KZIAHDmsBmHGflF1tnH/APD9jFjVFQG0z2eQiY80XFEWZ8o4nbWDcx+aLE66r0X7N9sPqNFCmyX3l2Zze6dbB3CeEeI1WFi8CKjcpWVT2a7D1QaTjPiQL2iW3hZdTh8WPHa6L9Pm2On0z0fbuwahc40KmejnYKjQRDWmoGuIn8t3cfynXU8/iPszBxIeAWUiMw4g5DlqczDSJMcDMGCpbP3vdl+5hha99eH1WuEkUSCQBAyi1vBdTsbGYg4Kk2kztKgeXioXhuUyeDr5CC4GL9FlcMyjfPpX5/02+NjT4SfuC3qxVPA7PdTDfxHtIBkFpuLg3LhfUEaicsheJVKhc+Tck8b9BK9f3k3TqVmtpufnJcXSBlawEey1skgW/suExP2f4pr+6zNxBHGOK1YMeyPPZjzZXNnRYyu77qwPsYbYWIAFr6NNh0HkrO6dMiqNba92CPdH+oIG1C5tGkagh5nM3i25HwII8Aum3E2IR+K+w1bE26ixACxSi7o6cJqOOz0LBulou13ib+rvVHNOL5I6h39lh1trHQmk/wDqmf8AMR6Kv/8A0Dwps/wVI/0s+a2LLGKoweDJu/z7HQVcXAN/e4f+5XG1Kueu8m2l/fy8lcxe1DliKgn9byPjUHoqTaUDqTJ14+KaEt8uOkDJFY8bT7ZF2uqSctSWmznUeOPQMRSt42RkzWpqMu6g+8uFpDFPNEg04ZlIMg9xsmT1m3DRWN2Mayj2xeGkPw9amJJ1eABEalZ9RkpZLKVSotWVt2U3MWzu5hQ6njAQJGHztJEkOpVqbjE82lwVKkzVGo1C0HKSMwLTFpa7UHmCpQY5KdsvbXpAMwxtmfh2vcRAlzn1LwLCwAtGixq9OVZI+CQYmorc7lZBuHydk9pBOUk8YIe6xAMj5i63NkzWdVc+O7RqEnQAgDJ55ssdVlhiJTbEAJdvFFvjMv03I3bGAJs0Q0cpJcQPNxPmqTXo7SjQikSIQnMRExKA7AEnTlPxj9lDKiO1UCiI2QhSATQrFOjYyQNNURUxqLY81cZ/dCaWgWueak0yVGFMstp2lRqYEuOcefPWR6IjDIWlgRZJRemA2Lu+3taNRzDmfWxTnamA5rnUr6STljrAXd7JwbaTGsAgNAESbRrfxWTgzpZa1Ova5kjjygACTzgeJukZenaB46uW1GHjPqdOpWxR0zW4dIkyufxGDLqjHmRrY68geggWHVbr3Qzxv7kAlXB0m/iSBPaVDOhhxzRPKHC3VTfRaGho0AFsxkeB1CGKXedB9lozeLrtnqAHde8PIrm/JIo+qHlJ9pmeS4kgVHgDm4p3YBpnM95Pi0+rSnNCKhiQIRG8deXG/wBSm8OL8hfGmumVqWDa1zIl0lwvH/RqHkOIlPVcpsaS8NBgkOyC3ecYBAJ0OTP8RyVR5smjBR6K8mRySbGfVukq5STmfceUAJ4STlMZqGKYNUk4CgUMApMF7+fh0ShSUCOQJMTE2nWOE9U0J2hOQoQcJ26qAKcKWSgwcjtKrsCOApY6QQuUHFOAmcEAsG4qLQphidrERGRARAE2VTDUQoeEZiGxqmAoEu0Fo4UrMoPjlcfXgequ4d2iUsTOgwr9LwFqYEgHhr5f3XPYeroFr4bEQPq9krL4s2C4axyt5f3RKtYZQPeqdN4AHP0upvfr7gloaw9J1yDYODfAkGpJ8YLfLwRB8FWoYi2v15KL3ckSWTrECVUc6Od/db5oz387cD0v0VQ1O6P7IiMkKsOYf5Xsd5NeD8iqtY6xopOqKrVeiVtkc6SEXJkSo8xKknaFLIoIxU+KQSUwoAZO0J2hETAsjCYBEDFIoMMSvkRKbFMsU2sSjWMaZsjNZCQCnKlDqXFDQnypBOQiR9EYUUTKmyIlYwCmFAC6O1qg6QwanATgJKAaDMKsUnqoxyIHqBRs4eqFeoV9JlYmHrWVujW4kwANeXVCi1SN9mJt9c0YYnS6xu3iCDIImVOniZHLzQobdRrtfZI1zHX+yz2YiQpsxCBFIuOq80PMOsIJxPdIgXi8XEcjw6oLsTCIeCdSpKrPemdU4qtUrIlUg2dJUzXSUFo4MIoSSUEYgphJJEQXFTBSSRASCcapJIMaJMKSSSAwQJJJKBiOFM8UklCeQmqKdJEVCCJT1SSQLEOmKSSIrHB+vJKU6SgS1RNkc6Dr+6dJAaPaCYd1vrmrNMpJILoafYfDut5n1RmJJKEQ1TTz/dBqaFJJQb0Bt0CrPNk6SiEfmCSSSUFP/9k="/>
          <p:cNvSpPr>
            <a:spLocks noChangeAspect="1" noChangeArrowheads="1"/>
          </p:cNvSpPr>
          <p:nvPr/>
        </p:nvSpPr>
        <p:spPr bwMode="auto">
          <a:xfrm>
            <a:off x="76200" y="-1539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654" name="AutoShape 6" descr="data:image/jpeg;base64,/9j/4AAQSkZJRgABAQAAAQABAAD/2wCEAAkGBhQSEBUUExQVFRUUGBcXFxgXFxcYFRUXFRQXFRcXFxcXHCYeFxkjHBQXHy8gIycpLCwsFx4xNTAqNSYrLCkBCQoKDgwOGg8PGiklHCQsKSkpLCosLCkpKSwsLCosLCwpLCwsLCwpKSwuLCwsLCksLCwpLCwpKiwsLCwsLCkpKf/AABEIAMIBAwMBIgACEQEDEQH/xAAbAAABBQEBAAAAAAAAAAAAAAADAAECBAUGB//EAEMQAAEDAgMFBQUGBAQGAwEAAAEAAhEDIQQSMQUGQVFhEyJxgbEykaHB8AcUI0Ji0TNScvGCorLhJENTksLSFmOjFf/EABoBAAIDAQEAAAAAAAAAAAAAAAECAAMEBQb/xAAtEQACAgEEAAQFBAMBAAAAAAAAAQIRAwQSITETQVFhIjKBwfAUI3GxoeHxBf/aAAwDAQACEQMRAD8Az8qLTpp2U0XtMtglRxGgrKAykzoYjxTh0DQIVNFIUHUeBqjydUmlCJSzKB20EcmY1MHogcoNtQ6eFEuUmVioFoPQp9FKQPEIH3gyonUx9fVkAsO8kpoTU6iISiGhhKkx5lLgnaESUFzFEBUWKUqIbkkCkCogJFqIOQrTIRaYQ6YVhjVKCrHi6NTQsvVFaERwmVSypmozURkrCUaatUqaHQCtUwiWpEqdOVao0oKhRarlMKFqRLJKmxllNoU8iAwEs6JkfIE6ATwkOUSTKcsUSkRxZB2FELkBlN06IxpO4ge8fujRZGMn5EHBRa9HGEcb294QNUKC4uPaJtKkXKDW80i5QKJhM1SakAgGiYUsve+vrgho/AFEjQxpp2NvdScUg5QKQQMKkJCg0ogKJKJgqYcotKeAiSuAgKjmUmtCWVELDUgjNKrsbdHabojIOGqbQhgolPW6g/BYpI7EFkKxSpcUw6D0Wq2xqBTbcK20KFiDUmwrVIKuxtiVaoJR0GDUoUoSISkBOcZ4JKJ8kkaGPDMyGak8FCtW4KeAbebj0VdnPxY90i593jj/ALWRqrhAj6KA4pPYT9eaJ0S62hyjqbqpVp5dJg6TwVqhtNzSe5MmwmAPiZ9yJjcL+EDmuehhvHiLoRt9iZMalEzktFGnVkKUyoYCbSi0aRcQGtLieABJ9wQKDC5wa0E/zECcognM6LgWXZ7vbC7Cq15qS4HLIMMLXsL2kDW+XLrw6rHn1ePC9r79DXi00prd0jIG6GKP/Jdfqz/2ss2Ilp1Fj5arv8JtNjSPxjN3EZ5kkyZ4kAcOJcFjb2bNcXCqBOYQ4tGpBdcgaECATzHNDDrIZPYsy6Rx6OZS4pBNN1tMdBWOU4WrsjdatWYHtDQ3gXGJ8BBPmgbT2TUw7g2oIm4gyCOhUG2Oim1EabqLAnATIrkqLDE4Qg5EaUyIGhHpoTUYIjoK0SiMpKNIozFB6Ctpq1h28EBgVuk26YZIsU2XVym3RAotVmkLi/P6hAtSDMbZEoujXw9UzEVsSUoxIuUS9ScEGqeSiIQcbpIbnJIhPAyVLZlQQQAR5oLiqTanZ1L6G6pRlwumdFTdKsrNwOIbJJNot4rVw0VLNlMbCVAS4KztvGhtNrTe/tNNx0KDVxQoGw7wvcWXM7R2h2jyRaToOZTIEnSsvYapLT4lKvjAAq4flYB71VxT+6ddCq5Mwxjb5O43JwjTS7Q5C95kEd2o0CQ3KXmHgtOlhfiud313ueXmlTJa1ktaADNjeAbtEzAOkkcAun3Dx4fhaYBJIsQamsWMU8rsotpC5PbmxTQxVQOHElp5tJkevTwXB00VPLJz7tnoZSeOHwexzdDbdZjg457R7XSNDwNh7gvZNy9ssxWGyVC05u67M4XEQIGttPJeU4mlmBtIGvISYE+a9C+zvZjqDBnGUu0Dnupk8bECDqrtZGENtd2JjnLLjlv+hmYwZKtRhLSWOIOWY1tr0hUK+LuA25JgcdfBR3i2nmxVcgvs8iHOzZYtDTNwpblMa/EOc6LCB+LkcLzmECzhH5iAZWqWdwwqXmY1gU8zXkeobvbZNPC0W1Q2Q0S5ru5ldZhaeImGniCQdCszaO8eErvBqZTlnLM2GRsSRwmo4z+lczv5tZ1MNpMJiMxgXJd0FpMSSLSAbGV5pi6tVveId4z8lnh4+aHL4Nrjgx/N2z2n/wCPh9LtKDs3HLaw4DNPtRcjmsWVjfZnva4VOzqFxboGiLl15JJ6fXDrd5KbW4iRbtW5oLpIIgGBGnGxKu0+aUZeHNmXVadNbo9dmYAigqDUQFdRHIcQ7QjNKE0ozCiMkGo6q5SaJVSm1XKSJYg7aStUWwgs1V1ggKFiRZw7bIlId7y+racE7GolC8/UfsoWEgYU6ep+uJUXGEqL/r3oEJvdZVKrkWq5Uq9WyIB3VElTNRJQFnibiq2JZmEK0WyhPaqKMcGYdSrWZZsRNjcz42strZGMqGhVcQQ9mXLBeJuP90zGrQ2REuHM0x/nR232bIZG3RzX3/FV3e2WgcAT8S4yVpYag6QXmSPqbWTYRgDnR19VbRSUVSM8sjk+RVCq1RyM8qpUKRjItbt7zuwVVzSSabzJ8gYExMTwXpOzMdSxpbTqND2w4jm0AQIOokkuPM5dAIXkGKpBwQ8Hi69G7HEXmZPqCCudqNG5NzxupHRxalKO2R7Rht3sJhsS2lkc8V2mQ8h4DmPa5hIPIyqG9m9DMIx2HoOpv7QOABg9mXaxGrenA+NuIw+OrvFV1R5cW0hlNyRmcz+Ynms4YcanvOOpOp/2VOP/AM+T2yyu/X35Fefbx2QzkNubnz+JWz9nu1ezxD2GRnOgLhJ4TlBLjew4QVj1BIWcXup1A5s+S3ZsW+DihdPl2zuXmes727GdWy12CS1pD28YbfMOcTBsNeK8+xYzHKBJ5DivTdx9+qOSK5yvOjoHZwNAMtm+fvW3tdmCcab6bcOajqtPvNDM5l4m4usmHMseN21a8vMvyxU8i4+p5huTu08FtchzWOMhxDmiASPaIA+IC67eLGziWU5J7NlwSbZhaxc4EHm0+IXTba34o0qZ7L8R0QANCY0nj5Lyd2NdSD6tQAVHk5RwaCZiBIF7wE2PHvzeIna9fL+EGef9ra1XFL6nR/fGA957WgXJM25WFzdWnUT3jeGOyEkR3gxrzadIcLq5sjZhbs1zsQGPPZvc4NDcwLzmYC4wS4ZriSO5AXn2L3trU30w60QSTdpc1lOmHFs3gU5jiTfRdFzafCMkNPFr4nyd21sWIIPGdQpCpF+CFhsUatFtQseC6cznmJseEaz+pcXvJvEX1OyYcomJ0n4KzettlLwtT2nYUtvZn5KLHVXTBj2QTwLuDjwHHRbWGp18pJbTkNBADnXIeA68aQ5pFrzwVHYmDZhMHnymcuUkmSXEyLwDwBykS0taRYlcntPfesypJzNnT+XVpix/SBC536jLN3Do6UdPiiqk+fc9JpuMkEEEE68QHFgMi1y0xxV6jUk+CwdydsjGUnB0EtiNJ0jN4jTlcnjC0quMbQY59U5QycxIjQkWHU6LbgyuceezNmxrHKkblN1gpYc6rgtk7y1cdUDaU0qVznHtuaCQT0Fjpe2qLX3pwdGqKYLi4GC4OJdMuBgzJNghPUxi6LIaeU1wd1VcEEVYJ8vUqnh8aHMa4OzMfdjvAXaeZsfj5uaxv5fNXwkpK0Z5JxdMM+vICp1ayZz7Ku6onEbJuq+CSq9omUFs8mhCqBTLkNyqMiHY1WtlO7z+mU/En5KmxyNs4/xfAejkY9l+L5ihhXXPVWZVTD/sjlyjKbHeUFwUy5MShQbBPYh1xFMolQqGL/hnwQoZS6NnSnV6soN94a7/AMVRAWxtPBZMIx7pz1agbEADLRoMvHPNUjyWUj2W5HUgTqaC/DzqFdDU7mJaEUjN7FzBmpkt6flPkbLrtk4NzcdQlwLRUoOHdEw7s3n1WFiafcHkV1mzwXYrDkfyUHeTcO0k/wCVZc2ON3XNP7GzDN1SfmjOYIMm56+nRZm3KRcDx5LSBQ61EEXWvakqRl3W7ZHdnfstoHCYghwMgOqCS1rQMlzxbHd5JYjddtSvhw+oCKrXFw0cxxa4s7uhjuE3vJEWWbX2E2oZcLrod1MC2nXa6o4mGFwzcCKlNhItM5ajjH6Uji64NUMi4sZuKZ2OSmHUyyO0awuFJ5vlcBoQReOBnhC43GS3FtkOEm3XwPBegPw8gDgPdZYG29g9s21ntu0+CkocUJ4j37j02tgTWwDKjG2yseAHZyWtExmMO8pK8x3vyPDWNIl8RNgNBJPD/ZdHuFv4cL/w+KaWtm36SdS3+Zp1gXC6za+yNl16b6zhTdYu7j3NJIFu41wkz0WbE1BVdP0f2NE/jowvsu3Xq0albtA4Gk4st7DjGodq4RcW0d1hUftSxZNJ7WhzQKjs0mcxbDZH6bWXog2sKeHYP+YWNgH+hvePvXHbZ2eKzCHXmfOVfjgkt3qV5cjk6+hW+zNxcykRLmuoZHEfldTcQQYFjdpn9S4/e7dCrTxfcaQ0m7rwO8Q0m2tjf43E7G62IrbNrZSDUoFxLbn8MuiZH+EXHLqu8ZvUys1wotdVeyQHEZKboMOEuMkjKbxHJU7HG6L45VJpv29ijsFj6OEpU3zmdWBbOpAEuN+FjotXtT6KhhaT82eqQXRDWt9im3k2dToCYGkeJzUur9PBwhTKdRkU5toO6oqj33T1HqsStFmVsJmSQCUlLFPLzohPcpEoTyqykdjlY2U7vVf6B6kfNVWi021jUTpOmsdVPZlT8SqOdI/C/wAk0eyzF8xUpO+SL2izMRjMsxrHyWlsXFPdha8xLeyIORptnyulxGYe0NP2U7Ehichi9M56G02UKj4ElQRdk811Os2WkRM8EPYrhUxDWnSRPLW66LenAspYlzKbcrRoL/NRFvhtLcLb+3TiXiBlpsfUNMH2gKjgYcZIJAaBZUGtUGtAF7eKt/dyDBBBGoP7KcIR7pO2Qa1PCJ2agRdQnQ2JHdPgui2U1rvuj8+QOoPGYkAB9NlWnE+TR1nqsAskEdEWnVy0WUoEsc85pMkPLYEaCI4ayklC2mXY8m1MsMfb4KbSqocrFMqwQtUaUlXWBVKLlaYboDIuspotPCyEI1ICqYjeulSMXJ0FvXklZbGNukaNfZbS2CA6bXAOvim2BsMU6Yzt7wLgJGjRUfl0/TlTbPx9d4DjQa1ocWuzP7wdkL2d2NCAL6XW3UdUaZ7OWZaZGRwc78UmJBgDSTc/tlWfE32anhyRXRJzJA5hrR5taG/JNTYPig43aLWjM3QiRIIseMESuZxW87s1iAFrXK4Mz4fJ0mOwIdHQyjbIbkaWwAA58eDjPqSfArknb1OblnvFxmItlBA4c9F2e6+2qNdkFozdGl3xaD71neojGW00/p57N4QulCIXSt2XSP5fUeqk3ZNL+X5+qvTbM7ijlyFXcF1W0dktLSWiHAaCwPkuYqNTWJKNcgYSQ3apKWIeVl6G53vUC5CqVISlBJtRH2LTzVn2kCm+bEwOzcZtppqs7CVM7yJDQOJNgOZK0t1tsU8PiHOr5uzqUqlN2QS6HscwFtwOPNEvxxadvo5rE8+XxuBbrdau7bGVHFtS7croGaL5CREuF5AEcZjWFjYvRaW7FQdu1rvZeQ06c7ESQJBPFSJbjLNF+oPAwPAIGNfZENqrx4Ktjj6FF9FEo/uHR7lYKma8EElpANxBPG0WHDjp1W/vvhWsxZDZ9kG5B4Dl4rH3aqsbjqgaRl7UlvsmxuLEzxWxvzVDscY/6beBHAc9VzoTn4tXx/o7OXHBYuvJ/wBo5fMe0byB9QV2e36hztbJyGnSeGz3WmzHFo4TxjVchXaNeRB88wHpK6rbTpZQfzox/wBrwUMrrNFg08U9PJfz/RlV3gC+ibYlA4nPl7uQE3EzHpoqGKxEZnEB2VpIB0nQSBwvMcYXRfZ6G9obNkn9JkHWxLufJaMmoWN00ZsGj8SO4yAdfriqOK2s1pjU6WWvvaMlV7QI1GkR3jwytjXkuKzxVadbj42VqyXDcjO8CWXY35ne7J2ayrhqlc1A3s47sA68zNvcqtOXOaxoLnvcGtA4k+gAkk8ACV0W5GMBwtem7s2tLDGawJaQZuTpc9IlcDtHaEVyGOJEVWtdGWQWkzHCQNORVOPUOSfHRryaOMWop+dF7CYyv967KQ5ocGuyND2m94cW+i63GUiyu9pblAPcBBbLYFxPtDquJ3SEuZYmw4E8etQLq97q8Yh0QJpgWy9P5Xu+JHgq46mTy7Gi3JpIRxbk/wA4Oe3n3og9lTN5ubQtLcXYWb8V5JfMgZDmgaloNqoHFlyRMEFefYp81r8XfPqvXdyntbQIaWguYeNMSY5B4B82O6FJrZulH1Dosapz8yG294xRa4UwSxsXALmtDCSzvaQA9wB1y5Vm7P8AtBD3gEkiwg8QGhgEj9IjzdztvNpgYeDBaWSRzLhLp5kkkrxOq/JWOXQOMeRsljpI7Pcu/V1Kq4/ye7bcoHEYV9andwAJiAXcL3iwuTyEC0uPkTtokuiYk/3Xqm5Zc7B1HOBIa0mSXNDSWm47pA8QvItt4E0cVkzGe46SbgvY19yOMuT6XK6cTPqsK3/U3cZXERF4A4xpJFrkXi2vmul3RxX4jc2f/vDPRzY8JssPH7L7Om103yy78ouDyFoJ4R4Sr+5pDaojKOrXH4kvBPiqH8Ks6CamuOj1/DwQIc8eNVx9KzlcpMfwcSP6p9aZ9UPCUy5ouHeOY/8Ak5F+7mf4dOOc39xp/Nb4NtWcmTV0GL3AXI8wP3C5HEO77wC0wfymRBn5rq5I0Ab5tPzC5LG1ZxD5IMtGnjx7zvXmmbe5A23CRVJSUs/1CZWmI8fLlRxdX4K5VWfieKBUuwmw3/iNJ0m/uPh6jxGqNt6jlxNQDg48QR7wXD4nxVLZDH9q1rZa4kDQTJtxXTHZvbOxHaPLqtOhUquLhJDqTmQARA7wc4acBzTXSNjW6NHIYhvdKtbAqZazSLG8E3vEgxpqBrbmoOpq3s1zG0qoLAXAsLXXlo72YCDee7ryPNRFeLuguLZlxLgdSPQqtitUbCVQ7MIFvfe9zqhYpt1H0JP5zf3HGavrqR+Yj8o8Qug31oxj3f0M5cv0gT5rmtx8W2nVGdwb3uLmj/UQuj3wxrKmMLmOa4ZGAkRyi8SFzop+P7HXyST0/wBPujFGFNRzWCJcQ0E6AuMAk+a0Kdd+QsebUqbmx1e9rbkySYnjFlWAtax4eK1atE1H1CB/FptrtHMXe8DqMzjH/wBZW2UE3bRzseWSjSZztanmLmgXcx4HjkcR8QFZ3U289lbI0N0BlxeeLfyhwHH4Kzsmq1mMol5hgeMx5NMtJPSCsmjgw19jMWBHGLTPEJHijOVyLIaiWOFRL+Pe+vTqYl5b/HNKGtyj2SQY/wABXJYtkldlSxDPulak6A4upVKdjdzS5rhaw7ryb8lgHDAuVijXCKJ5d0txr7tOc2kH5GVA81GvDnBpb2bDViC0/lZm6nKOCr7Ja2ptCiHgw8ubAvcg5R4TbwVrY21hRY5hZmBeHi8D+BWpEf8A6g/4VRwFQ08VRrAT2Tg6JiYOimzhod57adlDdWkxmJpmtoHAmZIsZ0HgutrU2fd6r2sAc7E5ZiO4KZIAHDmsBmHGflF1tnH/APD9jFjVFQG0z2eQiY80XFEWZ8o4nbWDcx+aLE66r0X7N9sPqNFCmyX3l2Zze6dbB3CeEeI1WFi8CKjcpWVT2a7D1QaTjPiQL2iW3hZdTh8WPHa6L9Pm2On0z0fbuwahc40KmejnYKjQRDWmoGuIn8t3cfynXU8/iPszBxIeAWUiMw4g5DlqczDSJMcDMGCpbP3vdl+5hha99eH1WuEkUSCQBAyi1vBdTsbGYg4Kk2kztKgeXioXhuUyeDr5CC4GL9FlcMyjfPpX5/02+NjT4SfuC3qxVPA7PdTDfxHtIBkFpuLg3LhfUEaicsheJVKhc+Tck8b9BK9f3k3TqVmtpufnJcXSBlawEey1skgW/suExP2f4pr+6zNxBHGOK1YMeyPPZjzZXNnRYyu77qwPsYbYWIAFr6NNh0HkrO6dMiqNba92CPdH+oIG1C5tGkagh5nM3i25HwII8Aum3E2IR+K+w1bE26ixACxSi7o6cJqOOz0LBulou13ib+rvVHNOL5I6h39lh1trHQmk/wDqmf8AMR6Kv/8A0Dwps/wVI/0s+a2LLGKoweDJu/z7HQVcXAN/e4f+5XG1Kueu8m2l/fy8lcxe1DliKgn9byPjUHoqTaUDqTJ14+KaEt8uOkDJFY8bT7ZF2uqSctSWmznUeOPQMRSt42RkzWpqMu6g+8uFpDFPNEg04ZlIMg9xsmT1m3DRWN2Mayj2xeGkPw9amJJ1eABEalZ9RkpZLKVSotWVt2U3MWzu5hQ6njAQJGHztJEkOpVqbjE82lwVKkzVGo1C0HKSMwLTFpa7UHmCpQY5KdsvbXpAMwxtmfh2vcRAlzn1LwLCwAtGixq9OVZI+CQYmorc7lZBuHydk9pBOUk8YIe6xAMj5i63NkzWdVc+O7RqEnQAgDJ55ssdVlhiJTbEAJdvFFvjMv03I3bGAJs0Q0cpJcQPNxPmqTXo7SjQikSIQnMRExKA7AEnTlPxj9lDKiO1UCiI2QhSATQrFOjYyQNNURUxqLY81cZ/dCaWgWueak0yVGFMstp2lRqYEuOcefPWR6IjDIWlgRZJRemA2Lu+3taNRzDmfWxTnamA5rnUr6STljrAXd7JwbaTGsAgNAESbRrfxWTgzpZa1Ova5kjjygACTzgeJukZenaB46uW1GHjPqdOpWxR0zW4dIkyufxGDLqjHmRrY68geggWHVbr3Qzxv7kAlXB0m/iSBPaVDOhhxzRPKHC3VTfRaGho0AFsxkeB1CGKXedB9lozeLrtnqAHde8PIrm/JIo+qHlJ9pmeS4kgVHgDm4p3YBpnM95Pi0+rSnNCKhiQIRG8deXG/wBSm8OL8hfGmumVqWDa1zIl0lwvH/RqHkOIlPVcpsaS8NBgkOyC3ecYBAJ0OTP8RyVR5smjBR6K8mRySbGfVukq5STmfceUAJ4STlMZqGKYNUk4CgUMApMF7+fh0ShSUCOQJMTE2nWOE9U0J2hOQoQcJ26qAKcKWSgwcjtKrsCOApY6QQuUHFOAmcEAsG4qLQphidrERGRARAE2VTDUQoeEZiGxqmAoEu0Fo4UrMoPjlcfXgequ4d2iUsTOgwr9LwFqYEgHhr5f3XPYeroFr4bEQPq9krL4s2C4axyt5f3RKtYZQPeqdN4AHP0upvfr7gloaw9J1yDYODfAkGpJ8YLfLwRB8FWoYi2v15KL3ckSWTrECVUc6Od/db5oz387cD0v0VQ1O6P7IiMkKsOYf5Xsd5NeD8iqtY6xopOqKrVeiVtkc6SEXJkSo8xKknaFLIoIxU+KQSUwoAZO0J2hETAsjCYBEDFIoMMSvkRKbFMsU2sSjWMaZsjNZCQCnKlDqXFDQnypBOQiR9EYUUTKmyIlYwCmFAC6O1qg6QwanATgJKAaDMKsUnqoxyIHqBRs4eqFeoV9JlYmHrWVujW4kwANeXVCi1SN9mJt9c0YYnS6xu3iCDIImVOniZHLzQobdRrtfZI1zHX+yz2YiQpsxCBFIuOq80PMOsIJxPdIgXi8XEcjw6oLsTCIeCdSpKrPemdU4qtUrIlUg2dJUzXSUFo4MIoSSUEYgphJJEQXFTBSSRASCcapJIMaJMKSSSAwQJJJKBiOFM8UklCeQmqKdJEVCCJT1SSQLEOmKSSIrHB+vJKU6SgS1RNkc6Dr+6dJAaPaCYd1vrmrNMpJILoafYfDut5n1RmJJKEQ1TTz/dBqaFJJQb0Bt0CrPNk6SiEfmCSSSUFP/9k="/>
          <p:cNvSpPr>
            <a:spLocks noChangeAspect="1" noChangeArrowheads="1"/>
          </p:cNvSpPr>
          <p:nvPr/>
        </p:nvSpPr>
        <p:spPr bwMode="auto">
          <a:xfrm>
            <a:off x="76200" y="-1539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656" name="AutoShape 8" descr="data:image/jpeg;base64,/9j/4AAQSkZJRgABAQAAAQABAAD/2wCEAAkGBxQTEhQUExQUFRQXFxcUFxUXFRQUFxgVFxUWFxQUFBQYHCggGBolHBQUITEhJSkrLi4uFx8zODMsNygtLiwBCgoKDg0OGhAQGiwkHyQsLCwsLCwsLCwsLCwsLCwsLCwsLCwsLCwsLCwsLCwsLCwsLCwsLCwsLCwsLCwsLCwsLP/AABEIANMA7gMBIgACEQEDEQH/xAAcAAAABwEBAAAAAAAAAAAAAAAAAQIDBAUGBwj/xABCEAABAwIEBAMFAwsDAwUAAAABAAIRAwQFEiExBkFRYSJxkRMygaGxksHRFCMkM0JSYnKisuFzgvAVFkMHNLPC8f/EABkBAAMBAQEAAAAAAAAAAAAAAAABAgMEBf/EACwRAAICAQQABAUEAwAAAAAAAAABAgMRBBIhMSIyQVETFGGh8EJSkeFicYH/2gAMAwEAAhEDEQA/ANeEoFJRhACpQzIkqEAECnGuSAEoBABko0Uo0gBKEoAIAIANKSQhKBikIRhGgQiEEoFBGRiSEEZKSgAoQQJRygQlAoQhCBhokEECAAiKCJAASSUopKAAiRyiKACCNcmseLajDEuHaZH2XLSYfxvOj8rv6T+C6paaa65OWOqj+pYNqEoKptMfov8A2sp/i0+eytGEESNR13WEouPZ0RnGXTHEAkgJSkoNAokoIAIJQKACEIAMI0DAEnQdVnMYx/dtI+b+g7KWxknHOIWUPCBnqcmgwB/MeXksZf4zdVZLqppt5NZLPpqfiU3cODQajtSdp+p7rO3d4SZJ06KMjJNW4I19o8nrmKetser0z4ar/tEj4g6FZ6reJg3yeAOpYNx2TpXbP8TQAfi3Y/CFtbS4ZVaH03BzTzHXoRyPYrgFC9BV/gPEFS3fmadDoQdQ4dCEZaA7JlSVFwbFWXNMPYezm82nofuKmlqtPIhKIpQCIpgJhElIikAESCBTEBIOqUkkJAEAgg50IigCDe4ZQrfraVN/ctE/B24WbxDgC3drRe+kek52+h1+a0HtkptZaxslHpkygpdo59d8L3tDVkVW/wABkx3YdfSVGs+IqtF0OD6buY1afi0rpzayavLalWEVabHj+IAx5HcLeOpzxJHNLSx7jwUOGcazAfld5eF3psfktHaY5Rfs8NPR3hP4FZa/4Fou1ovdSPQ+Nvz1HqqO6wO9t9m+1Z1Z4vVu/wAk9tM+ngWb6/qjq4SlybDuK30zll7COW4+LXbLU4dxmHQHBru4OU+hWctPJdFx1UX5uDYEIi6BJ0A1Kq6HENF25LD/ABD7xIVfxZjDRSa2m8OLzqQZ8I3nzJHzWEoyj2jeM4y6ZCxzHDUJDTDBsOvcqooGQSdjP2W/5lVNzdKzFUCk2P3B/V4j9VmaFTjt1mdHILOVXZteSn4jU1PopOFcLXF2x5o5IYQDncWySCYboZ2+YTjHIGYrVeiiveSrDF8IrW7stek6mTtOoPXK4aH4FQMqvbjsWRDahB0VlbXUgCNevXyHJQciXTYQdEmgNjwpj7raqHDUHRw/ebzHmuz21YPa17DLXAOB7FeeKD/VdQ/9M8ZzA0HH+Jv/ANm/f6qOgN2UgpcpMKwCJRI4REIAKEEaIhIAiiRwqPEcZyPHMDNmHYA6n0HqplNRWWVGDk8IuSEkBM4detrMzMMiYPYjcfNSI6JpqSyiWscMpACjT5Yk+zVANhyPOlGmkFiBDjaidbVUQoB6AHr2wo1tKtNj+5GvwcNQs9ecA0Xa0aj6R6Hxt+cH5q/bUTrKq0jZKPTJlCMu0YetwjfUtab2VAOjsp9HafNUl/VrtqFtZuV7RBBjSdRt2K6yysuZcaP/AE2r3yf/ABsTndKSwyYURjLKKSoSdyrg1/CyNsjP7RKo6hTtO58IHNuh9SR8j8lgzYTenX4qx4Zva4quFGo9rNCWg+Eu2kg6HQBVdU5tBJJ2A5nkFsOH8K/J6OZ3vO8RPcjYduS69JUn4pLg4tba4w2xfLLq4uBXpupXDGu2zAjQ9HDodOS5fj+EewqQ0k03e6Tv/Ke/fmtg3F2urPaCJy/HSTp6qHxDaE0Zd8Ox5FVOh8yj0KrUpbYSzl+piQ1PBmiQBqrOwwypV91pI6nQeq54xcnhI65SUVlsYpUtJVrw5fmjXY8cnA/CdR6K3tcDpU2j21QHnDT8pRVL+0pe4xpd1gE+pWy0rfmZzS1kF5Vk60KoImdDqPLkjDwea45U4ic73WOPqUj/AKxVGsPZ6hV8r9SVqp/sOylyAcFyGnxVWH7b/tFE7iysf/I/1KS0r9x/N/4s6+XhMuvKc5S9s9JC5AcXrVNhUf8Aacp2D0bp1SSz2bQCZqNLWzGg2k6wlPT7Yt55Kr1EpyS24Xuby7xlslrDoNCQNZ5QSI5ELJ39Zod4jmedYBJLZGms6E/gl1KH7VSq574ghvhbruOp6ctku0w/O6YgSvJdVlj8TwvZHrq2uteFZL7hBhbTI6mY6dp58loHFQMOt8jQFNIC6oRUVhHJJuTyyHlQDU7CGVUSMlqItT2VAhAEY0026iphahkQBBNNFCmlibcxMBgOWB49pEXDXcnsHq0kH5Fq6HkWY45sM9uKg1NM5v8AYdHfcfgkCOeFybO/wSiFdYNhw0qVNhq0fefuWlVTm8Gd1qrjllnw5hQYPbVtx7oPL/KhcVcRaEN+A+9M49j37LToNFn7Gzdc1Qwc9XHoF6D8OIR7POjF2N2WdGp4PwUFvts+ckAkxprqQO+mvkpOP1C5vs266/AAcyeSs7qsy3oto04mNfoFgsVv6rnkAPAJhoAJn05pyaUdrZNadlvxEufzCLCzsKLDmqODz02aPxS7ziQ+5QbMdB9TyWfbbuOtQkfwjf4q0w6wc8gRkp7mNCR5rmlqFFbYI6lpXOW6x5Km6vK9QmQ4x0mO+qjUnvzAa/Rb7FHtp08uUCQBpybsT6aLItpS6e8rmdspds6o1Rj0jsfAzv0Ol5O/uK0Wh3grN8LsyW1Fp3yg/a8X3q7/ACiFJYt9lSOpp0z5safuTFRlJm1On8GN/BN17xVVxXJT3MWB+8xSPd08lS1az3lS22hJlWNrZgckmMrLTDCdSry1tQ1P06KkMakMNgSyiARlAhmEMqOUaACyoiEtEEAJyoi1OSmyUAJhIcnAkoAaLUzWYCC0iQRBHIg6FSnBUHE2Lik0tHvHdVGLk8ImclFZZha2EilVeHEOY1xyfxDcF3lt3I6KHiWK8gUuq+pWeGMBc5xiB/zQKgv6bmPcx4LXNMFp3B+/rK7nNVRwjhjTK+e6fQh7XPcNDJMAc5W0wmi20pToajtSf+clU4XRDAKjx440HQfiU3f3hfJHw6T+CutfDi5z7ZnfJ3TVVXSHb3E8ziJ13P3BLoXnJ2/X/Kyri4GXdd+/mpdC9K862bnLJ6NVarjtRpMrTqAPkpAvm0xuJ7/cAs1+VDoidX6BZGuCbf3xqHX5805g1t7So0cidfIbqtpNLiABMrZYFY+zGvvHfsOgTQGto3OnRSBWJVbbNVlSYqJDyyl06Cdp01JZTQA3ToqQ1iNoTgagYbGpwJLUqECBCDihKIoAQAgQgEJQAQ2SoRFCUAE7VEGJcwqO64stmOLRUzkb5PF85hAy5LUnKs3/AN82o3NQebR+Kl4XxTb3D/Zsccx2mAHdgQd+xQBckLN8RcNi4cHh5YdiIkHutMmKhTi2nlEtJ9lJhOCU7ZsNEuPvPO57dgs3xrTpOewloNRuubnHJp6idddltqixnEOA1KlUvaRB77LWuS35kyLItxxEx9zWLuwTdeq2Ijt0W0tsLZSYWwHE+8SJnt5KlxDBaR1ALT2OnoUr7XY/oPT1KtGWLk3UoNO2h7beitqmFR+1/T/lNtsgO65+jpxkrKdm47H6qytMGcfedA6DUqdb26tLemjInEPDMPaweEfE6lXltTUajThWdtTVEsm2rFZUWqNbMU+k1MkcpsUhrEhqdagAFqNqUhCABCNBEgQEAklAlACZRykAI4QMUjhFCOEAR8R/U1f9N/8AaVxO099y7Piv6mrv+rf/AGFcZsmfnPipfY0JxVqc4MoF95RAMEPD57N8R+QKLEwCdJjyjXol8HPy3TD2d/aU4MbR2g1AU24Ktt65PNSmvTJCqquuSp1UqHXagaKquFV3TVc3DVXV6allIo6zUy2krSrbpoUFmzRDDKasrWgkW9urGnT5KkTIOlTVnaMUe3pKzt6SszZJoMUxgTVJilNCBBtalhABABMQpKlJQCAFIkRKKUAGgUEJQA2gEaJACwjJRQmbuvkY95/ZBOvYJSeFkpLLKriLFadOm9rnauaW7Tq4EBYnDrC1MmpdZCeTaT3u9Bp809xHcMc8ua4uB0DS4wYEF0DUkmTHKY5J3A3PIilYU6zubnsc+J7CB6rzbL5PlcHo16eKXJExC2sANKl24/6TGD5vlUlpWpU35mtiNi50n0BW3xJt8GmaFrSHQUrZh+biVi63tMxkMJ/mbHo0Qs67pP8AV9zb4MMdG0wC+NRswOkgyCr+mVkuGaxDIK1NB69SDzFM8yyOJNDrwo1VqmBqaexUyEVlWmqu7rMbuRPRO3t26q406Wg/emJ+PIT4ZOxIlQv0ekJcTUeHOYQRlAdu0OYeWhBjbM8cgTxWapJ4jyddembWWR33zf3XbTsNhqdPgUqnVaTrLfMQPVMt4oAplopsmA0ujUgis0k9yKg9Fb2+OUKzi1zWgF56CAGFz3E8hJcPJx6BYvU2J5aN/lVgdoW2gIiFKpWqiNYaZDqcupuGcgkDQnRx5NnXzOgnLKvbUte0Ec/+arspujYuDjtqcGNUaCm0qaWyipDKa3MGExqjVsXoM0dUYD0mT8kMbrFlvVcNwxxHnC5XauAJk6DeNZ5KZSwc91rh0dSZj1uf/KPR34KTSxOi7aoz7QH1XM23enRFUvnEkyYiI8hClWoxWpOsBwO2oRrnvBuIP9sGl5g6EEmDIMfEELoErSMsnTCW5ZAUSCNMsKUEIQlACQUJSEsIGGqji2pFpW7tj1cArdUHGzv0R/dzB/WPwWV3kZrUvGv9mFqVPzLYZkEmSXZczpMxEuOqlYa1hb+dvTTb+40Vn/0tMeqikP8AYMzVCd/C0taIkxLyJ2TFvi9pQBz0WVX9XVS4fZH4rzJRbbSX8f2etuS7ZZ3bLAA5aly89fZU2Dz/ADhJVFWNPXKXxyBIn0bopNXjlu1OjSpjoykD83lVFxxISScrp/2t+gVQot/b9yXqK/f8/wCGswJ+g/yfqtdaOWK4Wql7A4iJ25+f1W2shovRr8qPNu87J7AqniC5ytFMHxP0J5BvPN0B1E8lcNCyeK1z+WtzaBoGWSxgk67vLRz5OCjUScYPA6IqU+Ru8uRQphpzNnX2sB7Q47Bzho8EeEluUkaFroBWLxO5mo4xlDtwDmE7tcDzboPJariC8zB2ak6DoatNzT9sBz8w83lYgtBdo4OHLl8p0XBRH1Z6vSCNfsd/vJUq0qDcanmOomTJ5Anft5pIpIMplpkaLeSWDNWcm3we+zaOJlxzEA+N5IA0AIFKmAAAJaTA3HhU7CaxpVzTILWu90QQAR5tb32HxKqOFR4XTAB5e1Zbg/zVJzO5aER2Tl+8Nq03NFNviH6sh3Pm5tMD5rlrbjbwO6KlBo31MpyYUWjUTj3r2UeMyu4ifNCqOrHfQrlVIwV0rimoRb1I5gD1IB+RK5yyhPRZXehxaprge9vpukPd3S/yQ9vUJupQ6grFHGiz4V/9zTg7GfQErp9Oqua8IgCt/tMLoFu9dFfR6NHlJ7Slymabk4CtDYNEShKIlACQlNRAo0DDKzXHh/Ro61G/KT9y0crN8bkeybInUn0YRPzWdybg0jSuW2SZgLSiHUHSB7jj8yVUWlu2SecwtJhlL8w/+T7tVk6TznPmf8pqOB2T3PI5fBoGkJiypBz9RsELo6J/CWzUjuPWE8Epm6sXMDLQNABAqBxB31PvDkRC1NpssdhgE0hH7T/o7VbG02WVEHGLT92aXTUmmvYmSsnjrwy5Bh4lo8TXCNNJIdoPVakFVHENIuYYcGxqSQDoNUXw3waCme2WSoxKnTcCPatfP+m509JZSdr5FZGnhbhUjI6ScuxnnAg6jYrR2eMOEND3PJOVrBFJhJ0HtHCC4dZPorX/AKU8gtDpr1WAOqRlFOn+5TZyzQOnh5DMvMrk68t9Ho2SW36mdtMKNQeF4AEiWgO1B6pm7lrHU3t/OaZXAeF4J0dHI6bLQW3C15Se5zXUocROpgnacuUQfJTTw9mfNZ7CcsgH3TB8QInvPLQO6LSWspjHh5ZjGLcueiuwmwDaOd9OmORcfbNbOmhq0nENPZ7Qq25j21MCPeES9lWdZ8NRrRPkVbYxigbo2WvaI1cW1G8obVbpVp6bOHoq7AqWZ/tDz6ZYJ6wBoVnpouctxtbZiDZu7Z+ikSoFodFOC9k8hme42cRQ0E+IT5axPaYXPBeRyXVMVZmaQQuaYzhha/w7HUD5KLFnk5roZ5Gm4j2KQ6/nkVG/JyEPyGoToDsXT2AklRtRm6FHtGk4UrzXHcH6FdFt1i+EcPDGhxHjcN+g5ALZ25WkFhHRXHasE2mnAm2p1qssIoQjKCAEAIkcoApgCFkuP6sMYOof9APvWwWK47qAva3o3b+Y/wCFnZ0VHsrLOj+jVT/C76LCs9477ldYwG3ikJ6KLiOE0dT7Jk+QVMDltdu8d1NwGiTVGkbHn0Ku7+wAdo2PJPYbQAOySZSRJw1v59o10L9PgVs7fZZiwtHCq2oWkMJcA+NC7XSeuh9FqKKmvoUh4KPd05BUlJqNViMNfYb7N2Zonz3+HIeimWeOAOmYjkd1bX1CVn7zDQeS479NGyODeNr9TS/9wAgGdtVSYxxA2o0hwykbGemx6qirYeR1UFlqcxBXJHQRT5ZqrSw9o6qGyQdPe5mOoPNaDDaMR/8AircLsiBstFY2xXoU1KC4MbbNzLO0apoTVCnAUiF0GBDumysvjFsJDjyP1jftotdWaqq7tM0g7GRrtr1SaFhMydXDpKfpYNLZJIEgaftcyPKInzHVXdtZaAawNp3jlPwRWtQioadTQkn2Z/Zc3eB33JHdTtK7JFhQhXNBqZt6Sm5dNFQhxgTiRT2S0xBB3VKSUaYCQEQCYv7r2dNz8rn5ROVsSfJHa3QqMD2zBE6iD6IAkFYziWmHPAyEuJ1IiN9D6QPgtjKi1LYEzCTWRoi2dHKwDsot7TlW5Yo1WhKYGXr2knZHb2CvX26VSoKcDyUdhYzWc7IBk0zkkl0gGGtOgA6hXzaadaxKDUwbyBrUssSoTjWoEV1ahKgVbSVoDTTTrdIZm3WE8lHbhgzgxzjl0Ed+q1P5MgLQdEsBkg0rEDkptC3hPhqca1MQGsSoRgIJgNOaqrGWwyZjxD4g6ER3mFcFQriya6oHkGW7amOeuXadd0ANCmoN5RmrQ6BznT5NgfVWzmqNcWuYtOYtymdI17aj6JegEyk1SWpikeSeOyYC2FKSWNhHKBByiKP1RQmA2EIQQQAaNBBACXJuEEEAMOCACCCQwDdLaiQQA6n2hBBABQiQQQARCJyCCAA0bpcI0EAAII0EANu2KacEEEAIIRAaoIIAkMCcIQQTAUEZQQSEAIiggmgP/9k="/>
          <p:cNvSpPr>
            <a:spLocks noChangeAspect="1" noChangeArrowheads="1"/>
          </p:cNvSpPr>
          <p:nvPr/>
        </p:nvSpPr>
        <p:spPr bwMode="auto">
          <a:xfrm>
            <a:off x="76200" y="-1539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5842" name="AutoShape 2" descr="data:image/jpeg;base64,/9j/4AAQSkZJRgABAQAAAQABAAD/2wCEAAkGBhQSEBUUExQVFRUUGBcXFxgXFxcYFRUXFRQXFRcXFxcXHCYeFxkjHBQXHy8gIycpLCwsFx4xNTAqNSYrLCkBCQoKDgwOGg8PGiklHCQsKSkpLCosLCkpKSwsLCosLCwpLCwsLCwpKSwuLCwsLCksLCwpLCwpKiwsLCwsLCkpKf/AABEIAMIBAwMBIgACEQEDEQH/xAAbAAABBQEBAAAAAAAAAAAAAAADAAECBAUGB//EAEMQAAEDAgMFBQUGBAQGAwEAAAEAAhEDIQQSMQUGQVFhEyJxgbEykaHB8AcUI0Ji0TNScvGCorLhJENTksLSFmOjFf/EABoBAAIDAQEAAAAAAAAAAAAAAAECAAMEBQb/xAAtEQACAgEEAAQFBAMBAAAAAAAAAQIRAwQSITETQVFhIjKBwfAUI3GxoeHxBf/aAAwDAQACEQMRAD8Az8qLTpp2U0XtMtglRxGgrKAykzoYjxTh0DQIVNFIUHUeBqjydUmlCJSzKB20EcmY1MHogcoNtQ6eFEuUmVioFoPQp9FKQPEIH3gyonUx9fVkAsO8kpoTU6iISiGhhKkx5lLgnaESUFzFEBUWKUqIbkkCkCogJFqIOQrTIRaYQ6YVhjVKCrHi6NTQsvVFaERwmVSypmozURkrCUaatUqaHQCtUwiWpEqdOVao0oKhRarlMKFqRLJKmxllNoU8iAwEs6JkfIE6ATwkOUSTKcsUSkRxZB2FELkBlN06IxpO4ge8fujRZGMn5EHBRa9HGEcb294QNUKC4uPaJtKkXKDW80i5QKJhM1SakAgGiYUsve+vrgho/AFEjQxpp2NvdScUg5QKQQMKkJCg0ogKJKJgqYcotKeAiSuAgKjmUmtCWVELDUgjNKrsbdHabojIOGqbQhgolPW6g/BYpI7EFkKxSpcUw6D0Wq2xqBTbcK20KFiDUmwrVIKuxtiVaoJR0GDUoUoSISkBOcZ4JKJ8kkaGPDMyGak8FCtW4KeAbebj0VdnPxY90i593jj/ALWRqrhAj6KA4pPYT9eaJ0S62hyjqbqpVp5dJg6TwVqhtNzSe5MmwmAPiZ9yJjcL+EDmuehhvHiLoRt9iZMalEzktFGnVkKUyoYCbSi0aRcQGtLieABJ9wQKDC5wa0E/zECcognM6LgWXZ7vbC7Cq15qS4HLIMMLXsL2kDW+XLrw6rHn1ePC9r79DXi00prd0jIG6GKP/Jdfqz/2ss2Ilp1Fj5arv8JtNjSPxjN3EZ5kkyZ4kAcOJcFjb2bNcXCqBOYQ4tGpBdcgaECATzHNDDrIZPYsy6Rx6OZS4pBNN1tMdBWOU4WrsjdatWYHtDQ3gXGJ8BBPmgbT2TUw7g2oIm4gyCOhUG2Oim1EabqLAnATIrkqLDE4Qg5EaUyIGhHpoTUYIjoK0SiMpKNIozFB6Ctpq1h28EBgVuk26YZIsU2XVym3RAotVmkLi/P6hAtSDMbZEoujXw9UzEVsSUoxIuUS9ScEGqeSiIQcbpIbnJIhPAyVLZlQQQAR5oLiqTanZ1L6G6pRlwumdFTdKsrNwOIbJJNot4rVw0VLNlMbCVAS4KztvGhtNrTe/tNNx0KDVxQoGw7wvcWXM7R2h2jyRaToOZTIEnSsvYapLT4lKvjAAq4flYB71VxT+6ddCq5Mwxjb5O43JwjTS7Q5C95kEd2o0CQ3KXmHgtOlhfiud313ueXmlTJa1ktaADNjeAbtEzAOkkcAun3Dx4fhaYBJIsQamsWMU8rsotpC5PbmxTQxVQOHElp5tJkevTwXB00VPLJz7tnoZSeOHwexzdDbdZjg457R7XSNDwNh7gvZNy9ssxWGyVC05u67M4XEQIGttPJeU4mlmBtIGvISYE+a9C+zvZjqDBnGUu0Dnupk8bECDqrtZGENtd2JjnLLjlv+hmYwZKtRhLSWOIOWY1tr0hUK+LuA25JgcdfBR3i2nmxVcgvs8iHOzZYtDTNwpblMa/EOc6LCB+LkcLzmECzhH5iAZWqWdwwqXmY1gU8zXkeobvbZNPC0W1Q2Q0S5ru5ldZhaeImGniCQdCszaO8eErvBqZTlnLM2GRsSRwmo4z+lczv5tZ1MNpMJiMxgXJd0FpMSSLSAbGV5pi6tVveId4z8lnh4+aHL4Nrjgx/N2z2n/wCPh9LtKDs3HLaw4DNPtRcjmsWVjfZnva4VOzqFxboGiLl15JJ6fXDrd5KbW4iRbtW5oLpIIgGBGnGxKu0+aUZeHNmXVadNbo9dmYAigqDUQFdRHIcQ7QjNKE0ozCiMkGo6q5SaJVSm1XKSJYg7aStUWwgs1V1ggKFiRZw7bIlId7y+racE7GolC8/UfsoWEgYU6ep+uJUXGEqL/r3oEJvdZVKrkWq5Uq9WyIB3VElTNRJQFnibiq2JZmEK0WyhPaqKMcGYdSrWZZsRNjcz42strZGMqGhVcQQ9mXLBeJuP90zGrQ2REuHM0x/nR232bIZG3RzX3/FV3e2WgcAT8S4yVpYag6QXmSPqbWTYRgDnR19VbRSUVSM8sjk+RVCq1RyM8qpUKRjItbt7zuwVVzSSabzJ8gYExMTwXpOzMdSxpbTqND2w4jm0AQIOokkuPM5dAIXkGKpBwQ8Hi69G7HEXmZPqCCudqNG5NzxupHRxalKO2R7Rht3sJhsS2lkc8V2mQ8h4DmPa5hIPIyqG9m9DMIx2HoOpv7QOABg9mXaxGrenA+NuIw+OrvFV1R5cW0hlNyRmcz+Ynms4YcanvOOpOp/2VOP/AM+T2yyu/X35Fefbx2QzkNubnz+JWz9nu1ezxD2GRnOgLhJ4TlBLjew4QVj1BIWcXup1A5s+S3ZsW+DihdPl2zuXmes727GdWy12CS1pD28YbfMOcTBsNeK8+xYzHKBJ5DivTdx9+qOSK5yvOjoHZwNAMtm+fvW3tdmCcab6bcOajqtPvNDM5l4m4usmHMseN21a8vMvyxU8i4+p5huTu08FtchzWOMhxDmiASPaIA+IC67eLGziWU5J7NlwSbZhaxc4EHm0+IXTba34o0qZ7L8R0QANCY0nj5Lyd2NdSD6tQAVHk5RwaCZiBIF7wE2PHvzeIna9fL+EGef9ra1XFL6nR/fGA957WgXJM25WFzdWnUT3jeGOyEkR3gxrzadIcLq5sjZhbs1zsQGPPZvc4NDcwLzmYC4wS4ZriSO5AXn2L3trU30w60QSTdpc1lOmHFs3gU5jiTfRdFzafCMkNPFr4nyd21sWIIPGdQpCpF+CFhsUatFtQseC6cznmJseEaz+pcXvJvEX1OyYcomJ0n4KzettlLwtT2nYUtvZn5KLHVXTBj2QTwLuDjwHHRbWGp18pJbTkNBADnXIeA68aQ5pFrzwVHYmDZhMHnymcuUkmSXEyLwDwBykS0taRYlcntPfesypJzNnT+XVpix/SBC536jLN3Do6UdPiiqk+fc9JpuMkEEEE68QHFgMi1y0xxV6jUk+CwdydsjGUnB0EtiNJ0jN4jTlcnjC0quMbQY59U5QycxIjQkWHU6LbgyuceezNmxrHKkblN1gpYc6rgtk7y1cdUDaU0qVznHtuaCQT0Fjpe2qLX3pwdGqKYLi4GC4OJdMuBgzJNghPUxi6LIaeU1wd1VcEEVYJ8vUqnh8aHMa4OzMfdjvAXaeZsfj5uaxv5fNXwkpK0Z5JxdMM+vICp1ayZz7Ku6onEbJuq+CSq9omUFs8mhCqBTLkNyqMiHY1WtlO7z+mU/En5KmxyNs4/xfAejkY9l+L5ihhXXPVWZVTD/sjlyjKbHeUFwUy5MShQbBPYh1xFMolQqGL/hnwQoZS6NnSnV6soN94a7/AMVRAWxtPBZMIx7pz1agbEADLRoMvHPNUjyWUj2W5HUgTqaC/DzqFdDU7mJaEUjN7FzBmpkt6flPkbLrtk4NzcdQlwLRUoOHdEw7s3n1WFiafcHkV1mzwXYrDkfyUHeTcO0k/wCVZc2ON3XNP7GzDN1SfmjOYIMm56+nRZm3KRcDx5LSBQ61EEXWvakqRl3W7ZHdnfstoHCYghwMgOqCS1rQMlzxbHd5JYjddtSvhw+oCKrXFw0cxxa4s7uhjuE3vJEWWbX2E2oZcLrod1MC2nXa6o4mGFwzcCKlNhItM5ajjH6Uji64NUMi4sZuKZ2OSmHUyyO0awuFJ5vlcBoQReOBnhC43GS3FtkOEm3XwPBegPw8gDgPdZYG29g9s21ntu0+CkocUJ4j37j02tgTWwDKjG2yseAHZyWtExmMO8pK8x3vyPDWNIl8RNgNBJPD/ZdHuFv4cL/w+KaWtm36SdS3+Zp1gXC6za+yNl16b6zhTdYu7j3NJIFu41wkz0WbE1BVdP0f2NE/jowvsu3Xq0albtA4Gk4st7DjGodq4RcW0d1hUftSxZNJ7WhzQKjs0mcxbDZH6bWXog2sKeHYP+YWNgH+hvePvXHbZ2eKzCHXmfOVfjgkt3qV5cjk6+hW+zNxcykRLmuoZHEfldTcQQYFjdpn9S4/e7dCrTxfcaQ0m7rwO8Q0m2tjf43E7G62IrbNrZSDUoFxLbn8MuiZH+EXHLqu8ZvUys1wotdVeyQHEZKboMOEuMkjKbxHJU7HG6L45VJpv29ijsFj6OEpU3zmdWBbOpAEuN+FjotXtT6KhhaT82eqQXRDWt9im3k2dToCYGkeJzUur9PBwhTKdRkU5toO6oqj33T1HqsStFmVsJmSQCUlLFPLzohPcpEoTyqykdjlY2U7vVf6B6kfNVWi021jUTpOmsdVPZlT8SqOdI/C/wAk0eyzF8xUpO+SL2izMRjMsxrHyWlsXFPdha8xLeyIORptnyulxGYe0NP2U7Ehichi9M56G02UKj4ElQRdk811Os2WkRM8EPYrhUxDWnSRPLW66LenAspYlzKbcrRoL/NRFvhtLcLb+3TiXiBlpsfUNMH2gKjgYcZIJAaBZUGtUGtAF7eKt/dyDBBBGoP7KcIR7pO2Qa1PCJ2agRdQnQ2JHdPgui2U1rvuj8+QOoPGYkAB9NlWnE+TR1nqsAskEdEWnVy0WUoEsc85pMkPLYEaCI4ayklC2mXY8m1MsMfb4KbSqocrFMqwQtUaUlXWBVKLlaYboDIuspotPCyEI1ICqYjeulSMXJ0FvXklZbGNukaNfZbS2CA6bXAOvim2BsMU6Yzt7wLgJGjRUfl0/TlTbPx9d4DjQa1ocWuzP7wdkL2d2NCAL6XW3UdUaZ7OWZaZGRwc78UmJBgDSTc/tlWfE32anhyRXRJzJA5hrR5taG/JNTYPig43aLWjM3QiRIIseMESuZxW87s1iAFrXK4Mz4fJ0mOwIdHQyjbIbkaWwAA58eDjPqSfArknb1OblnvFxmItlBA4c9F2e6+2qNdkFozdGl3xaD71neojGW00/p57N4QulCIXSt2XSP5fUeqk3ZNL+X5+qvTbM7ijlyFXcF1W0dktLSWiHAaCwPkuYqNTWJKNcgYSQ3apKWIeVl6G53vUC5CqVISlBJtRH2LTzVn2kCm+bEwOzcZtppqs7CVM7yJDQOJNgOZK0t1tsU8PiHOr5uzqUqlN2QS6HscwFtwOPNEvxxadvo5rE8+XxuBbrdau7bGVHFtS7croGaL5CREuF5AEcZjWFjYvRaW7FQdu1rvZeQ06c7ESQJBPFSJbjLNF+oPAwPAIGNfZENqrx4Ktjj6FF9FEo/uHR7lYKma8EElpANxBPG0WHDjp1W/vvhWsxZDZ9kG5B4Dl4rH3aqsbjqgaRl7UlvsmxuLEzxWxvzVDscY/6beBHAc9VzoTn4tXx/o7OXHBYuvJ/wBo5fMe0byB9QV2e36hztbJyGnSeGz3WmzHFo4TxjVchXaNeRB88wHpK6rbTpZQfzox/wBrwUMrrNFg08U9PJfz/RlV3gC+ibYlA4nPl7uQE3EzHpoqGKxEZnEB2VpIB0nQSBwvMcYXRfZ6G9obNkn9JkHWxLufJaMmoWN00ZsGj8SO4yAdfriqOK2s1pjU6WWvvaMlV7QI1GkR3jwytjXkuKzxVadbj42VqyXDcjO8CWXY35ne7J2ayrhqlc1A3s47sA68zNvcqtOXOaxoLnvcGtA4k+gAkk8ACV0W5GMBwtem7s2tLDGawJaQZuTpc9IlcDtHaEVyGOJEVWtdGWQWkzHCQNORVOPUOSfHRryaOMWop+dF7CYyv967KQ5ocGuyND2m94cW+i63GUiyu9pblAPcBBbLYFxPtDquJ3SEuZYmw4E8etQLq97q8Yh0QJpgWy9P5Xu+JHgq46mTy7Gi3JpIRxbk/wA4Oe3n3og9lTN5ubQtLcXYWb8V5JfMgZDmgaloNqoHFlyRMEFefYp81r8XfPqvXdyntbQIaWguYeNMSY5B4B82O6FJrZulH1Dosapz8yG294xRa4UwSxsXALmtDCSzvaQA9wB1y5Vm7P8AtBD3gEkiwg8QGhgEj9IjzdztvNpgYeDBaWSRzLhLp5kkkrxOq/JWOXQOMeRsljpI7Pcu/V1Kq4/ye7bcoHEYV9andwAJiAXcL3iwuTyEC0uPkTtokuiYk/3Xqm5Zc7B1HOBIa0mSXNDSWm47pA8QvItt4E0cVkzGe46SbgvY19yOMuT6XK6cTPqsK3/U3cZXERF4A4xpJFrkXi2vmul3RxX4jc2f/vDPRzY8JssPH7L7Om103yy78ouDyFoJ4R4Sr+5pDaojKOrXH4kvBPiqH8Ks6CamuOj1/DwQIc8eNVx9KzlcpMfwcSP6p9aZ9UPCUy5ouHeOY/8Ak5F+7mf4dOOc39xp/Nb4NtWcmTV0GL3AXI8wP3C5HEO77wC0wfymRBn5rq5I0Ab5tPzC5LG1ZxD5IMtGnjx7zvXmmbe5A23CRVJSUs/1CZWmI8fLlRxdX4K5VWfieKBUuwmw3/iNJ0m/uPh6jxGqNt6jlxNQDg48QR7wXD4nxVLZDH9q1rZa4kDQTJtxXTHZvbOxHaPLqtOhUquLhJDqTmQARA7wc4acBzTXSNjW6NHIYhvdKtbAqZazSLG8E3vEgxpqBrbmoOpq3s1zG0qoLAXAsLXXlo72YCDee7ryPNRFeLuguLZlxLgdSPQqtitUbCVQ7MIFvfe9zqhYpt1H0JP5zf3HGavrqR+Yj8o8Qug31oxj3f0M5cv0gT5rmtx8W2nVGdwb3uLmj/UQuj3wxrKmMLmOa4ZGAkRyi8SFzop+P7HXyST0/wBPujFGFNRzWCJcQ0E6AuMAk+a0Kdd+QsebUqbmx1e9rbkySYnjFlWAtax4eK1atE1H1CB/FptrtHMXe8DqMzjH/wBZW2UE3bRzseWSjSZztanmLmgXcx4HjkcR8QFZ3U289lbI0N0BlxeeLfyhwHH4Kzsmq1mMol5hgeMx5NMtJPSCsmjgw19jMWBHGLTPEJHijOVyLIaiWOFRL+Pe+vTqYl5b/HNKGtyj2SQY/wABXJYtkldlSxDPulak6A4upVKdjdzS5rhaw7ryb8lgHDAuVijXCKJ5d0txr7tOc2kH5GVA81GvDnBpb2bDViC0/lZm6nKOCr7Ja2ptCiHgw8ubAvcg5R4TbwVrY21hRY5hZmBeHi8D+BWpEf8A6g/4VRwFQ08VRrAT2Tg6JiYOimzhod57adlDdWkxmJpmtoHAmZIsZ0HgutrU2fd6r2sAc7E5ZiO4KZIAHDmsBmHGflF1tnH/APD9jFjVFQG0z2eQiY80XFEWZ8o4nbWDcx+aLE66r0X7N9sPqNFCmyX3l2Zze6dbB3CeEeI1WFi8CKjcpWVT2a7D1QaTjPiQL2iW3hZdTh8WPHa6L9Pm2On0z0fbuwahc40KmejnYKjQRDWmoGuIn8t3cfynXU8/iPszBxIeAWUiMw4g5DlqczDSJMcDMGCpbP3vdl+5hha99eH1WuEkUSCQBAyi1vBdTsbGYg4Kk2kztKgeXioXhuUyeDr5CC4GL9FlcMyjfPpX5/02+NjT4SfuC3qxVPA7PdTDfxHtIBkFpuLg3LhfUEaicsheJVKhc+Tck8b9BK9f3k3TqVmtpufnJcXSBlawEey1skgW/suExP2f4pr+6zNxBHGOK1YMeyPPZjzZXNnRYyu77qwPsYbYWIAFr6NNh0HkrO6dMiqNba92CPdH+oIG1C5tGkagh5nM3i25HwII8Aum3E2IR+K+w1bE26ixACxSi7o6cJqOOz0LBulou13ib+rvVHNOL5I6h39lh1trHQmk/wDqmf8AMR6Kv/8A0Dwps/wVI/0s+a2LLGKoweDJu/z7HQVcXAN/e4f+5XG1Kueu8m2l/fy8lcxe1DliKgn9byPjUHoqTaUDqTJ14+KaEt8uOkDJFY8bT7ZF2uqSctSWmznUeOPQMRSt42RkzWpqMu6g+8uFpDFPNEg04ZlIMg9xsmT1m3DRWN2Mayj2xeGkPw9amJJ1eABEalZ9RkpZLKVSotWVt2U3MWzu5hQ6njAQJGHztJEkOpVqbjE82lwVKkzVGo1C0HKSMwLTFpa7UHmCpQY5KdsvbXpAMwxtmfh2vcRAlzn1LwLCwAtGixq9OVZI+CQYmorc7lZBuHydk9pBOUk8YIe6xAMj5i63NkzWdVc+O7RqEnQAgDJ55ssdVlhiJTbEAJdvFFvjMv03I3bGAJs0Q0cpJcQPNxPmqTXo7SjQikSIQnMRExKA7AEnTlPxj9lDKiO1UCiI2QhSATQrFOjYyQNNURUxqLY81cZ/dCaWgWueak0yVGFMstp2lRqYEuOcefPWR6IjDIWlgRZJRemA2Lu+3taNRzDmfWxTnamA5rnUr6STljrAXd7JwbaTGsAgNAESbRrfxWTgzpZa1Ova5kjjygACTzgeJukZenaB46uW1GHjPqdOpWxR0zW4dIkyufxGDLqjHmRrY68geggWHVbr3Qzxv7kAlXB0m/iSBPaVDOhhxzRPKHC3VTfRaGho0AFsxkeB1CGKXedB9lozeLrtnqAHde8PIrm/JIo+qHlJ9pmeS4kgVHgDm4p3YBpnM95Pi0+rSnNCKhiQIRG8deXG/wBSm8OL8hfGmumVqWDa1zIl0lwvH/RqHkOIlPVcpsaS8NBgkOyC3ecYBAJ0OTP8RyVR5smjBR6K8mRySbGfVukq5STmfceUAJ4STlMZqGKYNUk4CgUMApMF7+fh0ShSUCOQJMTE2nWOE9U0J2hOQoQcJ26qAKcKWSgwcjtKrsCOApY6QQuUHFOAmcEAsG4qLQphidrERGRARAE2VTDUQoeEZiGxqmAoEu0Fo4UrMoPjlcfXgequ4d2iUsTOgwr9LwFqYEgHhr5f3XPYeroFr4bEQPq9krL4s2C4axyt5f3RKtYZQPeqdN4AHP0upvfr7gloaw9J1yDYODfAkGpJ8YLfLwRB8FWoYi2v15KL3ckSWTrECVUc6Od/db5oz387cD0v0VQ1O6P7IiMkKsOYf5Xsd5NeD8iqtY6xopOqKrVeiVtkc6SEXJkSo8xKknaFLIoIxU+KQSUwoAZO0J2hETAsjCYBEDFIoMMSvkRKbFMsU2sSjWMaZsjNZCQCnKlDqXFDQnypBOQiR9EYUUTKmyIlYwCmFAC6O1qg6QwanATgJKAaDMKsUnqoxyIHqBRs4eqFeoV9JlYmHrWVujW4kwANeXVCi1SN9mJt9c0YYnS6xu3iCDIImVOniZHLzQobdRrtfZI1zHX+yz2YiQpsxCBFIuOq80PMOsIJxPdIgXi8XEcjw6oLsTCIeCdSpKrPemdU4qtUrIlUg2dJUzXSUFo4MIoSSUEYgphJJEQXFTBSSRASCcapJIMaJMKSSSAwQJJJKBiOFM8UklCeQmqKdJEVCCJT1SSQLEOmKSSIrHB+vJKU6SgS1RNkc6Dr+6dJAaPaCYd1vrmrNMpJILoafYfDut5n1RmJJKEQ1TTz/dBqaFJJQb0Bt0CrPNk6SiEfmCSSSUFP/9k="/>
          <p:cNvSpPr>
            <a:spLocks noChangeAspect="1" noChangeArrowheads="1"/>
          </p:cNvSpPr>
          <p:nvPr/>
        </p:nvSpPr>
        <p:spPr bwMode="auto">
          <a:xfrm>
            <a:off x="76200" y="-1539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5844" name="AutoShape 4" descr="data:image/jpeg;base64,/9j/4AAQSkZJRgABAQAAAQABAAD/2wCEAAkGBhQSEBUUExQVFRUUGBcXFxgXFxcYFRUXFRQXFRcXFxcXHCYeFxkjHBQXHy8gIycpLCwsFx4xNTAqNSYrLCkBCQoKDgwOGg8PGiklHCQsKSkpLCosLCkpKSwsLCosLCwpLCwsLCwpKSwuLCwsLCksLCwpLCwpKiwsLCwsLCkpKf/AABEIAMIBAwMBIgACEQEDEQH/xAAbAAABBQEBAAAAAAAAAAAAAAADAAECBAUGB//EAEMQAAEDAgMFBQUGBAQGAwEAAAEAAhEDIQQSMQUGQVFhEyJxgbEykaHB8AcUI0Ji0TNScvGCorLhJENTksLSFmOjFf/EABoBAAIDAQEAAAAAAAAAAAAAAAECAAMEBQb/xAAtEQACAgEEAAQFBAMBAAAAAAAAAQIRAwQSITETQVFhIjKBwfAUI3GxoeHxBf/aAAwDAQACEQMRAD8Az8qLTpp2U0XtMtglRxGgrKAykzoYjxTh0DQIVNFIUHUeBqjydUmlCJSzKB20EcmY1MHogcoNtQ6eFEuUmVioFoPQp9FKQPEIH3gyonUx9fVkAsO8kpoTU6iISiGhhKkx5lLgnaESUFzFEBUWKUqIbkkCkCogJFqIOQrTIRaYQ6YVhjVKCrHi6NTQsvVFaERwmVSypmozURkrCUaatUqaHQCtUwiWpEqdOVao0oKhRarlMKFqRLJKmxllNoU8iAwEs6JkfIE6ATwkOUSTKcsUSkRxZB2FELkBlN06IxpO4ge8fujRZGMn5EHBRa9HGEcb294QNUKC4uPaJtKkXKDW80i5QKJhM1SakAgGiYUsve+vrgho/AFEjQxpp2NvdScUg5QKQQMKkJCg0ogKJKJgqYcotKeAiSuAgKjmUmtCWVELDUgjNKrsbdHabojIOGqbQhgolPW6g/BYpI7EFkKxSpcUw6D0Wq2xqBTbcK20KFiDUmwrVIKuxtiVaoJR0GDUoUoSISkBOcZ4JKJ8kkaGPDMyGak8FCtW4KeAbebj0VdnPxY90i593jj/ALWRqrhAj6KA4pPYT9eaJ0S62hyjqbqpVp5dJg6TwVqhtNzSe5MmwmAPiZ9yJjcL+EDmuehhvHiLoRt9iZMalEzktFGnVkKUyoYCbSi0aRcQGtLieABJ9wQKDC5wa0E/zECcognM6LgWXZ7vbC7Cq15qS4HLIMMLXsL2kDW+XLrw6rHn1ePC9r79DXi00prd0jIG6GKP/Jdfqz/2ss2Ilp1Fj5arv8JtNjSPxjN3EZ5kkyZ4kAcOJcFjb2bNcXCqBOYQ4tGpBdcgaECATzHNDDrIZPYsy6Rx6OZS4pBNN1tMdBWOU4WrsjdatWYHtDQ3gXGJ8BBPmgbT2TUw7g2oIm4gyCOhUG2Oim1EabqLAnATIrkqLDE4Qg5EaUyIGhHpoTUYIjoK0SiMpKNIozFB6Ctpq1h28EBgVuk26YZIsU2XVym3RAotVmkLi/P6hAtSDMbZEoujXw9UzEVsSUoxIuUS9ScEGqeSiIQcbpIbnJIhPAyVLZlQQQAR5oLiqTanZ1L6G6pRlwumdFTdKsrNwOIbJJNot4rVw0VLNlMbCVAS4KztvGhtNrTe/tNNx0KDVxQoGw7wvcWXM7R2h2jyRaToOZTIEnSsvYapLT4lKvjAAq4flYB71VxT+6ddCq5Mwxjb5O43JwjTS7Q5C95kEd2o0CQ3KXmHgtOlhfiud313ueXmlTJa1ktaADNjeAbtEzAOkkcAun3Dx4fhaYBJIsQamsWMU8rsotpC5PbmxTQxVQOHElp5tJkevTwXB00VPLJz7tnoZSeOHwexzdDbdZjg457R7XSNDwNh7gvZNy9ssxWGyVC05u67M4XEQIGttPJeU4mlmBtIGvISYE+a9C+zvZjqDBnGUu0Dnupk8bECDqrtZGENtd2JjnLLjlv+hmYwZKtRhLSWOIOWY1tr0hUK+LuA25JgcdfBR3i2nmxVcgvs8iHOzZYtDTNwpblMa/EOc6LCB+LkcLzmECzhH5iAZWqWdwwqXmY1gU8zXkeobvbZNPC0W1Q2Q0S5ru5ldZhaeImGniCQdCszaO8eErvBqZTlnLM2GRsSRwmo4z+lczv5tZ1MNpMJiMxgXJd0FpMSSLSAbGV5pi6tVveId4z8lnh4+aHL4Nrjgx/N2z2n/wCPh9LtKDs3HLaw4DNPtRcjmsWVjfZnva4VOzqFxboGiLl15JJ6fXDrd5KbW4iRbtW5oLpIIgGBGnGxKu0+aUZeHNmXVadNbo9dmYAigqDUQFdRHIcQ7QjNKE0ozCiMkGo6q5SaJVSm1XKSJYg7aStUWwgs1V1ggKFiRZw7bIlId7y+racE7GolC8/UfsoWEgYU6ep+uJUXGEqL/r3oEJvdZVKrkWq5Uq9WyIB3VElTNRJQFnibiq2JZmEK0WyhPaqKMcGYdSrWZZsRNjcz42strZGMqGhVcQQ9mXLBeJuP90zGrQ2REuHM0x/nR232bIZG3RzX3/FV3e2WgcAT8S4yVpYag6QXmSPqbWTYRgDnR19VbRSUVSM8sjk+RVCq1RyM8qpUKRjItbt7zuwVVzSSabzJ8gYExMTwXpOzMdSxpbTqND2w4jm0AQIOokkuPM5dAIXkGKpBwQ8Hi69G7HEXmZPqCCudqNG5NzxupHRxalKO2R7Rht3sJhsS2lkc8V2mQ8h4DmPa5hIPIyqG9m9DMIx2HoOpv7QOABg9mXaxGrenA+NuIw+OrvFV1R5cW0hlNyRmcz+Ynms4YcanvOOpOp/2VOP/AM+T2yyu/X35Fefbx2QzkNubnz+JWz9nu1ezxD2GRnOgLhJ4TlBLjew4QVj1BIWcXup1A5s+S3ZsW+DihdPl2zuXmes727GdWy12CS1pD28YbfMOcTBsNeK8+xYzHKBJ5DivTdx9+qOSK5yvOjoHZwNAMtm+fvW3tdmCcab6bcOajqtPvNDM5l4m4usmHMseN21a8vMvyxU8i4+p5huTu08FtchzWOMhxDmiASPaIA+IC67eLGziWU5J7NlwSbZhaxc4EHm0+IXTba34o0qZ7L8R0QANCY0nj5Lyd2NdSD6tQAVHk5RwaCZiBIF7wE2PHvzeIna9fL+EGef9ra1XFL6nR/fGA957WgXJM25WFzdWnUT3jeGOyEkR3gxrzadIcLq5sjZhbs1zsQGPPZvc4NDcwLzmYC4wS4ZriSO5AXn2L3trU30w60QSTdpc1lOmHFs3gU5jiTfRdFzafCMkNPFr4nyd21sWIIPGdQpCpF+CFhsUatFtQseC6cznmJseEaz+pcXvJvEX1OyYcomJ0n4KzettlLwtT2nYUtvZn5KLHVXTBj2QTwLuDjwHHRbWGp18pJbTkNBADnXIeA68aQ5pFrzwVHYmDZhMHnymcuUkmSXEyLwDwBykS0taRYlcntPfesypJzNnT+XVpix/SBC536jLN3Do6UdPiiqk+fc9JpuMkEEEE68QHFgMi1y0xxV6jUk+CwdydsjGUnB0EtiNJ0jN4jTlcnjC0quMbQY59U5QycxIjQkWHU6LbgyuceezNmxrHKkblN1gpYc6rgtk7y1cdUDaU0qVznHtuaCQT0Fjpe2qLX3pwdGqKYLi4GC4OJdMuBgzJNghPUxi6LIaeU1wd1VcEEVYJ8vUqnh8aHMa4OzMfdjvAXaeZsfj5uaxv5fNXwkpK0Z5JxdMM+vICp1ayZz7Ku6onEbJuq+CSq9omUFs8mhCqBTLkNyqMiHY1WtlO7z+mU/En5KmxyNs4/xfAejkY9l+L5ihhXXPVWZVTD/sjlyjKbHeUFwUy5MShQbBPYh1xFMolQqGL/hnwQoZS6NnSnV6soN94a7/AMVRAWxtPBZMIx7pz1agbEADLRoMvHPNUjyWUj2W5HUgTqaC/DzqFdDU7mJaEUjN7FzBmpkt6flPkbLrtk4NzcdQlwLRUoOHdEw7s3n1WFiafcHkV1mzwXYrDkfyUHeTcO0k/wCVZc2ON3XNP7GzDN1SfmjOYIMm56+nRZm3KRcDx5LSBQ61EEXWvakqRl3W7ZHdnfstoHCYghwMgOqCS1rQMlzxbHd5JYjddtSvhw+oCKrXFw0cxxa4s7uhjuE3vJEWWbX2E2oZcLrod1MC2nXa6o4mGFwzcCKlNhItM5ajjH6Uji64NUMi4sZuKZ2OSmHUyyO0awuFJ5vlcBoQReOBnhC43GS3FtkOEm3XwPBegPw8gDgPdZYG29g9s21ntu0+CkocUJ4j37j02tgTWwDKjG2yseAHZyWtExmMO8pK8x3vyPDWNIl8RNgNBJPD/ZdHuFv4cL/w+KaWtm36SdS3+Zp1gXC6za+yNl16b6zhTdYu7j3NJIFu41wkz0WbE1BVdP0f2NE/jowvsu3Xq0albtA4Gk4st7DjGodq4RcW0d1hUftSxZNJ7WhzQKjs0mcxbDZH6bWXog2sKeHYP+YWNgH+hvePvXHbZ2eKzCHXmfOVfjgkt3qV5cjk6+hW+zNxcykRLmuoZHEfldTcQQYFjdpn9S4/e7dCrTxfcaQ0m7rwO8Q0m2tjf43E7G62IrbNrZSDUoFxLbn8MuiZH+EXHLqu8ZvUys1wotdVeyQHEZKboMOEuMkjKbxHJU7HG6L45VJpv29ijsFj6OEpU3zmdWBbOpAEuN+FjotXtT6KhhaT82eqQXRDWt9im3k2dToCYGkeJzUur9PBwhTKdRkU5toO6oqj33T1HqsStFmVsJmSQCUlLFPLzohPcpEoTyqykdjlY2U7vVf6B6kfNVWi021jUTpOmsdVPZlT8SqOdI/C/wAk0eyzF8xUpO+SL2izMRjMsxrHyWlsXFPdha8xLeyIORptnyulxGYe0NP2U7Ehichi9M56G02UKj4ElQRdk811Os2WkRM8EPYrhUxDWnSRPLW66LenAspYlzKbcrRoL/NRFvhtLcLb+3TiXiBlpsfUNMH2gKjgYcZIJAaBZUGtUGtAF7eKt/dyDBBBGoP7KcIR7pO2Qa1PCJ2agRdQnQ2JHdPgui2U1rvuj8+QOoPGYkAB9NlWnE+TR1nqsAskEdEWnVy0WUoEsc85pMkPLYEaCI4ayklC2mXY8m1MsMfb4KbSqocrFMqwQtUaUlXWBVKLlaYboDIuspotPCyEI1ICqYjeulSMXJ0FvXklZbGNukaNfZbS2CA6bXAOvim2BsMU6Yzt7wLgJGjRUfl0/TlTbPx9d4DjQa1ocWuzP7wdkL2d2NCAL6XW3UdUaZ7OWZaZGRwc78UmJBgDSTc/tlWfE32anhyRXRJzJA5hrR5taG/JNTYPig43aLWjM3QiRIIseMESuZxW87s1iAFrXK4Mz4fJ0mOwIdHQyjbIbkaWwAA58eDjPqSfArknb1OblnvFxmItlBA4c9F2e6+2qNdkFozdGl3xaD71neojGW00/p57N4QulCIXSt2XSP5fUeqk3ZNL+X5+qvTbM7ijlyFXcF1W0dktLSWiHAaCwPkuYqNTWJKNcgYSQ3apKWIeVl6G53vUC5CqVISlBJtRH2LTzVn2kCm+bEwOzcZtppqs7CVM7yJDQOJNgOZK0t1tsU8PiHOr5uzqUqlN2QS6HscwFtwOPNEvxxadvo5rE8+XxuBbrdau7bGVHFtS7croGaL5CREuF5AEcZjWFjYvRaW7FQdu1rvZeQ06c7ESQJBPFSJbjLNF+oPAwPAIGNfZENqrx4Ktjj6FF9FEo/uHR7lYKma8EElpANxBPG0WHDjp1W/vvhWsxZDZ9kG5B4Dl4rH3aqsbjqgaRl7UlvsmxuLEzxWxvzVDscY/6beBHAc9VzoTn4tXx/o7OXHBYuvJ/wBo5fMe0byB9QV2e36hztbJyGnSeGz3WmzHFo4TxjVchXaNeRB88wHpK6rbTpZQfzox/wBrwUMrrNFg08U9PJfz/RlV3gC+ibYlA4nPl7uQE3EzHpoqGKxEZnEB2VpIB0nQSBwvMcYXRfZ6G9obNkn9JkHWxLufJaMmoWN00ZsGj8SO4yAdfriqOK2s1pjU6WWvvaMlV7QI1GkR3jwytjXkuKzxVadbj42VqyXDcjO8CWXY35ne7J2ayrhqlc1A3s47sA68zNvcqtOXOaxoLnvcGtA4k+gAkk8ACV0W5GMBwtem7s2tLDGawJaQZuTpc9IlcDtHaEVyGOJEVWtdGWQWkzHCQNORVOPUOSfHRryaOMWop+dF7CYyv967KQ5ocGuyND2m94cW+i63GUiyu9pblAPcBBbLYFxPtDquJ3SEuZYmw4E8etQLq97q8Yh0QJpgWy9P5Xu+JHgq46mTy7Gi3JpIRxbk/wA4Oe3n3og9lTN5ubQtLcXYWb8V5JfMgZDmgaloNqoHFlyRMEFefYp81r8XfPqvXdyntbQIaWguYeNMSY5B4B82O6FJrZulH1Dosapz8yG294xRa4UwSxsXALmtDCSzvaQA9wB1y5Vm7P8AtBD3gEkiwg8QGhgEj9IjzdztvNpgYeDBaWSRzLhLp5kkkrxOq/JWOXQOMeRsljpI7Pcu/V1Kq4/ye7bcoHEYV9andwAJiAXcL3iwuTyEC0uPkTtokuiYk/3Xqm5Zc7B1HOBIa0mSXNDSWm47pA8QvItt4E0cVkzGe46SbgvY19yOMuT6XK6cTPqsK3/U3cZXERF4A4xpJFrkXi2vmul3RxX4jc2f/vDPRzY8JssPH7L7Om103yy78ouDyFoJ4R4Sr+5pDaojKOrXH4kvBPiqH8Ks6CamuOj1/DwQIc8eNVx9KzlcpMfwcSP6p9aZ9UPCUy5ouHeOY/8Ak5F+7mf4dOOc39xp/Nb4NtWcmTV0GL3AXI8wP3C5HEO77wC0wfymRBn5rq5I0Ab5tPzC5LG1ZxD5IMtGnjx7zvXmmbe5A23CRVJSUs/1CZWmI8fLlRxdX4K5VWfieKBUuwmw3/iNJ0m/uPh6jxGqNt6jlxNQDg48QR7wXD4nxVLZDH9q1rZa4kDQTJtxXTHZvbOxHaPLqtOhUquLhJDqTmQARA7wc4acBzTXSNjW6NHIYhvdKtbAqZazSLG8E3vEgxpqBrbmoOpq3s1zG0qoLAXAsLXXlo72YCDee7ryPNRFeLuguLZlxLgdSPQqtitUbCVQ7MIFvfe9zqhYpt1H0JP5zf3HGavrqR+Yj8o8Qug31oxj3f0M5cv0gT5rmtx8W2nVGdwb3uLmj/UQuj3wxrKmMLmOa4ZGAkRyi8SFzop+P7HXyST0/wBPujFGFNRzWCJcQ0E6AuMAk+a0Kdd+QsebUqbmx1e9rbkySYnjFlWAtax4eK1atE1H1CB/FptrtHMXe8DqMzjH/wBZW2UE3bRzseWSjSZztanmLmgXcx4HjkcR8QFZ3U289lbI0N0BlxeeLfyhwHH4Kzsmq1mMol5hgeMx5NMtJPSCsmjgw19jMWBHGLTPEJHijOVyLIaiWOFRL+Pe+vTqYl5b/HNKGtyj2SQY/wABXJYtkldlSxDPulak6A4upVKdjdzS5rhaw7ryb8lgHDAuVijXCKJ5d0txr7tOc2kH5GVA81GvDnBpb2bDViC0/lZm6nKOCr7Ja2ptCiHgw8ubAvcg5R4TbwVrY21hRY5hZmBeHi8D+BWpEf8A6g/4VRwFQ08VRrAT2Tg6JiYOimzhod57adlDdWkxmJpmtoHAmZIsZ0HgutrU2fd6r2sAc7E5ZiO4KZIAHDmsBmHGflF1tnH/APD9jFjVFQG0z2eQiY80XFEWZ8o4nbWDcx+aLE66r0X7N9sPqNFCmyX3l2Zze6dbB3CeEeI1WFi8CKjcpWVT2a7D1QaTjPiQL2iW3hZdTh8WPHa6L9Pm2On0z0fbuwahc40KmejnYKjQRDWmoGuIn8t3cfynXU8/iPszBxIeAWUiMw4g5DlqczDSJMcDMGCpbP3vdl+5hha99eH1WuEkUSCQBAyi1vBdTsbGYg4Kk2kztKgeXioXhuUyeDr5CC4GL9FlcMyjfPpX5/02+NjT4SfuC3qxVPA7PdTDfxHtIBkFpuLg3LhfUEaicsheJVKhc+Tck8b9BK9f3k3TqVmtpufnJcXSBlawEey1skgW/suExP2f4pr+6zNxBHGOK1YMeyPPZjzZXNnRYyu77qwPsYbYWIAFr6NNh0HkrO6dMiqNba92CPdH+oIG1C5tGkagh5nM3i25HwII8Aum3E2IR+K+w1bE26ixACxSi7o6cJqOOz0LBulou13ib+rvVHNOL5I6h39lh1trHQmk/wDqmf8AMR6Kv/8A0Dwps/wVI/0s+a2LLGKoweDJu/z7HQVcXAN/e4f+5XG1Kueu8m2l/fy8lcxe1DliKgn9byPjUHoqTaUDqTJ14+KaEt8uOkDJFY8bT7ZF2uqSctSWmznUeOPQMRSt42RkzWpqMu6g+8uFpDFPNEg04ZlIMg9xsmT1m3DRWN2Mayj2xeGkPw9amJJ1eABEalZ9RkpZLKVSotWVt2U3MWzu5hQ6njAQJGHztJEkOpVqbjE82lwVKkzVGo1C0HKSMwLTFpa7UHmCpQY5KdsvbXpAMwxtmfh2vcRAlzn1LwLCwAtGixq9OVZI+CQYmorc7lZBuHydk9pBOUk8YIe6xAMj5i63NkzWdVc+O7RqEnQAgDJ55ssdVlhiJTbEAJdvFFvjMv03I3bGAJs0Q0cpJcQPNxPmqTXo7SjQikSIQnMRExKA7AEnTlPxj9lDKiO1UCiI2QhSATQrFOjYyQNNURUxqLY81cZ/dCaWgWueak0yVGFMstp2lRqYEuOcefPWR6IjDIWlgRZJRemA2Lu+3taNRzDmfWxTnamA5rnUr6STljrAXd7JwbaTGsAgNAESbRrfxWTgzpZa1Ova5kjjygACTzgeJukZenaB46uW1GHjPqdOpWxR0zW4dIkyufxGDLqjHmRrY68geggWHVbr3Qzxv7kAlXB0m/iSBPaVDOhhxzRPKHC3VTfRaGho0AFsxkeB1CGKXedB9lozeLrtnqAHde8PIrm/JIo+qHlJ9pmeS4kgVHgDm4p3YBpnM95Pi0+rSnNCKhiQIRG8deXG/wBSm8OL8hfGmumVqWDa1zIl0lwvH/RqHkOIlPVcpsaS8NBgkOyC3ecYBAJ0OTP8RyVR5smjBR6K8mRySbGfVukq5STmfceUAJ4STlMZqGKYNUk4CgUMApMF7+fh0ShSUCOQJMTE2nWOE9U0J2hOQoQcJ26qAKcKWSgwcjtKrsCOApY6QQuUHFOAmcEAsG4qLQphidrERGRARAE2VTDUQoeEZiGxqmAoEu0Fo4UrMoPjlcfXgequ4d2iUsTOgwr9LwFqYEgHhr5f3XPYeroFr4bEQPq9krL4s2C4axyt5f3RKtYZQPeqdN4AHP0upvfr7gloaw9J1yDYODfAkGpJ8YLfLwRB8FWoYi2v15KL3ckSWTrECVUc6Od/db5oz387cD0v0VQ1O6P7IiMkKsOYf5Xsd5NeD8iqtY6xopOqKrVeiVtkc6SEXJkSo8xKknaFLIoIxU+KQSUwoAZO0J2hETAsjCYBEDFIoMMSvkRKbFMsU2sSjWMaZsjNZCQCnKlDqXFDQnypBOQiR9EYUUTKmyIlYwCmFAC6O1qg6QwanATgJKAaDMKsUnqoxyIHqBRs4eqFeoV9JlYmHrWVujW4kwANeXVCi1SN9mJt9c0YYnS6xu3iCDIImVOniZHLzQobdRrtfZI1zHX+yz2YiQpsxCBFIuOq80PMOsIJxPdIgXi8XEcjw6oLsTCIeCdSpKrPemdU4qtUrIlUg2dJUzXSUFo4MIoSSUEYgphJJEQXFTBSSRASCcapJIMaJMKSSSAwQJJJKBiOFM8UklCeQmqKdJEVCCJT1SSQLEOmKSSIrHB+vJKU6SgS1RNkc6Dr+6dJAaPaCYd1vrmrNMpJILoafYfDut5n1RmJJKEQ1TTz/dBqaFJJQb0Bt0CrPNk6SiEfmCSSSUFP/9k=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168275" y="-1417638"/>
            <a:ext cx="3952875" cy="29622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5846" name="Picture 6" descr="https://encrypted-tbn0.gstatic.com/images?q=tbn:ANd9GcSCC3dwdiPiOS9Ewcq2DMtAJnP9-5oU0p7AjF1MxggNCTht2VJm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14678" y="3857628"/>
            <a:ext cx="3113212" cy="2071702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11560" y="1412776"/>
            <a:ext cx="79928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9552" y="545008"/>
            <a:ext cx="432048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3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3.</a:t>
            </a:r>
            <a:r>
              <a:rPr lang="ko-KR" altLang="en-US" sz="3600" b="1" spc="-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인덕터의</a:t>
            </a:r>
            <a:r>
              <a:rPr lang="ko-KR" altLang="en-US" sz="3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3600" b="1" spc="-1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종류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1560" y="1595466"/>
            <a:ext cx="7848872" cy="3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</a:pP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코어의 유무</a:t>
            </a:r>
            <a:endParaRPr lang="en-US" altLang="ko-KR" spc="-110" dirty="0" smtClean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650" name="AutoShape 2" descr="data:image/jpeg;base64,/9j/4AAQSkZJRgABAQAAAQABAAD/2wCEAAkGBhQSEBUUExQVFRUUGBcXFxgXFxcYFRUXFRQXFRcXFxcXHCYeFxkjHBQXHy8gIycpLCwsFx4xNTAqNSYrLCkBCQoKDgwOGg8PGiklHCQsKSkpLCosLCkpKSwsLCosLCwpLCwsLCwpKSwuLCwsLCksLCwpLCwpKiwsLCwsLCkpKf/AABEIAMIBAwMBIgACEQEDEQH/xAAbAAABBQEBAAAAAAAAAAAAAAADAAECBAUGB//EAEMQAAEDAgMFBQUGBAQGAwEAAAEAAhEDIQQSMQUGQVFhEyJxgbEykaHB8AcUI0Ji0TNScvGCorLhJENTksLSFmOjFf/EABoBAAIDAQEAAAAAAAAAAAAAAAECAAMEBQb/xAAtEQACAgEEAAQFBAMBAAAAAAAAAQIRAwQSITETQVFhIjKBwfAUI3GxoeHxBf/aAAwDAQACEQMRAD8Az8qLTpp2U0XtMtglRxGgrKAykzoYjxTh0DQIVNFIUHUeBqjydUmlCJSzKB20EcmY1MHogcoNtQ6eFEuUmVioFoPQp9FKQPEIH3gyonUx9fVkAsO8kpoTU6iISiGhhKkx5lLgnaESUFzFEBUWKUqIbkkCkCogJFqIOQrTIRaYQ6YVhjVKCrHi6NTQsvVFaERwmVSypmozURkrCUaatUqaHQCtUwiWpEqdOVao0oKhRarlMKFqRLJKmxllNoU8iAwEs6JkfIE6ATwkOUSTKcsUSkRxZB2FELkBlN06IxpO4ge8fujRZGMn5EHBRa9HGEcb294QNUKC4uPaJtKkXKDW80i5QKJhM1SakAgGiYUsve+vrgho/AFEjQxpp2NvdScUg5QKQQMKkJCg0ogKJKJgqYcotKeAiSuAgKjmUmtCWVELDUgjNKrsbdHabojIOGqbQhgolPW6g/BYpI7EFkKxSpcUw6D0Wq2xqBTbcK20KFiDUmwrVIKuxtiVaoJR0GDUoUoSISkBOcZ4JKJ8kkaGPDMyGak8FCtW4KeAbebj0VdnPxY90i593jj/ALWRqrhAj6KA4pPYT9eaJ0S62hyjqbqpVp5dJg6TwVqhtNzSe5MmwmAPiZ9yJjcL+EDmuehhvHiLoRt9iZMalEzktFGnVkKUyoYCbSi0aRcQGtLieABJ9wQKDC5wa0E/zECcognM6LgWXZ7vbC7Cq15qS4HLIMMLXsL2kDW+XLrw6rHn1ePC9r79DXi00prd0jIG6GKP/Jdfqz/2ss2Ilp1Fj5arv8JtNjSPxjN3EZ5kkyZ4kAcOJcFjb2bNcXCqBOYQ4tGpBdcgaECATzHNDDrIZPYsy6Rx6OZS4pBNN1tMdBWOU4WrsjdatWYHtDQ3gXGJ8BBPmgbT2TUw7g2oIm4gyCOhUG2Oim1EabqLAnATIrkqLDE4Qg5EaUyIGhHpoTUYIjoK0SiMpKNIozFB6Ctpq1h28EBgVuk26YZIsU2XVym3RAotVmkLi/P6hAtSDMbZEoujXw9UzEVsSUoxIuUS9ScEGqeSiIQcbpIbnJIhPAyVLZlQQQAR5oLiqTanZ1L6G6pRlwumdFTdKsrNwOIbJJNot4rVw0VLNlMbCVAS4KztvGhtNrTe/tNNx0KDVxQoGw7wvcWXM7R2h2jyRaToOZTIEnSsvYapLT4lKvjAAq4flYB71VxT+6ddCq5Mwxjb5O43JwjTS7Q5C95kEd2o0CQ3KXmHgtOlhfiud313ueXmlTJa1ktaADNjeAbtEzAOkkcAun3Dx4fhaYBJIsQamsWMU8rsotpC5PbmxTQxVQOHElp5tJkevTwXB00VPLJz7tnoZSeOHwexzdDbdZjg457R7XSNDwNh7gvZNy9ssxWGyVC05u67M4XEQIGttPJeU4mlmBtIGvISYE+a9C+zvZjqDBnGUu0Dnupk8bECDqrtZGENtd2JjnLLjlv+hmYwZKtRhLSWOIOWY1tr0hUK+LuA25JgcdfBR3i2nmxVcgvs8iHOzZYtDTNwpblMa/EOc6LCB+LkcLzmECzhH5iAZWqWdwwqXmY1gU8zXkeobvbZNPC0W1Q2Q0S5ru5ldZhaeImGniCQdCszaO8eErvBqZTlnLM2GRsSRwmo4z+lczv5tZ1MNpMJiMxgXJd0FpMSSLSAbGV5pi6tVveId4z8lnh4+aHL4Nrjgx/N2z2n/wCPh9LtKDs3HLaw4DNPtRcjmsWVjfZnva4VOzqFxboGiLl15JJ6fXDrd5KbW4iRbtW5oLpIIgGBGnGxKu0+aUZeHNmXVadNbo9dmYAigqDUQFdRHIcQ7QjNKE0ozCiMkGo6q5SaJVSm1XKSJYg7aStUWwgs1V1ggKFiRZw7bIlId7y+racE7GolC8/UfsoWEgYU6ep+uJUXGEqL/r3oEJvdZVKrkWq5Uq9WyIB3VElTNRJQFnibiq2JZmEK0WyhPaqKMcGYdSrWZZsRNjcz42strZGMqGhVcQQ9mXLBeJuP90zGrQ2REuHM0x/nR232bIZG3RzX3/FV3e2WgcAT8S4yVpYag6QXmSPqbWTYRgDnR19VbRSUVSM8sjk+RVCq1RyM8qpUKRjItbt7zuwVVzSSabzJ8gYExMTwXpOzMdSxpbTqND2w4jm0AQIOokkuPM5dAIXkGKpBwQ8Hi69G7HEXmZPqCCudqNG5NzxupHRxalKO2R7Rht3sJhsS2lkc8V2mQ8h4DmPa5hIPIyqG9m9DMIx2HoOpv7QOABg9mXaxGrenA+NuIw+OrvFV1R5cW0hlNyRmcz+Ynms4YcanvOOpOp/2VOP/AM+T2yyu/X35Fefbx2QzkNubnz+JWz9nu1ezxD2GRnOgLhJ4TlBLjew4QVj1BIWcXup1A5s+S3ZsW+DihdPl2zuXmes727GdWy12CS1pD28YbfMOcTBsNeK8+xYzHKBJ5DivTdx9+qOSK5yvOjoHZwNAMtm+fvW3tdmCcab6bcOajqtPvNDM5l4m4usmHMseN21a8vMvyxU8i4+p5huTu08FtchzWOMhxDmiASPaIA+IC67eLGziWU5J7NlwSbZhaxc4EHm0+IXTba34o0qZ7L8R0QANCY0nj5Lyd2NdSD6tQAVHk5RwaCZiBIF7wE2PHvzeIna9fL+EGef9ra1XFL6nR/fGA957WgXJM25WFzdWnUT3jeGOyEkR3gxrzadIcLq5sjZhbs1zsQGPPZvc4NDcwLzmYC4wS4ZriSO5AXn2L3trU30w60QSTdpc1lOmHFs3gU5jiTfRdFzafCMkNPFr4nyd21sWIIPGdQpCpF+CFhsUatFtQseC6cznmJseEaz+pcXvJvEX1OyYcomJ0n4KzettlLwtT2nYUtvZn5KLHVXTBj2QTwLuDjwHHRbWGp18pJbTkNBADnXIeA68aQ5pFrzwVHYmDZhMHnymcuUkmSXEyLwDwBykS0taRYlcntPfesypJzNnT+XVpix/SBC536jLN3Do6UdPiiqk+fc9JpuMkEEEE68QHFgMi1y0xxV6jUk+CwdydsjGUnB0EtiNJ0jN4jTlcnjC0quMbQY59U5QycxIjQkWHU6LbgyuceezNmxrHKkblN1gpYc6rgtk7y1cdUDaU0qVznHtuaCQT0Fjpe2qLX3pwdGqKYLi4GC4OJdMuBgzJNghPUxi6LIaeU1wd1VcEEVYJ8vUqnh8aHMa4OzMfdjvAXaeZsfj5uaxv5fNXwkpK0Z5JxdMM+vICp1ayZz7Ku6onEbJuq+CSq9omUFs8mhCqBTLkNyqMiHY1WtlO7z+mU/En5KmxyNs4/xfAejkY9l+L5ihhXXPVWZVTD/sjlyjKbHeUFwUy5MShQbBPYh1xFMolQqGL/hnwQoZS6NnSnV6soN94a7/AMVRAWxtPBZMIx7pz1agbEADLRoMvHPNUjyWUj2W5HUgTqaC/DzqFdDU7mJaEUjN7FzBmpkt6flPkbLrtk4NzcdQlwLRUoOHdEw7s3n1WFiafcHkV1mzwXYrDkfyUHeTcO0k/wCVZc2ON3XNP7GzDN1SfmjOYIMm56+nRZm3KRcDx5LSBQ61EEXWvakqRl3W7ZHdnfstoHCYghwMgOqCS1rQMlzxbHd5JYjddtSvhw+oCKrXFw0cxxa4s7uhjuE3vJEWWbX2E2oZcLrod1MC2nXa6o4mGFwzcCKlNhItM5ajjH6Uji64NUMi4sZuKZ2OSmHUyyO0awuFJ5vlcBoQReOBnhC43GS3FtkOEm3XwPBegPw8gDgPdZYG29g9s21ntu0+CkocUJ4j37j02tgTWwDKjG2yseAHZyWtExmMO8pK8x3vyPDWNIl8RNgNBJPD/ZdHuFv4cL/w+KaWtm36SdS3+Zp1gXC6za+yNl16b6zhTdYu7j3NJIFu41wkz0WbE1BVdP0f2NE/jowvsu3Xq0albtA4Gk4st7DjGodq4RcW0d1hUftSxZNJ7WhzQKjs0mcxbDZH6bWXog2sKeHYP+YWNgH+hvePvXHbZ2eKzCHXmfOVfjgkt3qV5cjk6+hW+zNxcykRLmuoZHEfldTcQQYFjdpn9S4/e7dCrTxfcaQ0m7rwO8Q0m2tjf43E7G62IrbNrZSDUoFxLbn8MuiZH+EXHLqu8ZvUys1wotdVeyQHEZKboMOEuMkjKbxHJU7HG6L45VJpv29ijsFj6OEpU3zmdWBbOpAEuN+FjotXtT6KhhaT82eqQXRDWt9im3k2dToCYGkeJzUur9PBwhTKdRkU5toO6oqj33T1HqsStFmVsJmSQCUlLFPLzohPcpEoTyqykdjlY2U7vVf6B6kfNVWi021jUTpOmsdVPZlT8SqOdI/C/wAk0eyzF8xUpO+SL2izMRjMsxrHyWlsXFPdha8xLeyIORptnyulxGYe0NP2U7Ehichi9M56G02UKj4ElQRdk811Os2WkRM8EPYrhUxDWnSRPLW66LenAspYlzKbcrRoL/NRFvhtLcLb+3TiXiBlpsfUNMH2gKjgYcZIJAaBZUGtUGtAF7eKt/dyDBBBGoP7KcIR7pO2Qa1PCJ2agRdQnQ2JHdPgui2U1rvuj8+QOoPGYkAB9NlWnE+TR1nqsAskEdEWnVy0WUoEsc85pMkPLYEaCI4ayklC2mXY8m1MsMfb4KbSqocrFMqwQtUaUlXWBVKLlaYboDIuspotPCyEI1ICqYjeulSMXJ0FvXklZbGNukaNfZbS2CA6bXAOvim2BsMU6Yzt7wLgJGjRUfl0/TlTbPx9d4DjQa1ocWuzP7wdkL2d2NCAL6XW3UdUaZ7OWZaZGRwc78UmJBgDSTc/tlWfE32anhyRXRJzJA5hrR5taG/JNTYPig43aLWjM3QiRIIseMESuZxW87s1iAFrXK4Mz4fJ0mOwIdHQyjbIbkaWwAA58eDjPqSfArknb1OblnvFxmItlBA4c9F2e6+2qNdkFozdGl3xaD71neojGW00/p57N4QulCIXSt2XSP5fUeqk3ZNL+X5+qvTbM7ijlyFXcF1W0dktLSWiHAaCwPkuYqNTWJKNcgYSQ3apKWIeVl6G53vUC5CqVISlBJtRH2LTzVn2kCm+bEwOzcZtppqs7CVM7yJDQOJNgOZK0t1tsU8PiHOr5uzqUqlN2QS6HscwFtwOPNEvxxadvo5rE8+XxuBbrdau7bGVHFtS7croGaL5CREuF5AEcZjWFjYvRaW7FQdu1rvZeQ06c7ESQJBPFSJbjLNF+oPAwPAIGNfZENqrx4Ktjj6FF9FEo/uHR7lYKma8EElpANxBPG0WHDjp1W/vvhWsxZDZ9kG5B4Dl4rH3aqsbjqgaRl7UlvsmxuLEzxWxvzVDscY/6beBHAc9VzoTn4tXx/o7OXHBYuvJ/wBo5fMe0byB9QV2e36hztbJyGnSeGz3WmzHFo4TxjVchXaNeRB88wHpK6rbTpZQfzox/wBrwUMrrNFg08U9PJfz/RlV3gC+ibYlA4nPl7uQE3EzHpoqGKxEZnEB2VpIB0nQSBwvMcYXRfZ6G9obNkn9JkHWxLufJaMmoWN00ZsGj8SO4yAdfriqOK2s1pjU6WWvvaMlV7QI1GkR3jwytjXkuKzxVadbj42VqyXDcjO8CWXY35ne7J2ayrhqlc1A3s47sA68zNvcqtOXOaxoLnvcGtA4k+gAkk8ACV0W5GMBwtem7s2tLDGawJaQZuTpc9IlcDtHaEVyGOJEVWtdGWQWkzHCQNORVOPUOSfHRryaOMWop+dF7CYyv967KQ5ocGuyND2m94cW+i63GUiyu9pblAPcBBbLYFxPtDquJ3SEuZYmw4E8etQLq97q8Yh0QJpgWy9P5Xu+JHgq46mTy7Gi3JpIRxbk/wA4Oe3n3og9lTN5ubQtLcXYWb8V5JfMgZDmgaloNqoHFlyRMEFefYp81r8XfPqvXdyntbQIaWguYeNMSY5B4B82O6FJrZulH1Dosapz8yG294xRa4UwSxsXALmtDCSzvaQA9wB1y5Vm7P8AtBD3gEkiwg8QGhgEj9IjzdztvNpgYeDBaWSRzLhLp5kkkrxOq/JWOXQOMeRsljpI7Pcu/V1Kq4/ye7bcoHEYV9andwAJiAXcL3iwuTyEC0uPkTtokuiYk/3Xqm5Zc7B1HOBIa0mSXNDSWm47pA8QvItt4E0cVkzGe46SbgvY19yOMuT6XK6cTPqsK3/U3cZXERF4A4xpJFrkXi2vmul3RxX4jc2f/vDPRzY8JssPH7L7Om103yy78ouDyFoJ4R4Sr+5pDaojKOrXH4kvBPiqH8Ks6CamuOj1/DwQIc8eNVx9KzlcpMfwcSP6p9aZ9UPCUy5ouHeOY/8Ak5F+7mf4dOOc39xp/Nb4NtWcmTV0GL3AXI8wP3C5HEO77wC0wfymRBn5rq5I0Ab5tPzC5LG1ZxD5IMtGnjx7zvXmmbe5A23CRVJSUs/1CZWmI8fLlRxdX4K5VWfieKBUuwmw3/iNJ0m/uPh6jxGqNt6jlxNQDg48QR7wXD4nxVLZDH9q1rZa4kDQTJtxXTHZvbOxHaPLqtOhUquLhJDqTmQARA7wc4acBzTXSNjW6NHIYhvdKtbAqZazSLG8E3vEgxpqBrbmoOpq3s1zG0qoLAXAsLXXlo72YCDee7ryPNRFeLuguLZlxLgdSPQqtitUbCVQ7MIFvfe9zqhYpt1H0JP5zf3HGavrqR+Yj8o8Qug31oxj3f0M5cv0gT5rmtx8W2nVGdwb3uLmj/UQuj3wxrKmMLmOa4ZGAkRyi8SFzop+P7HXyST0/wBPujFGFNRzWCJcQ0E6AuMAk+a0Kdd+QsebUqbmx1e9rbkySYnjFlWAtax4eK1atE1H1CB/FptrtHMXe8DqMzjH/wBZW2UE3bRzseWSjSZztanmLmgXcx4HjkcR8QFZ3U289lbI0N0BlxeeLfyhwHH4Kzsmq1mMol5hgeMx5NMtJPSCsmjgw19jMWBHGLTPEJHijOVyLIaiWOFRL+Pe+vTqYl5b/HNKGtyj2SQY/wABXJYtkldlSxDPulak6A4upVKdjdzS5rhaw7ryb8lgHDAuVijXCKJ5d0txr7tOc2kH5GVA81GvDnBpb2bDViC0/lZm6nKOCr7Ja2ptCiHgw8ubAvcg5R4TbwVrY21hRY5hZmBeHi8D+BWpEf8A6g/4VRwFQ08VRrAT2Tg6JiYOimzhod57adlDdWkxmJpmtoHAmZIsZ0HgutrU2fd6r2sAc7E5ZiO4KZIAHDmsBmHGflF1tnH/APD9jFjVFQG0z2eQiY80XFEWZ8o4nbWDcx+aLE66r0X7N9sPqNFCmyX3l2Zze6dbB3CeEeI1WFi8CKjcpWVT2a7D1QaTjPiQL2iW3hZdTh8WPHa6L9Pm2On0z0fbuwahc40KmejnYKjQRDWmoGuIn8t3cfynXU8/iPszBxIeAWUiMw4g5DlqczDSJMcDMGCpbP3vdl+5hha99eH1WuEkUSCQBAyi1vBdTsbGYg4Kk2kztKgeXioXhuUyeDr5CC4GL9FlcMyjfPpX5/02+NjT4SfuC3qxVPA7PdTDfxHtIBkFpuLg3LhfUEaicsheJVKhc+Tck8b9BK9f3k3TqVmtpufnJcXSBlawEey1skgW/suExP2f4pr+6zNxBHGOK1YMeyPPZjzZXNnRYyu77qwPsYbYWIAFr6NNh0HkrO6dMiqNba92CPdH+oIG1C5tGkagh5nM3i25HwII8Aum3E2IR+K+w1bE26ixACxSi7o6cJqOOz0LBulou13ib+rvVHNOL5I6h39lh1trHQmk/wDqmf8AMR6Kv/8A0Dwps/wVI/0s+a2LLGKoweDJu/z7HQVcXAN/e4f+5XG1Kueu8m2l/fy8lcxe1DliKgn9byPjUHoqTaUDqTJ14+KaEt8uOkDJFY8bT7ZF2uqSctSWmznUeOPQMRSt42RkzWpqMu6g+8uFpDFPNEg04ZlIMg9xsmT1m3DRWN2Mayj2xeGkPw9amJJ1eABEalZ9RkpZLKVSotWVt2U3MWzu5hQ6njAQJGHztJEkOpVqbjE82lwVKkzVGo1C0HKSMwLTFpa7UHmCpQY5KdsvbXpAMwxtmfh2vcRAlzn1LwLCwAtGixq9OVZI+CQYmorc7lZBuHydk9pBOUk8YIe6xAMj5i63NkzWdVc+O7RqEnQAgDJ55ssdVlhiJTbEAJdvFFvjMv03I3bGAJs0Q0cpJcQPNxPmqTXo7SjQikSIQnMRExKA7AEnTlPxj9lDKiO1UCiI2QhSATQrFOjYyQNNURUxqLY81cZ/dCaWgWueak0yVGFMstp2lRqYEuOcefPWR6IjDIWlgRZJRemA2Lu+3taNRzDmfWxTnamA5rnUr6STljrAXd7JwbaTGsAgNAESbRrfxWTgzpZa1Ova5kjjygACTzgeJukZenaB46uW1GHjPqdOpWxR0zW4dIkyufxGDLqjHmRrY68geggWHVbr3Qzxv7kAlXB0m/iSBPaVDOhhxzRPKHC3VTfRaGho0AFsxkeB1CGKXedB9lozeLrtnqAHde8PIrm/JIo+qHlJ9pmeS4kgVHgDm4p3YBpnM95Pi0+rSnNCKhiQIRG8deXG/wBSm8OL8hfGmumVqWDa1zIl0lwvH/RqHkOIlPVcpsaS8NBgkOyC3ecYBAJ0OTP8RyVR5smjBR6K8mRySbGfVukq5STmfceUAJ4STlMZqGKYNUk4CgUMApMF7+fh0ShSUCOQJMTE2nWOE9U0J2hOQoQcJ26qAKcKWSgwcjtKrsCOApY6QQuUHFOAmcEAsG4qLQphidrERGRARAE2VTDUQoeEZiGxqmAoEu0Fo4UrMoPjlcfXgequ4d2iUsTOgwr9LwFqYEgHhr5f3XPYeroFr4bEQPq9krL4s2C4axyt5f3RKtYZQPeqdN4AHP0upvfr7gloaw9J1yDYODfAkGpJ8YLfLwRB8FWoYi2v15KL3ckSWTrECVUc6Od/db5oz387cD0v0VQ1O6P7IiMkKsOYf5Xsd5NeD8iqtY6xopOqKrVeiVtkc6SEXJkSo8xKknaFLIoIxU+KQSUwoAZO0J2hETAsjCYBEDFIoMMSvkRKbFMsU2sSjWMaZsjNZCQCnKlDqXFDQnypBOQiR9EYUUTKmyIlYwCmFAC6O1qg6QwanATgJKAaDMKsUnqoxyIHqBRs4eqFeoV9JlYmHrWVujW4kwANeXVCi1SN9mJt9c0YYnS6xu3iCDIImVOniZHLzQobdRrtfZI1zHX+yz2YiQpsxCBFIuOq80PMOsIJxPdIgXi8XEcjw6oLsTCIeCdSpKrPemdU4qtUrIlUg2dJUzXSUFo4MIoSSUEYgphJJEQXFTBSSRASCcapJIMaJMKSSSAwQJJJKBiOFM8UklCeQmqKdJEVCCJT1SSQLEOmKSSIrHB+vJKU6SgS1RNkc6Dr+6dJAaPaCYd1vrmrNMpJILoafYfDut5n1RmJJKEQ1TTz/dBqaFJJQb0Bt0CrPNk6SiEfmCSSSUFP/9k="/>
          <p:cNvSpPr>
            <a:spLocks noChangeAspect="1" noChangeArrowheads="1"/>
          </p:cNvSpPr>
          <p:nvPr/>
        </p:nvSpPr>
        <p:spPr bwMode="auto">
          <a:xfrm>
            <a:off x="76200" y="-1539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652" name="AutoShape 4" descr="data:image/jpeg;base64,/9j/4AAQSkZJRgABAQAAAQABAAD/2wCEAAkGBhQSEBUUExQVFRUUGBcXFxgXFxcYFRUXFRQXFRcXFxcXHCYeFxkjHBQXHy8gIycpLCwsFx4xNTAqNSYrLCkBCQoKDgwOGg8PGiklHCQsKSkpLCosLCkpKSwsLCosLCwpLCwsLCwpKSwuLCwsLCksLCwpLCwpKiwsLCwsLCkpKf/AABEIAMIBAwMBIgACEQEDEQH/xAAbAAABBQEBAAAAAAAAAAAAAAADAAECBAUGB//EAEMQAAEDAgMFBQUGBAQGAwEAAAEAAhEDIQQSMQUGQVFhEyJxgbEykaHB8AcUI0Ji0TNScvGCorLhJENTksLSFmOjFf/EABoBAAIDAQEAAAAAAAAAAAAAAAECAAMEBQb/xAAtEQACAgEEAAQFBAMBAAAAAAAAAQIRAwQSITETQVFhIjKBwfAUI3GxoeHxBf/aAAwDAQACEQMRAD8Az8qLTpp2U0XtMtglRxGgrKAykzoYjxTh0DQIVNFIUHUeBqjydUmlCJSzKB20EcmY1MHogcoNtQ6eFEuUmVioFoPQp9FKQPEIH3gyonUx9fVkAsO8kpoTU6iISiGhhKkx5lLgnaESUFzFEBUWKUqIbkkCkCogJFqIOQrTIRaYQ6YVhjVKCrHi6NTQsvVFaERwmVSypmozURkrCUaatUqaHQCtUwiWpEqdOVao0oKhRarlMKFqRLJKmxllNoU8iAwEs6JkfIE6ATwkOUSTKcsUSkRxZB2FELkBlN06IxpO4ge8fujRZGMn5EHBRa9HGEcb294QNUKC4uPaJtKkXKDW80i5QKJhM1SakAgGiYUsve+vrgho/AFEjQxpp2NvdScUg5QKQQMKkJCg0ogKJKJgqYcotKeAiSuAgKjmUmtCWVELDUgjNKrsbdHabojIOGqbQhgolPW6g/BYpI7EFkKxSpcUw6D0Wq2xqBTbcK20KFiDUmwrVIKuxtiVaoJR0GDUoUoSISkBOcZ4JKJ8kkaGPDMyGak8FCtW4KeAbebj0VdnPxY90i593jj/ALWRqrhAj6KA4pPYT9eaJ0S62hyjqbqpVp5dJg6TwVqhtNzSe5MmwmAPiZ9yJjcL+EDmuehhvHiLoRt9iZMalEzktFGnVkKUyoYCbSi0aRcQGtLieABJ9wQKDC5wa0E/zECcognM6LgWXZ7vbC7Cq15qS4HLIMMLXsL2kDW+XLrw6rHn1ePC9r79DXi00prd0jIG6GKP/Jdfqz/2ss2Ilp1Fj5arv8JtNjSPxjN3EZ5kkyZ4kAcOJcFjb2bNcXCqBOYQ4tGpBdcgaECATzHNDDrIZPYsy6Rx6OZS4pBNN1tMdBWOU4WrsjdatWYHtDQ3gXGJ8BBPmgbT2TUw7g2oIm4gyCOhUG2Oim1EabqLAnATIrkqLDE4Qg5EaUyIGhHpoTUYIjoK0SiMpKNIozFB6Ctpq1h28EBgVuk26YZIsU2XVym3RAotVmkLi/P6hAtSDMbZEoujXw9UzEVsSUoxIuUS9ScEGqeSiIQcbpIbnJIhPAyVLZlQQQAR5oLiqTanZ1L6G6pRlwumdFTdKsrNwOIbJJNot4rVw0VLNlMbCVAS4KztvGhtNrTe/tNNx0KDVxQoGw7wvcWXM7R2h2jyRaToOZTIEnSsvYapLT4lKvjAAq4flYB71VxT+6ddCq5Mwxjb5O43JwjTS7Q5C95kEd2o0CQ3KXmHgtOlhfiud313ueXmlTJa1ktaADNjeAbtEzAOkkcAun3Dx4fhaYBJIsQamsWMU8rsotpC5PbmxTQxVQOHElp5tJkevTwXB00VPLJz7tnoZSeOHwexzdDbdZjg457R7XSNDwNh7gvZNy9ssxWGyVC05u67M4XEQIGttPJeU4mlmBtIGvISYE+a9C+zvZjqDBnGUu0Dnupk8bECDqrtZGENtd2JjnLLjlv+hmYwZKtRhLSWOIOWY1tr0hUK+LuA25JgcdfBR3i2nmxVcgvs8iHOzZYtDTNwpblMa/EOc6LCB+LkcLzmECzhH5iAZWqWdwwqXmY1gU8zXkeobvbZNPC0W1Q2Q0S5ru5ldZhaeImGniCQdCszaO8eErvBqZTlnLM2GRsSRwmo4z+lczv5tZ1MNpMJiMxgXJd0FpMSSLSAbGV5pi6tVveId4z8lnh4+aHL4Nrjgx/N2z2n/wCPh9LtKDs3HLaw4DNPtRcjmsWVjfZnva4VOzqFxboGiLl15JJ6fXDrd5KbW4iRbtW5oLpIIgGBGnGxKu0+aUZeHNmXVadNbo9dmYAigqDUQFdRHIcQ7QjNKE0ozCiMkGo6q5SaJVSm1XKSJYg7aStUWwgs1V1ggKFiRZw7bIlId7y+racE7GolC8/UfsoWEgYU6ep+uJUXGEqL/r3oEJvdZVKrkWq5Uq9WyIB3VElTNRJQFnibiq2JZmEK0WyhPaqKMcGYdSrWZZsRNjcz42strZGMqGhVcQQ9mXLBeJuP90zGrQ2REuHM0x/nR232bIZG3RzX3/FV3e2WgcAT8S4yVpYag6QXmSPqbWTYRgDnR19VbRSUVSM8sjk+RVCq1RyM8qpUKRjItbt7zuwVVzSSabzJ8gYExMTwXpOzMdSxpbTqND2w4jm0AQIOokkuPM5dAIXkGKpBwQ8Hi69G7HEXmZPqCCudqNG5NzxupHRxalKO2R7Rht3sJhsS2lkc8V2mQ8h4DmPa5hIPIyqG9m9DMIx2HoOpv7QOABg9mXaxGrenA+NuIw+OrvFV1R5cW0hlNyRmcz+Ynms4YcanvOOpOp/2VOP/AM+T2yyu/X35Fefbx2QzkNubnz+JWz9nu1ezxD2GRnOgLhJ4TlBLjew4QVj1BIWcXup1A5s+S3ZsW+DihdPl2zuXmes727GdWy12CS1pD28YbfMOcTBsNeK8+xYzHKBJ5DivTdx9+qOSK5yvOjoHZwNAMtm+fvW3tdmCcab6bcOajqtPvNDM5l4m4usmHMseN21a8vMvyxU8i4+p5huTu08FtchzWOMhxDmiASPaIA+IC67eLGziWU5J7NlwSbZhaxc4EHm0+IXTba34o0qZ7L8R0QANCY0nj5Lyd2NdSD6tQAVHk5RwaCZiBIF7wE2PHvzeIna9fL+EGef9ra1XFL6nR/fGA957WgXJM25WFzdWnUT3jeGOyEkR3gxrzadIcLq5sjZhbs1zsQGPPZvc4NDcwLzmYC4wS4ZriSO5AXn2L3trU30w60QSTdpc1lOmHFs3gU5jiTfRdFzafCMkNPFr4nyd21sWIIPGdQpCpF+CFhsUatFtQseC6cznmJseEaz+pcXvJvEX1OyYcomJ0n4KzettlLwtT2nYUtvZn5KLHVXTBj2QTwLuDjwHHRbWGp18pJbTkNBADnXIeA68aQ5pFrzwVHYmDZhMHnymcuUkmSXEyLwDwBykS0taRYlcntPfesypJzNnT+XVpix/SBC536jLN3Do6UdPiiqk+fc9JpuMkEEEE68QHFgMi1y0xxV6jUk+CwdydsjGUnB0EtiNJ0jN4jTlcnjC0quMbQY59U5QycxIjQkWHU6LbgyuceezNmxrHKkblN1gpYc6rgtk7y1cdUDaU0qVznHtuaCQT0Fjpe2qLX3pwdGqKYLi4GC4OJdMuBgzJNghPUxi6LIaeU1wd1VcEEVYJ8vUqnh8aHMa4OzMfdjvAXaeZsfj5uaxv5fNXwkpK0Z5JxdMM+vICp1ayZz7Ku6onEbJuq+CSq9omUFs8mhCqBTLkNyqMiHY1WtlO7z+mU/En5KmxyNs4/xfAejkY9l+L5ihhXXPVWZVTD/sjlyjKbHeUFwUy5MShQbBPYh1xFMolQqGL/hnwQoZS6NnSnV6soN94a7/AMVRAWxtPBZMIx7pz1agbEADLRoMvHPNUjyWUj2W5HUgTqaC/DzqFdDU7mJaEUjN7FzBmpkt6flPkbLrtk4NzcdQlwLRUoOHdEw7s3n1WFiafcHkV1mzwXYrDkfyUHeTcO0k/wCVZc2ON3XNP7GzDN1SfmjOYIMm56+nRZm3KRcDx5LSBQ61EEXWvakqRl3W7ZHdnfstoHCYghwMgOqCS1rQMlzxbHd5JYjddtSvhw+oCKrXFw0cxxa4s7uhjuE3vJEWWbX2E2oZcLrod1MC2nXa6o4mGFwzcCKlNhItM5ajjH6Uji64NUMi4sZuKZ2OSmHUyyO0awuFJ5vlcBoQReOBnhC43GS3FtkOEm3XwPBegPw8gDgPdZYG29g9s21ntu0+CkocUJ4j37j02tgTWwDKjG2yseAHZyWtExmMO8pK8x3vyPDWNIl8RNgNBJPD/ZdHuFv4cL/w+KaWtm36SdS3+Zp1gXC6za+yNl16b6zhTdYu7j3NJIFu41wkz0WbE1BVdP0f2NE/jowvsu3Xq0albtA4Gk4st7DjGodq4RcW0d1hUftSxZNJ7WhzQKjs0mcxbDZH6bWXog2sKeHYP+YWNgH+hvePvXHbZ2eKzCHXmfOVfjgkt3qV5cjk6+hW+zNxcykRLmuoZHEfldTcQQYFjdpn9S4/e7dCrTxfcaQ0m7rwO8Q0m2tjf43E7G62IrbNrZSDUoFxLbn8MuiZH+EXHLqu8ZvUys1wotdVeyQHEZKboMOEuMkjKbxHJU7HG6L45VJpv29ijsFj6OEpU3zmdWBbOpAEuN+FjotXtT6KhhaT82eqQXRDWt9im3k2dToCYGkeJzUur9PBwhTKdRkU5toO6oqj33T1HqsStFmVsJmSQCUlLFPLzohPcpEoTyqykdjlY2U7vVf6B6kfNVWi021jUTpOmsdVPZlT8SqOdI/C/wAk0eyzF8xUpO+SL2izMRjMsxrHyWlsXFPdha8xLeyIORptnyulxGYe0NP2U7Ehichi9M56G02UKj4ElQRdk811Os2WkRM8EPYrhUxDWnSRPLW66LenAspYlzKbcrRoL/NRFvhtLcLb+3TiXiBlpsfUNMH2gKjgYcZIJAaBZUGtUGtAF7eKt/dyDBBBGoP7KcIR7pO2Qa1PCJ2agRdQnQ2JHdPgui2U1rvuj8+QOoPGYkAB9NlWnE+TR1nqsAskEdEWnVy0WUoEsc85pMkPLYEaCI4ayklC2mXY8m1MsMfb4KbSqocrFMqwQtUaUlXWBVKLlaYboDIuspotPCyEI1ICqYjeulSMXJ0FvXklZbGNukaNfZbS2CA6bXAOvim2BsMU6Yzt7wLgJGjRUfl0/TlTbPx9d4DjQa1ocWuzP7wdkL2d2NCAL6XW3UdUaZ7OWZaZGRwc78UmJBgDSTc/tlWfE32anhyRXRJzJA5hrR5taG/JNTYPig43aLWjM3QiRIIseMESuZxW87s1iAFrXK4Mz4fJ0mOwIdHQyjbIbkaWwAA58eDjPqSfArknb1OblnvFxmItlBA4c9F2e6+2qNdkFozdGl3xaD71neojGW00/p57N4QulCIXSt2XSP5fUeqk3ZNL+X5+qvTbM7ijlyFXcF1W0dktLSWiHAaCwPkuYqNTWJKNcgYSQ3apKWIeVl6G53vUC5CqVISlBJtRH2LTzVn2kCm+bEwOzcZtppqs7CVM7yJDQOJNgOZK0t1tsU8PiHOr5uzqUqlN2QS6HscwFtwOPNEvxxadvo5rE8+XxuBbrdau7bGVHFtS7croGaL5CREuF5AEcZjWFjYvRaW7FQdu1rvZeQ06c7ESQJBPFSJbjLNF+oPAwPAIGNfZENqrx4Ktjj6FF9FEo/uHR7lYKma8EElpANxBPG0WHDjp1W/vvhWsxZDZ9kG5B4Dl4rH3aqsbjqgaRl7UlvsmxuLEzxWxvzVDscY/6beBHAc9VzoTn4tXx/o7OXHBYuvJ/wBo5fMe0byB9QV2e36hztbJyGnSeGz3WmzHFo4TxjVchXaNeRB88wHpK6rbTpZQfzox/wBrwUMrrNFg08U9PJfz/RlV3gC+ibYlA4nPl7uQE3EzHpoqGKxEZnEB2VpIB0nQSBwvMcYXRfZ6G9obNkn9JkHWxLufJaMmoWN00ZsGj8SO4yAdfriqOK2s1pjU6WWvvaMlV7QI1GkR3jwytjXkuKzxVadbj42VqyXDcjO8CWXY35ne7J2ayrhqlc1A3s47sA68zNvcqtOXOaxoLnvcGtA4k+gAkk8ACV0W5GMBwtem7s2tLDGawJaQZuTpc9IlcDtHaEVyGOJEVWtdGWQWkzHCQNORVOPUOSfHRryaOMWop+dF7CYyv967KQ5ocGuyND2m94cW+i63GUiyu9pblAPcBBbLYFxPtDquJ3SEuZYmw4E8etQLq97q8Yh0QJpgWy9P5Xu+JHgq46mTy7Gi3JpIRxbk/wA4Oe3n3og9lTN5ubQtLcXYWb8V5JfMgZDmgaloNqoHFlyRMEFefYp81r8XfPqvXdyntbQIaWguYeNMSY5B4B82O6FJrZulH1Dosapz8yG294xRa4UwSxsXALmtDCSzvaQA9wB1y5Vm7P8AtBD3gEkiwg8QGhgEj9IjzdztvNpgYeDBaWSRzLhLp5kkkrxOq/JWOXQOMeRsljpI7Pcu/V1Kq4/ye7bcoHEYV9andwAJiAXcL3iwuTyEC0uPkTtokuiYk/3Xqm5Zc7B1HOBIa0mSXNDSWm47pA8QvItt4E0cVkzGe46SbgvY19yOMuT6XK6cTPqsK3/U3cZXERF4A4xpJFrkXi2vmul3RxX4jc2f/vDPRzY8JssPH7L7Om103yy78ouDyFoJ4R4Sr+5pDaojKOrXH4kvBPiqH8Ks6CamuOj1/DwQIc8eNVx9KzlcpMfwcSP6p9aZ9UPCUy5ouHeOY/8Ak5F+7mf4dOOc39xp/Nb4NtWcmTV0GL3AXI8wP3C5HEO77wC0wfymRBn5rq5I0Ab5tPzC5LG1ZxD5IMtGnjx7zvXmmbe5A23CRVJSUs/1CZWmI8fLlRxdX4K5VWfieKBUuwmw3/iNJ0m/uPh6jxGqNt6jlxNQDg48QR7wXD4nxVLZDH9q1rZa4kDQTJtxXTHZvbOxHaPLqtOhUquLhJDqTmQARA7wc4acBzTXSNjW6NHIYhvdKtbAqZazSLG8E3vEgxpqBrbmoOpq3s1zG0qoLAXAsLXXlo72YCDee7ryPNRFeLuguLZlxLgdSPQqtitUbCVQ7MIFvfe9zqhYpt1H0JP5zf3HGavrqR+Yj8o8Qug31oxj3f0M5cv0gT5rmtx8W2nVGdwb3uLmj/UQuj3wxrKmMLmOa4ZGAkRyi8SFzop+P7HXyST0/wBPujFGFNRzWCJcQ0E6AuMAk+a0Kdd+QsebUqbmx1e9rbkySYnjFlWAtax4eK1atE1H1CB/FptrtHMXe8DqMzjH/wBZW2UE3bRzseWSjSZztanmLmgXcx4HjkcR8QFZ3U289lbI0N0BlxeeLfyhwHH4Kzsmq1mMol5hgeMx5NMtJPSCsmjgw19jMWBHGLTPEJHijOVyLIaiWOFRL+Pe+vTqYl5b/HNKGtyj2SQY/wABXJYtkldlSxDPulak6A4upVKdjdzS5rhaw7ryb8lgHDAuVijXCKJ5d0txr7tOc2kH5GVA81GvDnBpb2bDViC0/lZm6nKOCr7Ja2ptCiHgw8ubAvcg5R4TbwVrY21hRY5hZmBeHi8D+BWpEf8A6g/4VRwFQ08VRrAT2Tg6JiYOimzhod57adlDdWkxmJpmtoHAmZIsZ0HgutrU2fd6r2sAc7E5ZiO4KZIAHDmsBmHGflF1tnH/APD9jFjVFQG0z2eQiY80XFEWZ8o4nbWDcx+aLE66r0X7N9sPqNFCmyX3l2Zze6dbB3CeEeI1WFi8CKjcpWVT2a7D1QaTjPiQL2iW3hZdTh8WPHa6L9Pm2On0z0fbuwahc40KmejnYKjQRDWmoGuIn8t3cfynXU8/iPszBxIeAWUiMw4g5DlqczDSJMcDMGCpbP3vdl+5hha99eH1WuEkUSCQBAyi1vBdTsbGYg4Kk2kztKgeXioXhuUyeDr5CC4GL9FlcMyjfPpX5/02+NjT4SfuC3qxVPA7PdTDfxHtIBkFpuLg3LhfUEaicsheJVKhc+Tck8b9BK9f3k3TqVmtpufnJcXSBlawEey1skgW/suExP2f4pr+6zNxBHGOK1YMeyPPZjzZXNnRYyu77qwPsYbYWIAFr6NNh0HkrO6dMiqNba92CPdH+oIG1C5tGkagh5nM3i25HwII8Aum3E2IR+K+w1bE26ixACxSi7o6cJqOOz0LBulou13ib+rvVHNOL5I6h39lh1trHQmk/wDqmf8AMR6Kv/8A0Dwps/wVI/0s+a2LLGKoweDJu/z7HQVcXAN/e4f+5XG1Kueu8m2l/fy8lcxe1DliKgn9byPjUHoqTaUDqTJ14+KaEt8uOkDJFY8bT7ZF2uqSctSWmznUeOPQMRSt42RkzWpqMu6g+8uFpDFPNEg04ZlIMg9xsmT1m3DRWN2Mayj2xeGkPw9amJJ1eABEalZ9RkpZLKVSotWVt2U3MWzu5hQ6njAQJGHztJEkOpVqbjE82lwVKkzVGo1C0HKSMwLTFpa7UHmCpQY5KdsvbXpAMwxtmfh2vcRAlzn1LwLCwAtGixq9OVZI+CQYmorc7lZBuHydk9pBOUk8YIe6xAMj5i63NkzWdVc+O7RqEnQAgDJ55ssdVlhiJTbEAJdvFFvjMv03I3bGAJs0Q0cpJcQPNxPmqTXo7SjQikSIQnMRExKA7AEnTlPxj9lDKiO1UCiI2QhSATQrFOjYyQNNURUxqLY81cZ/dCaWgWueak0yVGFMstp2lRqYEuOcefPWR6IjDIWlgRZJRemA2Lu+3taNRzDmfWxTnamA5rnUr6STljrAXd7JwbaTGsAgNAESbRrfxWTgzpZa1Ova5kjjygACTzgeJukZenaB46uW1GHjPqdOpWxR0zW4dIkyufxGDLqjHmRrY68geggWHVbr3Qzxv7kAlXB0m/iSBPaVDOhhxzRPKHC3VTfRaGho0AFsxkeB1CGKXedB9lozeLrtnqAHde8PIrm/JIo+qHlJ9pmeS4kgVHgDm4p3YBpnM95Pi0+rSnNCKhiQIRG8deXG/wBSm8OL8hfGmumVqWDa1zIl0lwvH/RqHkOIlPVcpsaS8NBgkOyC3ecYBAJ0OTP8RyVR5smjBR6K8mRySbGfVukq5STmfceUAJ4STlMZqGKYNUk4CgUMApMF7+fh0ShSUCOQJMTE2nWOE9U0J2hOQoQcJ26qAKcKWSgwcjtKrsCOApY6QQuUHFOAmcEAsG4qLQphidrERGRARAE2VTDUQoeEZiGxqmAoEu0Fo4UrMoPjlcfXgequ4d2iUsTOgwr9LwFqYEgHhr5f3XPYeroFr4bEQPq9krL4s2C4axyt5f3RKtYZQPeqdN4AHP0upvfr7gloaw9J1yDYODfAkGpJ8YLfLwRB8FWoYi2v15KL3ckSWTrECVUc6Od/db5oz387cD0v0VQ1O6P7IiMkKsOYf5Xsd5NeD8iqtY6xopOqKrVeiVtkc6SEXJkSo8xKknaFLIoIxU+KQSUwoAZO0J2hETAsjCYBEDFIoMMSvkRKbFMsU2sSjWMaZsjNZCQCnKlDqXFDQnypBOQiR9EYUUTKmyIlYwCmFAC6O1qg6QwanATgJKAaDMKsUnqoxyIHqBRs4eqFeoV9JlYmHrWVujW4kwANeXVCi1SN9mJt9c0YYnS6xu3iCDIImVOniZHLzQobdRrtfZI1zHX+yz2YiQpsxCBFIuOq80PMOsIJxPdIgXi8XEcjw6oLsTCIeCdSpKrPemdU4qtUrIlUg2dJUzXSUFo4MIoSSUEYgphJJEQXFTBSSRASCcapJIMaJMKSSSAwQJJJKBiOFM8UklCeQmqKdJEVCCJT1SSQLEOmKSSIrHB+vJKU6SgS1RNkc6Dr+6dJAaPaCYd1vrmrNMpJILoafYfDut5n1RmJJKEQ1TTz/dBqaFJJQb0Bt0CrPNk6SiEfmCSSSUFP/9k="/>
          <p:cNvSpPr>
            <a:spLocks noChangeAspect="1" noChangeArrowheads="1"/>
          </p:cNvSpPr>
          <p:nvPr/>
        </p:nvSpPr>
        <p:spPr bwMode="auto">
          <a:xfrm>
            <a:off x="76200" y="-1539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654" name="AutoShape 6" descr="data:image/jpeg;base64,/9j/4AAQSkZJRgABAQAAAQABAAD/2wCEAAkGBhQSEBUUExQVFRUUGBcXFxgXFxcYFRUXFRQXFRcXFxcXHCYeFxkjHBQXHy8gIycpLCwsFx4xNTAqNSYrLCkBCQoKDgwOGg8PGiklHCQsKSkpLCosLCkpKSwsLCosLCwpLCwsLCwpKSwuLCwsLCksLCwpLCwpKiwsLCwsLCkpKf/AABEIAMIBAwMBIgACEQEDEQH/xAAbAAABBQEBAAAAAAAAAAAAAAADAAECBAUGB//EAEMQAAEDAgMFBQUGBAQGAwEAAAEAAhEDIQQSMQUGQVFhEyJxgbEykaHB8AcUI0Ji0TNScvGCorLhJENTksLSFmOjFf/EABoBAAIDAQEAAAAAAAAAAAAAAAECAAMEBQb/xAAtEQACAgEEAAQFBAMBAAAAAAAAAQIRAwQSITETQVFhIjKBwfAUI3GxoeHxBf/aAAwDAQACEQMRAD8Az8qLTpp2U0XtMtglRxGgrKAykzoYjxTh0DQIVNFIUHUeBqjydUmlCJSzKB20EcmY1MHogcoNtQ6eFEuUmVioFoPQp9FKQPEIH3gyonUx9fVkAsO8kpoTU6iISiGhhKkx5lLgnaESUFzFEBUWKUqIbkkCkCogJFqIOQrTIRaYQ6YVhjVKCrHi6NTQsvVFaERwmVSypmozURkrCUaatUqaHQCtUwiWpEqdOVao0oKhRarlMKFqRLJKmxllNoU8iAwEs6JkfIE6ATwkOUSTKcsUSkRxZB2FELkBlN06IxpO4ge8fujRZGMn5EHBRa9HGEcb294QNUKC4uPaJtKkXKDW80i5QKJhM1SakAgGiYUsve+vrgho/AFEjQxpp2NvdScUg5QKQQMKkJCg0ogKJKJgqYcotKeAiSuAgKjmUmtCWVELDUgjNKrsbdHabojIOGqbQhgolPW6g/BYpI7EFkKxSpcUw6D0Wq2xqBTbcK20KFiDUmwrVIKuxtiVaoJR0GDUoUoSISkBOcZ4JKJ8kkaGPDMyGak8FCtW4KeAbebj0VdnPxY90i593jj/ALWRqrhAj6KA4pPYT9eaJ0S62hyjqbqpVp5dJg6TwVqhtNzSe5MmwmAPiZ9yJjcL+EDmuehhvHiLoRt9iZMalEzktFGnVkKUyoYCbSi0aRcQGtLieABJ9wQKDC5wa0E/zECcognM6LgWXZ7vbC7Cq15qS4HLIMMLXsL2kDW+XLrw6rHn1ePC9r79DXi00prd0jIG6GKP/Jdfqz/2ss2Ilp1Fj5arv8JtNjSPxjN3EZ5kkyZ4kAcOJcFjb2bNcXCqBOYQ4tGpBdcgaECATzHNDDrIZPYsy6Rx6OZS4pBNN1tMdBWOU4WrsjdatWYHtDQ3gXGJ8BBPmgbT2TUw7g2oIm4gyCOhUG2Oim1EabqLAnATIrkqLDE4Qg5EaUyIGhHpoTUYIjoK0SiMpKNIozFB6Ctpq1h28EBgVuk26YZIsU2XVym3RAotVmkLi/P6hAtSDMbZEoujXw9UzEVsSUoxIuUS9ScEGqeSiIQcbpIbnJIhPAyVLZlQQQAR5oLiqTanZ1L6G6pRlwumdFTdKsrNwOIbJJNot4rVw0VLNlMbCVAS4KztvGhtNrTe/tNNx0KDVxQoGw7wvcWXM7R2h2jyRaToOZTIEnSsvYapLT4lKvjAAq4flYB71VxT+6ddCq5Mwxjb5O43JwjTS7Q5C95kEd2o0CQ3KXmHgtOlhfiud313ueXmlTJa1ktaADNjeAbtEzAOkkcAun3Dx4fhaYBJIsQamsWMU8rsotpC5PbmxTQxVQOHElp5tJkevTwXB00VPLJz7tnoZSeOHwexzdDbdZjg457R7XSNDwNh7gvZNy9ssxWGyVC05u67M4XEQIGttPJeU4mlmBtIGvISYE+a9C+zvZjqDBnGUu0Dnupk8bECDqrtZGENtd2JjnLLjlv+hmYwZKtRhLSWOIOWY1tr0hUK+LuA25JgcdfBR3i2nmxVcgvs8iHOzZYtDTNwpblMa/EOc6LCB+LkcLzmECzhH5iAZWqWdwwqXmY1gU8zXkeobvbZNPC0W1Q2Q0S5ru5ldZhaeImGniCQdCszaO8eErvBqZTlnLM2GRsSRwmo4z+lczv5tZ1MNpMJiMxgXJd0FpMSSLSAbGV5pi6tVveId4z8lnh4+aHL4Nrjgx/N2z2n/wCPh9LtKDs3HLaw4DNPtRcjmsWVjfZnva4VOzqFxboGiLl15JJ6fXDrd5KbW4iRbtW5oLpIIgGBGnGxKu0+aUZeHNmXVadNbo9dmYAigqDUQFdRHIcQ7QjNKE0ozCiMkGo6q5SaJVSm1XKSJYg7aStUWwgs1V1ggKFiRZw7bIlId7y+racE7GolC8/UfsoWEgYU6ep+uJUXGEqL/r3oEJvdZVKrkWq5Uq9WyIB3VElTNRJQFnibiq2JZmEK0WyhPaqKMcGYdSrWZZsRNjcz42strZGMqGhVcQQ9mXLBeJuP90zGrQ2REuHM0x/nR232bIZG3RzX3/FV3e2WgcAT8S4yVpYag6QXmSPqbWTYRgDnR19VbRSUVSM8sjk+RVCq1RyM8qpUKRjItbt7zuwVVzSSabzJ8gYExMTwXpOzMdSxpbTqND2w4jm0AQIOokkuPM5dAIXkGKpBwQ8Hi69G7HEXmZPqCCudqNG5NzxupHRxalKO2R7Rht3sJhsS2lkc8V2mQ8h4DmPa5hIPIyqG9m9DMIx2HoOpv7QOABg9mXaxGrenA+NuIw+OrvFV1R5cW0hlNyRmcz+Ynms4YcanvOOpOp/2VOP/AM+T2yyu/X35Fefbx2QzkNubnz+JWz9nu1ezxD2GRnOgLhJ4TlBLjew4QVj1BIWcXup1A5s+S3ZsW+DihdPl2zuXmes727GdWy12CS1pD28YbfMOcTBsNeK8+xYzHKBJ5DivTdx9+qOSK5yvOjoHZwNAMtm+fvW3tdmCcab6bcOajqtPvNDM5l4m4usmHMseN21a8vMvyxU8i4+p5huTu08FtchzWOMhxDmiASPaIA+IC67eLGziWU5J7NlwSbZhaxc4EHm0+IXTba34o0qZ7L8R0QANCY0nj5Lyd2NdSD6tQAVHk5RwaCZiBIF7wE2PHvzeIna9fL+EGef9ra1XFL6nR/fGA957WgXJM25WFzdWnUT3jeGOyEkR3gxrzadIcLq5sjZhbs1zsQGPPZvc4NDcwLzmYC4wS4ZriSO5AXn2L3trU30w60QSTdpc1lOmHFs3gU5jiTfRdFzafCMkNPFr4nyd21sWIIPGdQpCpF+CFhsUatFtQseC6cznmJseEaz+pcXvJvEX1OyYcomJ0n4KzettlLwtT2nYUtvZn5KLHVXTBj2QTwLuDjwHHRbWGp18pJbTkNBADnXIeA68aQ5pFrzwVHYmDZhMHnymcuUkmSXEyLwDwBykS0taRYlcntPfesypJzNnT+XVpix/SBC536jLN3Do6UdPiiqk+fc9JpuMkEEEE68QHFgMi1y0xxV6jUk+CwdydsjGUnB0EtiNJ0jN4jTlcnjC0quMbQY59U5QycxIjQkWHU6LbgyuceezNmxrHKkblN1gpYc6rgtk7y1cdUDaU0qVznHtuaCQT0Fjpe2qLX3pwdGqKYLi4GC4OJdMuBgzJNghPUxi6LIaeU1wd1VcEEVYJ8vUqnh8aHMa4OzMfdjvAXaeZsfj5uaxv5fNXwkpK0Z5JxdMM+vICp1ayZz7Ku6onEbJuq+CSq9omUFs8mhCqBTLkNyqMiHY1WtlO7z+mU/En5KmxyNs4/xfAejkY9l+L5ihhXXPVWZVTD/sjlyjKbHeUFwUy5MShQbBPYh1xFMolQqGL/hnwQoZS6NnSnV6soN94a7/AMVRAWxtPBZMIx7pz1agbEADLRoMvHPNUjyWUj2W5HUgTqaC/DzqFdDU7mJaEUjN7FzBmpkt6flPkbLrtk4NzcdQlwLRUoOHdEw7s3n1WFiafcHkV1mzwXYrDkfyUHeTcO0k/wCVZc2ON3XNP7GzDN1SfmjOYIMm56+nRZm3KRcDx5LSBQ61EEXWvakqRl3W7ZHdnfstoHCYghwMgOqCS1rQMlzxbHd5JYjddtSvhw+oCKrXFw0cxxa4s7uhjuE3vJEWWbX2E2oZcLrod1MC2nXa6o4mGFwzcCKlNhItM5ajjH6Uji64NUMi4sZuKZ2OSmHUyyO0awuFJ5vlcBoQReOBnhC43GS3FtkOEm3XwPBegPw8gDgPdZYG29g9s21ntu0+CkocUJ4j37j02tgTWwDKjG2yseAHZyWtExmMO8pK8x3vyPDWNIl8RNgNBJPD/ZdHuFv4cL/w+KaWtm36SdS3+Zp1gXC6za+yNl16b6zhTdYu7j3NJIFu41wkz0WbE1BVdP0f2NE/jowvsu3Xq0albtA4Gk4st7DjGodq4RcW0d1hUftSxZNJ7WhzQKjs0mcxbDZH6bWXog2sKeHYP+YWNgH+hvePvXHbZ2eKzCHXmfOVfjgkt3qV5cjk6+hW+zNxcykRLmuoZHEfldTcQQYFjdpn9S4/e7dCrTxfcaQ0m7rwO8Q0m2tjf43E7G62IrbNrZSDUoFxLbn8MuiZH+EXHLqu8ZvUys1wotdVeyQHEZKboMOEuMkjKbxHJU7HG6L45VJpv29ijsFj6OEpU3zmdWBbOpAEuN+FjotXtT6KhhaT82eqQXRDWt9im3k2dToCYGkeJzUur9PBwhTKdRkU5toO6oqj33T1HqsStFmVsJmSQCUlLFPLzohPcpEoTyqykdjlY2U7vVf6B6kfNVWi021jUTpOmsdVPZlT8SqOdI/C/wAk0eyzF8xUpO+SL2izMRjMsxrHyWlsXFPdha8xLeyIORptnyulxGYe0NP2U7Ehichi9M56G02UKj4ElQRdk811Os2WkRM8EPYrhUxDWnSRPLW66LenAspYlzKbcrRoL/NRFvhtLcLb+3TiXiBlpsfUNMH2gKjgYcZIJAaBZUGtUGtAF7eKt/dyDBBBGoP7KcIR7pO2Qa1PCJ2agRdQnQ2JHdPgui2U1rvuj8+QOoPGYkAB9NlWnE+TR1nqsAskEdEWnVy0WUoEsc85pMkPLYEaCI4ayklC2mXY8m1MsMfb4KbSqocrFMqwQtUaUlXWBVKLlaYboDIuspotPCyEI1ICqYjeulSMXJ0FvXklZbGNukaNfZbS2CA6bXAOvim2BsMU6Yzt7wLgJGjRUfl0/TlTbPx9d4DjQa1ocWuzP7wdkL2d2NCAL6XW3UdUaZ7OWZaZGRwc78UmJBgDSTc/tlWfE32anhyRXRJzJA5hrR5taG/JNTYPig43aLWjM3QiRIIseMESuZxW87s1iAFrXK4Mz4fJ0mOwIdHQyjbIbkaWwAA58eDjPqSfArknb1OblnvFxmItlBA4c9F2e6+2qNdkFozdGl3xaD71neojGW00/p57N4QulCIXSt2XSP5fUeqk3ZNL+X5+qvTbM7ijlyFXcF1W0dktLSWiHAaCwPkuYqNTWJKNcgYSQ3apKWIeVl6G53vUC5CqVISlBJtRH2LTzVn2kCm+bEwOzcZtppqs7CVM7yJDQOJNgOZK0t1tsU8PiHOr5uzqUqlN2QS6HscwFtwOPNEvxxadvo5rE8+XxuBbrdau7bGVHFtS7croGaL5CREuF5AEcZjWFjYvRaW7FQdu1rvZeQ06c7ESQJBPFSJbjLNF+oPAwPAIGNfZENqrx4Ktjj6FF9FEo/uHR7lYKma8EElpANxBPG0WHDjp1W/vvhWsxZDZ9kG5B4Dl4rH3aqsbjqgaRl7UlvsmxuLEzxWxvzVDscY/6beBHAc9VzoTn4tXx/o7OXHBYuvJ/wBo5fMe0byB9QV2e36hztbJyGnSeGz3WmzHFo4TxjVchXaNeRB88wHpK6rbTpZQfzox/wBrwUMrrNFg08U9PJfz/RlV3gC+ibYlA4nPl7uQE3EzHpoqGKxEZnEB2VpIB0nQSBwvMcYXRfZ6G9obNkn9JkHWxLufJaMmoWN00ZsGj8SO4yAdfriqOK2s1pjU6WWvvaMlV7QI1GkR3jwytjXkuKzxVadbj42VqyXDcjO8CWXY35ne7J2ayrhqlc1A3s47sA68zNvcqtOXOaxoLnvcGtA4k+gAkk8ACV0W5GMBwtem7s2tLDGawJaQZuTpc9IlcDtHaEVyGOJEVWtdGWQWkzHCQNORVOPUOSfHRryaOMWop+dF7CYyv967KQ5ocGuyND2m94cW+i63GUiyu9pblAPcBBbLYFxPtDquJ3SEuZYmw4E8etQLq97q8Yh0QJpgWy9P5Xu+JHgq46mTy7Gi3JpIRxbk/wA4Oe3n3og9lTN5ubQtLcXYWb8V5JfMgZDmgaloNqoHFlyRMEFefYp81r8XfPqvXdyntbQIaWguYeNMSY5B4B82O6FJrZulH1Dosapz8yG294xRa4UwSxsXALmtDCSzvaQA9wB1y5Vm7P8AtBD3gEkiwg8QGhgEj9IjzdztvNpgYeDBaWSRzLhLp5kkkrxOq/JWOXQOMeRsljpI7Pcu/V1Kq4/ye7bcoHEYV9andwAJiAXcL3iwuTyEC0uPkTtokuiYk/3Xqm5Zc7B1HOBIa0mSXNDSWm47pA8QvItt4E0cVkzGe46SbgvY19yOMuT6XK6cTPqsK3/U3cZXERF4A4xpJFrkXi2vmul3RxX4jc2f/vDPRzY8JssPH7L7Om103yy78ouDyFoJ4R4Sr+5pDaojKOrXH4kvBPiqH8Ks6CamuOj1/DwQIc8eNVx9KzlcpMfwcSP6p9aZ9UPCUy5ouHeOY/8Ak5F+7mf4dOOc39xp/Nb4NtWcmTV0GL3AXI8wP3C5HEO77wC0wfymRBn5rq5I0Ab5tPzC5LG1ZxD5IMtGnjx7zvXmmbe5A23CRVJSUs/1CZWmI8fLlRxdX4K5VWfieKBUuwmw3/iNJ0m/uPh6jxGqNt6jlxNQDg48QR7wXD4nxVLZDH9q1rZa4kDQTJtxXTHZvbOxHaPLqtOhUquLhJDqTmQARA7wc4acBzTXSNjW6NHIYhvdKtbAqZazSLG8E3vEgxpqBrbmoOpq3s1zG0qoLAXAsLXXlo72YCDee7ryPNRFeLuguLZlxLgdSPQqtitUbCVQ7MIFvfe9zqhYpt1H0JP5zf3HGavrqR+Yj8o8Qug31oxj3f0M5cv0gT5rmtx8W2nVGdwb3uLmj/UQuj3wxrKmMLmOa4ZGAkRyi8SFzop+P7HXyST0/wBPujFGFNRzWCJcQ0E6AuMAk+a0Kdd+QsebUqbmx1e9rbkySYnjFlWAtax4eK1atE1H1CB/FptrtHMXe8DqMzjH/wBZW2UE3bRzseWSjSZztanmLmgXcx4HjkcR8QFZ3U289lbI0N0BlxeeLfyhwHH4Kzsmq1mMol5hgeMx5NMtJPSCsmjgw19jMWBHGLTPEJHijOVyLIaiWOFRL+Pe+vTqYl5b/HNKGtyj2SQY/wABXJYtkldlSxDPulak6A4upVKdjdzS5rhaw7ryb8lgHDAuVijXCKJ5d0txr7tOc2kH5GVA81GvDnBpb2bDViC0/lZm6nKOCr7Ja2ptCiHgw8ubAvcg5R4TbwVrY21hRY5hZmBeHi8D+BWpEf8A6g/4VRwFQ08VRrAT2Tg6JiYOimzhod57adlDdWkxmJpmtoHAmZIsZ0HgutrU2fd6r2sAc7E5ZiO4KZIAHDmsBmHGflF1tnH/APD9jFjVFQG0z2eQiY80XFEWZ8o4nbWDcx+aLE66r0X7N9sPqNFCmyX3l2Zze6dbB3CeEeI1WFi8CKjcpWVT2a7D1QaTjPiQL2iW3hZdTh8WPHa6L9Pm2On0z0fbuwahc40KmejnYKjQRDWmoGuIn8t3cfynXU8/iPszBxIeAWUiMw4g5DlqczDSJMcDMGCpbP3vdl+5hha99eH1WuEkUSCQBAyi1vBdTsbGYg4Kk2kztKgeXioXhuUyeDr5CC4GL9FlcMyjfPpX5/02+NjT4SfuC3qxVPA7PdTDfxHtIBkFpuLg3LhfUEaicsheJVKhc+Tck8b9BK9f3k3TqVmtpufnJcXSBlawEey1skgW/suExP2f4pr+6zNxBHGOK1YMeyPPZjzZXNnRYyu77qwPsYbYWIAFr6NNh0HkrO6dMiqNba92CPdH+oIG1C5tGkagh5nM3i25HwII8Aum3E2IR+K+w1bE26ixACxSi7o6cJqOOz0LBulou13ib+rvVHNOL5I6h39lh1trHQmk/wDqmf8AMR6Kv/8A0Dwps/wVI/0s+a2LLGKoweDJu/z7HQVcXAN/e4f+5XG1Kueu8m2l/fy8lcxe1DliKgn9byPjUHoqTaUDqTJ14+KaEt8uOkDJFY8bT7ZF2uqSctSWmznUeOPQMRSt42RkzWpqMu6g+8uFpDFPNEg04ZlIMg9xsmT1m3DRWN2Mayj2xeGkPw9amJJ1eABEalZ9RkpZLKVSotWVt2U3MWzu5hQ6njAQJGHztJEkOpVqbjE82lwVKkzVGo1C0HKSMwLTFpa7UHmCpQY5KdsvbXpAMwxtmfh2vcRAlzn1LwLCwAtGixq9OVZI+CQYmorc7lZBuHydk9pBOUk8YIe6xAMj5i63NkzWdVc+O7RqEnQAgDJ55ssdVlhiJTbEAJdvFFvjMv03I3bGAJs0Q0cpJcQPNxPmqTXo7SjQikSIQnMRExKA7AEnTlPxj9lDKiO1UCiI2QhSATQrFOjYyQNNURUxqLY81cZ/dCaWgWueak0yVGFMstp2lRqYEuOcefPWR6IjDIWlgRZJRemA2Lu+3taNRzDmfWxTnamA5rnUr6STljrAXd7JwbaTGsAgNAESbRrfxWTgzpZa1Ova5kjjygACTzgeJukZenaB46uW1GHjPqdOpWxR0zW4dIkyufxGDLqjHmRrY68geggWHVbr3Qzxv7kAlXB0m/iSBPaVDOhhxzRPKHC3VTfRaGho0AFsxkeB1CGKXedB9lozeLrtnqAHde8PIrm/JIo+qHlJ9pmeS4kgVHgDm4p3YBpnM95Pi0+rSnNCKhiQIRG8deXG/wBSm8OL8hfGmumVqWDa1zIl0lwvH/RqHkOIlPVcpsaS8NBgkOyC3ecYBAJ0OTP8RyVR5smjBR6K8mRySbGfVukq5STmfceUAJ4STlMZqGKYNUk4CgUMApMF7+fh0ShSUCOQJMTE2nWOE9U0J2hOQoQcJ26qAKcKWSgwcjtKrsCOApY6QQuUHFOAmcEAsG4qLQphidrERGRARAE2VTDUQoeEZiGxqmAoEu0Fo4UrMoPjlcfXgequ4d2iUsTOgwr9LwFqYEgHhr5f3XPYeroFr4bEQPq9krL4s2C4axyt5f3RKtYZQPeqdN4AHP0upvfr7gloaw9J1yDYODfAkGpJ8YLfLwRB8FWoYi2v15KL3ckSWTrECVUc6Od/db5oz387cD0v0VQ1O6P7IiMkKsOYf5Xsd5NeD8iqtY6xopOqKrVeiVtkc6SEXJkSo8xKknaFLIoIxU+KQSUwoAZO0J2hETAsjCYBEDFIoMMSvkRKbFMsU2sSjWMaZsjNZCQCnKlDqXFDQnypBOQiR9EYUUTKmyIlYwCmFAC6O1qg6QwanATgJKAaDMKsUnqoxyIHqBRs4eqFeoV9JlYmHrWVujW4kwANeXVCi1SN9mJt9c0YYnS6xu3iCDIImVOniZHLzQobdRrtfZI1zHX+yz2YiQpsxCBFIuOq80PMOsIJxPdIgXi8XEcjw6oLsTCIeCdSpKrPemdU4qtUrIlUg2dJUzXSUFo4MIoSSUEYgphJJEQXFTBSSRASCcapJIMaJMKSSSAwQJJJKBiOFM8UklCeQmqKdJEVCCJT1SSQLEOmKSSIrHB+vJKU6SgS1RNkc6Dr+6dJAaPaCYd1vrmrNMpJILoafYfDut5n1RmJJKEQ1TTz/dBqaFJJQb0Bt0CrPNk6SiEfmCSSSUFP/9k="/>
          <p:cNvSpPr>
            <a:spLocks noChangeAspect="1" noChangeArrowheads="1"/>
          </p:cNvSpPr>
          <p:nvPr/>
        </p:nvSpPr>
        <p:spPr bwMode="auto">
          <a:xfrm>
            <a:off x="76200" y="-1539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656" name="AutoShape 8" descr="data:image/jpeg;base64,/9j/4AAQSkZJRgABAQAAAQABAAD/2wCEAAkGBxQTEhQUExQUFRQXFxcUFxUXFRQUFxgVFxUWFxQUFBQYHCggGBolHBQUITEhJSkrLi4uFx8zODMsNygtLiwBCgoKDg0OGhAQGiwkHyQsLCwsLCwsLCwsLCwsLCwsLCwsLCwsLCwsLCwsLCwsLCwsLCwsLCwsLCwsLCwsLCwsLP/AABEIANMA7gMBIgACEQEDEQH/xAAcAAAABwEBAAAAAAAAAAAAAAAAAQIDBAUGBwj/xABCEAABAwIEBAMFAwsDAwUAAAABAAIRAwQFEiExBkFRYSJxkRMygaGxksHRFCMkM0JSYnKisuFzgvAVFkMHNLPC8f/EABkBAAMBAQEAAAAAAAAAAAAAAAABAgMEBf/EACwRAAICAQQABAUEAwAAAAAAAAABAgMRBBIhMSIyQVETFGGh8EJSkeFicYH/2gAMAwEAAhEDEQA/ANeEoFJRhACpQzIkqEAECnGuSAEoBABko0Uo0gBKEoAIAIANKSQhKBikIRhGgQiEEoFBGRiSEEZKSgAoQQJRygQlAoQhCBhokEECAAiKCJAASSUopKAAiRyiKACCNcmseLajDEuHaZH2XLSYfxvOj8rv6T+C6paaa65OWOqj+pYNqEoKptMfov8A2sp/i0+eytGEESNR13WEouPZ0RnGXTHEAkgJSkoNAokoIAIJQKACEIAMI0DAEnQdVnMYx/dtI+b+g7KWxknHOIWUPCBnqcmgwB/MeXksZf4zdVZLqppt5NZLPpqfiU3cODQajtSdp+p7rO3d4SZJ06KMjJNW4I19o8nrmKetser0z4ar/tEj4g6FZ6reJg3yeAOpYNx2TpXbP8TQAfi3Y/CFtbS4ZVaH03BzTzHXoRyPYrgFC9BV/gPEFS3fmadDoQdQ4dCEZaA7JlSVFwbFWXNMPYezm82nofuKmlqtPIhKIpQCIpgJhElIikAESCBTEBIOqUkkJAEAgg50IigCDe4ZQrfraVN/ctE/B24WbxDgC3drRe+kek52+h1+a0HtkptZaxslHpkygpdo59d8L3tDVkVW/wABkx3YdfSVGs+IqtF0OD6buY1afi0rpzayavLalWEVabHj+IAx5HcLeOpzxJHNLSx7jwUOGcazAfld5eF3psfktHaY5Rfs8NPR3hP4FZa/4Fou1ovdSPQ+Nvz1HqqO6wO9t9m+1Z1Z4vVu/wAk9tM+ngWb6/qjq4SlybDuK30zll7COW4+LXbLU4dxmHQHBru4OU+hWctPJdFx1UX5uDYEIi6BJ0A1Kq6HENF25LD/ABD7xIVfxZjDRSa2m8OLzqQZ8I3nzJHzWEoyj2jeM4y6ZCxzHDUJDTDBsOvcqooGQSdjP2W/5lVNzdKzFUCk2P3B/V4j9VmaFTjt1mdHILOVXZteSn4jU1PopOFcLXF2x5o5IYQDncWySCYboZ2+YTjHIGYrVeiiveSrDF8IrW7stek6mTtOoPXK4aH4FQMqvbjsWRDahB0VlbXUgCNevXyHJQciXTYQdEmgNjwpj7raqHDUHRw/ebzHmuz21YPa17DLXAOB7FeeKD/VdQ/9M8ZzA0HH+Jv/ANm/f6qOgN2UgpcpMKwCJRI4REIAKEEaIhIAiiRwqPEcZyPHMDNmHYA6n0HqplNRWWVGDk8IuSEkBM4detrMzMMiYPYjcfNSI6JpqSyiWscMpACjT5Yk+zVANhyPOlGmkFiBDjaidbVUQoB6AHr2wo1tKtNj+5GvwcNQs9ecA0Xa0aj6R6Hxt+cH5q/bUTrKq0jZKPTJlCMu0YetwjfUtab2VAOjsp9HafNUl/VrtqFtZuV7RBBjSdRt2K6yysuZcaP/AE2r3yf/ABsTndKSwyYURjLKKSoSdyrg1/CyNsjP7RKo6hTtO58IHNuh9SR8j8lgzYTenX4qx4Zva4quFGo9rNCWg+Eu2kg6HQBVdU5tBJJ2A5nkFsOH8K/J6OZ3vO8RPcjYduS69JUn4pLg4tba4w2xfLLq4uBXpupXDGu2zAjQ9HDodOS5fj+EewqQ0k03e6Tv/Ke/fmtg3F2urPaCJy/HSTp6qHxDaE0Zd8Ox5FVOh8yj0KrUpbYSzl+piQ1PBmiQBqrOwwypV91pI6nQeq54xcnhI65SUVlsYpUtJVrw5fmjXY8cnA/CdR6K3tcDpU2j21QHnDT8pRVL+0pe4xpd1gE+pWy0rfmZzS1kF5Vk60KoImdDqPLkjDwea45U4ic73WOPqUj/AKxVGsPZ6hV8r9SVqp/sOylyAcFyGnxVWH7b/tFE7iysf/I/1KS0r9x/N/4s6+XhMuvKc5S9s9JC5AcXrVNhUf8Aacp2D0bp1SSz2bQCZqNLWzGg2k6wlPT7Yt55Kr1EpyS24Xuby7xlslrDoNCQNZ5QSI5ELJ39Zod4jmedYBJLZGms6E/gl1KH7VSq574ghvhbruOp6ctku0w/O6YgSvJdVlj8TwvZHrq2uteFZL7hBhbTI6mY6dp58loHFQMOt8jQFNIC6oRUVhHJJuTyyHlQDU7CGVUSMlqItT2VAhAEY0026iphahkQBBNNFCmlibcxMBgOWB49pEXDXcnsHq0kH5Fq6HkWY45sM9uKg1NM5v8AYdHfcfgkCOeFybO/wSiFdYNhw0qVNhq0fefuWlVTm8Gd1qrjllnw5hQYPbVtx7oPL/KhcVcRaEN+A+9M49j37LToNFn7Gzdc1Qwc9XHoF6D8OIR7POjF2N2WdGp4PwUFvts+ckAkxprqQO+mvkpOP1C5vs266/AAcyeSs7qsy3oto04mNfoFgsVv6rnkAPAJhoAJn05pyaUdrZNadlvxEufzCLCzsKLDmqODz02aPxS7ziQ+5QbMdB9TyWfbbuOtQkfwjf4q0w6wc8gRkp7mNCR5rmlqFFbYI6lpXOW6x5Km6vK9QmQ4x0mO+qjUnvzAa/Rb7FHtp08uUCQBpybsT6aLItpS6e8rmdspds6o1Rj0jsfAzv0Ol5O/uK0Wh3grN8LsyW1Fp3yg/a8X3q7/ACiFJYt9lSOpp0z5safuTFRlJm1On8GN/BN17xVVxXJT3MWB+8xSPd08lS1az3lS22hJlWNrZgckmMrLTDCdSry1tQ1P06KkMakMNgSyiARlAhmEMqOUaACyoiEtEEAJyoi1OSmyUAJhIcnAkoAaLUzWYCC0iQRBHIg6FSnBUHE2Lik0tHvHdVGLk8ImclFZZha2EilVeHEOY1xyfxDcF3lt3I6KHiWK8gUuq+pWeGMBc5xiB/zQKgv6bmPcx4LXNMFp3B+/rK7nNVRwjhjTK+e6fQh7XPcNDJMAc5W0wmi20pToajtSf+clU4XRDAKjx440HQfiU3f3hfJHw6T+CutfDi5z7ZnfJ3TVVXSHb3E8ziJ13P3BLoXnJ2/X/Kyri4GXdd+/mpdC9K862bnLJ6NVarjtRpMrTqAPkpAvm0xuJ7/cAs1+VDoidX6BZGuCbf3xqHX5805g1t7So0cidfIbqtpNLiABMrZYFY+zGvvHfsOgTQGto3OnRSBWJVbbNVlSYqJDyyl06Cdp01JZTQA3ToqQ1iNoTgagYbGpwJLUqECBCDihKIoAQAgQgEJQAQ2SoRFCUAE7VEGJcwqO64stmOLRUzkb5PF85hAy5LUnKs3/AN82o3NQebR+Kl4XxTb3D/Zsccx2mAHdgQd+xQBckLN8RcNi4cHh5YdiIkHutMmKhTi2nlEtJ9lJhOCU7ZsNEuPvPO57dgs3xrTpOewloNRuubnHJp6idddltqixnEOA1KlUvaRB77LWuS35kyLItxxEx9zWLuwTdeq2Ijt0W0tsLZSYWwHE+8SJnt5KlxDBaR1ALT2OnoUr7XY/oPT1KtGWLk3UoNO2h7beitqmFR+1/T/lNtsgO65+jpxkrKdm47H6qytMGcfedA6DUqdb26tLemjInEPDMPaweEfE6lXltTUajThWdtTVEsm2rFZUWqNbMU+k1MkcpsUhrEhqdagAFqNqUhCABCNBEgQEAklAlACZRykAI4QMUjhFCOEAR8R/U1f9N/8AaVxO099y7Piv6mrv+rf/AGFcZsmfnPipfY0JxVqc4MoF95RAMEPD57N8R+QKLEwCdJjyjXol8HPy3TD2d/aU4MbR2g1AU24Ktt65PNSmvTJCqquuSp1UqHXagaKquFV3TVc3DVXV6allIo6zUy2krSrbpoUFmzRDDKasrWgkW9urGnT5KkTIOlTVnaMUe3pKzt6SszZJoMUxgTVJilNCBBtalhABABMQpKlJQCAFIkRKKUAGgUEJQA2gEaJACwjJRQmbuvkY95/ZBOvYJSeFkpLLKriLFadOm9rnauaW7Tq4EBYnDrC1MmpdZCeTaT3u9Bp809xHcMc8ua4uB0DS4wYEF0DUkmTHKY5J3A3PIilYU6zubnsc+J7CB6rzbL5PlcHo16eKXJExC2sANKl24/6TGD5vlUlpWpU35mtiNi50n0BW3xJt8GmaFrSHQUrZh+biVi63tMxkMJ/mbHo0Qs67pP8AV9zb4MMdG0wC+NRswOkgyCr+mVkuGaxDIK1NB69SDzFM8yyOJNDrwo1VqmBqaexUyEVlWmqu7rMbuRPRO3t26q406Wg/emJ+PIT4ZOxIlQv0ekJcTUeHOYQRlAdu0OYeWhBjbM8cgTxWapJ4jyddembWWR33zf3XbTsNhqdPgUqnVaTrLfMQPVMt4oAplopsmA0ujUgis0k9yKg9Fb2+OUKzi1zWgF56CAGFz3E8hJcPJx6BYvU2J5aN/lVgdoW2gIiFKpWqiNYaZDqcupuGcgkDQnRx5NnXzOgnLKvbUte0Ec/+arspujYuDjtqcGNUaCm0qaWyipDKa3MGExqjVsXoM0dUYD0mT8kMbrFlvVcNwxxHnC5XauAJk6DeNZ5KZSwc91rh0dSZj1uf/KPR34KTSxOi7aoz7QH1XM23enRFUvnEkyYiI8hClWoxWpOsBwO2oRrnvBuIP9sGl5g6EEmDIMfEELoErSMsnTCW5ZAUSCNMsKUEIQlACQUJSEsIGGqji2pFpW7tj1cArdUHGzv0R/dzB/WPwWV3kZrUvGv9mFqVPzLYZkEmSXZczpMxEuOqlYa1hb+dvTTb+40Vn/0tMeqikP8AYMzVCd/C0taIkxLyJ2TFvi9pQBz0WVX9XVS4fZH4rzJRbbSX8f2etuS7ZZ3bLAA5aly89fZU2Dz/ADhJVFWNPXKXxyBIn0bopNXjlu1OjSpjoykD83lVFxxISScrp/2t+gVQot/b9yXqK/f8/wCGswJ+g/yfqtdaOWK4Wql7A4iJ25+f1W2shovRr8qPNu87J7AqniC5ytFMHxP0J5BvPN0B1E8lcNCyeK1z+WtzaBoGWSxgk67vLRz5OCjUScYPA6IqU+Ru8uRQphpzNnX2sB7Q47Bzho8EeEluUkaFroBWLxO5mo4xlDtwDmE7tcDzboPJariC8zB2ak6DoatNzT9sBz8w83lYgtBdo4OHLl8p0XBRH1Z6vSCNfsd/vJUq0qDcanmOomTJ5Anft5pIpIMplpkaLeSWDNWcm3we+zaOJlxzEA+N5IA0AIFKmAAAJaTA3HhU7CaxpVzTILWu90QQAR5tb32HxKqOFR4XTAB5e1Zbg/zVJzO5aER2Tl+8Nq03NFNviH6sh3Pm5tMD5rlrbjbwO6KlBo31MpyYUWjUTj3r2UeMyu4ifNCqOrHfQrlVIwV0rimoRb1I5gD1IB+RK5yyhPRZXehxaprge9vpukPd3S/yQ9vUJupQ6grFHGiz4V/9zTg7GfQErp9Oqua8IgCt/tMLoFu9dFfR6NHlJ7Slymabk4CtDYNEShKIlACQlNRAo0DDKzXHh/Ro61G/KT9y0crN8bkeybInUn0YRPzWdybg0jSuW2SZgLSiHUHSB7jj8yVUWlu2SecwtJhlL8w/+T7tVk6TznPmf8pqOB2T3PI5fBoGkJiypBz9RsELo6J/CWzUjuPWE8Epm6sXMDLQNABAqBxB31PvDkRC1NpssdhgE0hH7T/o7VbG02WVEHGLT92aXTUmmvYmSsnjrwy5Bh4lo8TXCNNJIdoPVakFVHENIuYYcGxqSQDoNUXw3waCme2WSoxKnTcCPatfP+m509JZSdr5FZGnhbhUjI6ScuxnnAg6jYrR2eMOEND3PJOVrBFJhJ0HtHCC4dZPorX/AKU8gtDpr1WAOqRlFOn+5TZyzQOnh5DMvMrk68t9Ho2SW36mdtMKNQeF4AEiWgO1B6pm7lrHU3t/OaZXAeF4J0dHI6bLQW3C15Se5zXUocROpgnacuUQfJTTw9mfNZ7CcsgH3TB8QInvPLQO6LSWspjHh5ZjGLcueiuwmwDaOd9OmORcfbNbOmhq0nENPZ7Qq25j21MCPeES9lWdZ8NRrRPkVbYxigbo2WvaI1cW1G8obVbpVp6bOHoq7AqWZ/tDz6ZYJ6wBoVnpouctxtbZiDZu7Z+ikSoFodFOC9k8hme42cRQ0E+IT5axPaYXPBeRyXVMVZmaQQuaYzhha/w7HUD5KLFnk5roZ5Gm4j2KQ6/nkVG/JyEPyGoToDsXT2AklRtRm6FHtGk4UrzXHcH6FdFt1i+EcPDGhxHjcN+g5ALZ25WkFhHRXHasE2mnAm2p1qssIoQjKCAEAIkcoApgCFkuP6sMYOof9APvWwWK47qAva3o3b+Y/wCFnZ0VHsrLOj+jVT/C76LCs9477ldYwG3ikJ6KLiOE0dT7Jk+QVMDltdu8d1NwGiTVGkbHn0Ku7+wAdo2PJPYbQAOySZSRJw1v59o10L9PgVs7fZZiwtHCq2oWkMJcA+NC7XSeuh9FqKKmvoUh4KPd05BUlJqNViMNfYb7N2Zonz3+HIeimWeOAOmYjkd1bX1CVn7zDQeS479NGyODeNr9TS/9wAgGdtVSYxxA2o0hwykbGemx6qirYeR1UFlqcxBXJHQRT5ZqrSw9o6qGyQdPe5mOoPNaDDaMR/8AircLsiBstFY2xXoU1KC4MbbNzLO0apoTVCnAUiF0GBDumysvjFsJDjyP1jftotdWaqq7tM0g7GRrtr1SaFhMydXDpKfpYNLZJIEgaftcyPKInzHVXdtZaAawNp3jlPwRWtQioadTQkn2Z/Zc3eB33JHdTtK7JFhQhXNBqZt6Sm5dNFQhxgTiRT2S0xBB3VKSUaYCQEQCYv7r2dNz8rn5ROVsSfJHa3QqMD2zBE6iD6IAkFYziWmHPAyEuJ1IiN9D6QPgtjKi1LYEzCTWRoi2dHKwDsot7TlW5Yo1WhKYGXr2knZHb2CvX26VSoKcDyUdhYzWc7IBk0zkkl0gGGtOgA6hXzaadaxKDUwbyBrUssSoTjWoEV1ahKgVbSVoDTTTrdIZm3WE8lHbhgzgxzjl0Ed+q1P5MgLQdEsBkg0rEDkptC3hPhqca1MQGsSoRgIJgNOaqrGWwyZjxD4g6ER3mFcFQriya6oHkGW7amOeuXadd0ANCmoN5RmrQ6BznT5NgfVWzmqNcWuYtOYtymdI17aj6JegEyk1SWpikeSeOyYC2FKSWNhHKBByiKP1RQmA2EIQQQAaNBBACXJuEEEAMOCACCCQwDdLaiQQA6n2hBBABQiQQQARCJyCCAA0bpcI0EAAII0EANu2KacEEEAIIRAaoIIAkMCcIQQTAUEZQQSEAIiggmgP/9k="/>
          <p:cNvSpPr>
            <a:spLocks noChangeAspect="1" noChangeArrowheads="1"/>
          </p:cNvSpPr>
          <p:nvPr/>
        </p:nvSpPr>
        <p:spPr bwMode="auto">
          <a:xfrm>
            <a:off x="76200" y="-1539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5842" name="AutoShape 2" descr="data:image/jpeg;base64,/9j/4AAQSkZJRgABAQAAAQABAAD/2wCEAAkGBhQSEBUUExQVFRUUGBcXFxgXFxcYFRUXFRQXFRcXFxcXHCYeFxkjHBQXHy8gIycpLCwsFx4xNTAqNSYrLCkBCQoKDgwOGg8PGiklHCQsKSkpLCosLCkpKSwsLCosLCwpLCwsLCwpKSwuLCwsLCksLCwpLCwpKiwsLCwsLCkpKf/AABEIAMIBAwMBIgACEQEDEQH/xAAbAAABBQEBAAAAAAAAAAAAAAADAAECBAUGB//EAEMQAAEDAgMFBQUGBAQGAwEAAAEAAhEDIQQSMQUGQVFhEyJxgbEykaHB8AcUI0Ji0TNScvGCorLhJENTksLSFmOjFf/EABoBAAIDAQEAAAAAAAAAAAAAAAECAAMEBQb/xAAtEQACAgEEAAQFBAMBAAAAAAAAAQIRAwQSITETQVFhIjKBwfAUI3GxoeHxBf/aAAwDAQACEQMRAD8Az8qLTpp2U0XtMtglRxGgrKAykzoYjxTh0DQIVNFIUHUeBqjydUmlCJSzKB20EcmY1MHogcoNtQ6eFEuUmVioFoPQp9FKQPEIH3gyonUx9fVkAsO8kpoTU6iISiGhhKkx5lLgnaESUFzFEBUWKUqIbkkCkCogJFqIOQrTIRaYQ6YVhjVKCrHi6NTQsvVFaERwmVSypmozURkrCUaatUqaHQCtUwiWpEqdOVao0oKhRarlMKFqRLJKmxllNoU8iAwEs6JkfIE6ATwkOUSTKcsUSkRxZB2FELkBlN06IxpO4ge8fujRZGMn5EHBRa9HGEcb294QNUKC4uPaJtKkXKDW80i5QKJhM1SakAgGiYUsve+vrgho/AFEjQxpp2NvdScUg5QKQQMKkJCg0ogKJKJgqYcotKeAiSuAgKjmUmtCWVELDUgjNKrsbdHabojIOGqbQhgolPW6g/BYpI7EFkKxSpcUw6D0Wq2xqBTbcK20KFiDUmwrVIKuxtiVaoJR0GDUoUoSISkBOcZ4JKJ8kkaGPDMyGak8FCtW4KeAbebj0VdnPxY90i593jj/ALWRqrhAj6KA4pPYT9eaJ0S62hyjqbqpVp5dJg6TwVqhtNzSe5MmwmAPiZ9yJjcL+EDmuehhvHiLoRt9iZMalEzktFGnVkKUyoYCbSi0aRcQGtLieABJ9wQKDC5wa0E/zECcognM6LgWXZ7vbC7Cq15qS4HLIMMLXsL2kDW+XLrw6rHn1ePC9r79DXi00prd0jIG6GKP/Jdfqz/2ss2Ilp1Fj5arv8JtNjSPxjN3EZ5kkyZ4kAcOJcFjb2bNcXCqBOYQ4tGpBdcgaECATzHNDDrIZPYsy6Rx6OZS4pBNN1tMdBWOU4WrsjdatWYHtDQ3gXGJ8BBPmgbT2TUw7g2oIm4gyCOhUG2Oim1EabqLAnATIrkqLDE4Qg5EaUyIGhHpoTUYIjoK0SiMpKNIozFB6Ctpq1h28EBgVuk26YZIsU2XVym3RAotVmkLi/P6hAtSDMbZEoujXw9UzEVsSUoxIuUS9ScEGqeSiIQcbpIbnJIhPAyVLZlQQQAR5oLiqTanZ1L6G6pRlwumdFTdKsrNwOIbJJNot4rVw0VLNlMbCVAS4KztvGhtNrTe/tNNx0KDVxQoGw7wvcWXM7R2h2jyRaToOZTIEnSsvYapLT4lKvjAAq4flYB71VxT+6ddCq5Mwxjb5O43JwjTS7Q5C95kEd2o0CQ3KXmHgtOlhfiud313ueXmlTJa1ktaADNjeAbtEzAOkkcAun3Dx4fhaYBJIsQamsWMU8rsotpC5PbmxTQxVQOHElp5tJkevTwXB00VPLJz7tnoZSeOHwexzdDbdZjg457R7XSNDwNh7gvZNy9ssxWGyVC05u67M4XEQIGttPJeU4mlmBtIGvISYE+a9C+zvZjqDBnGUu0Dnupk8bECDqrtZGENtd2JjnLLjlv+hmYwZKtRhLSWOIOWY1tr0hUK+LuA25JgcdfBR3i2nmxVcgvs8iHOzZYtDTNwpblMa/EOc6LCB+LkcLzmECzhH5iAZWqWdwwqXmY1gU8zXkeobvbZNPC0W1Q2Q0S5ru5ldZhaeImGniCQdCszaO8eErvBqZTlnLM2GRsSRwmo4z+lczv5tZ1MNpMJiMxgXJd0FpMSSLSAbGV5pi6tVveId4z8lnh4+aHL4Nrjgx/N2z2n/wCPh9LtKDs3HLaw4DNPtRcjmsWVjfZnva4VOzqFxboGiLl15JJ6fXDrd5KbW4iRbtW5oLpIIgGBGnGxKu0+aUZeHNmXVadNbo9dmYAigqDUQFdRHIcQ7QjNKE0ozCiMkGo6q5SaJVSm1XKSJYg7aStUWwgs1V1ggKFiRZw7bIlId7y+racE7GolC8/UfsoWEgYU6ep+uJUXGEqL/r3oEJvdZVKrkWq5Uq9WyIB3VElTNRJQFnibiq2JZmEK0WyhPaqKMcGYdSrWZZsRNjcz42strZGMqGhVcQQ9mXLBeJuP90zGrQ2REuHM0x/nR232bIZG3RzX3/FV3e2WgcAT8S4yVpYag6QXmSPqbWTYRgDnR19VbRSUVSM8sjk+RVCq1RyM8qpUKRjItbt7zuwVVzSSabzJ8gYExMTwXpOzMdSxpbTqND2w4jm0AQIOokkuPM5dAIXkGKpBwQ8Hi69G7HEXmZPqCCudqNG5NzxupHRxalKO2R7Rht3sJhsS2lkc8V2mQ8h4DmPa5hIPIyqG9m9DMIx2HoOpv7QOABg9mXaxGrenA+NuIw+OrvFV1R5cW0hlNyRmcz+Ynms4YcanvOOpOp/2VOP/AM+T2yyu/X35Fefbx2QzkNubnz+JWz9nu1ezxD2GRnOgLhJ4TlBLjew4QVj1BIWcXup1A5s+S3ZsW+DihdPl2zuXmes727GdWy12CS1pD28YbfMOcTBsNeK8+xYzHKBJ5DivTdx9+qOSK5yvOjoHZwNAMtm+fvW3tdmCcab6bcOajqtPvNDM5l4m4usmHMseN21a8vMvyxU8i4+p5huTu08FtchzWOMhxDmiASPaIA+IC67eLGziWU5J7NlwSbZhaxc4EHm0+IXTba34o0qZ7L8R0QANCY0nj5Lyd2NdSD6tQAVHk5RwaCZiBIF7wE2PHvzeIna9fL+EGef9ra1XFL6nR/fGA957WgXJM25WFzdWnUT3jeGOyEkR3gxrzadIcLq5sjZhbs1zsQGPPZvc4NDcwLzmYC4wS4ZriSO5AXn2L3trU30w60QSTdpc1lOmHFs3gU5jiTfRdFzafCMkNPFr4nyd21sWIIPGdQpCpF+CFhsUatFtQseC6cznmJseEaz+pcXvJvEX1OyYcomJ0n4KzettlLwtT2nYUtvZn5KLHVXTBj2QTwLuDjwHHRbWGp18pJbTkNBADnXIeA68aQ5pFrzwVHYmDZhMHnymcuUkmSXEyLwDwBykS0taRYlcntPfesypJzNnT+XVpix/SBC536jLN3Do6UdPiiqk+fc9JpuMkEEEE68QHFgMi1y0xxV6jUk+CwdydsjGUnB0EtiNJ0jN4jTlcnjC0quMbQY59U5QycxIjQkWHU6LbgyuceezNmxrHKkblN1gpYc6rgtk7y1cdUDaU0qVznHtuaCQT0Fjpe2qLX3pwdGqKYLi4GC4OJdMuBgzJNghPUxi6LIaeU1wd1VcEEVYJ8vUqnh8aHMa4OzMfdjvAXaeZsfj5uaxv5fNXwkpK0Z5JxdMM+vICp1ayZz7Ku6onEbJuq+CSq9omUFs8mhCqBTLkNyqMiHY1WtlO7z+mU/En5KmxyNs4/xfAejkY9l+L5ihhXXPVWZVTD/sjlyjKbHeUFwUy5MShQbBPYh1xFMolQqGL/hnwQoZS6NnSnV6soN94a7/AMVRAWxtPBZMIx7pz1agbEADLRoMvHPNUjyWUj2W5HUgTqaC/DzqFdDU7mJaEUjN7FzBmpkt6flPkbLrtk4NzcdQlwLRUoOHdEw7s3n1WFiafcHkV1mzwXYrDkfyUHeTcO0k/wCVZc2ON3XNP7GzDN1SfmjOYIMm56+nRZm3KRcDx5LSBQ61EEXWvakqRl3W7ZHdnfstoHCYghwMgOqCS1rQMlzxbHd5JYjddtSvhw+oCKrXFw0cxxa4s7uhjuE3vJEWWbX2E2oZcLrod1MC2nXa6o4mGFwzcCKlNhItM5ajjH6Uji64NUMi4sZuKZ2OSmHUyyO0awuFJ5vlcBoQReOBnhC43GS3FtkOEm3XwPBegPw8gDgPdZYG29g9s21ntu0+CkocUJ4j37j02tgTWwDKjG2yseAHZyWtExmMO8pK8x3vyPDWNIl8RNgNBJPD/ZdHuFv4cL/w+KaWtm36SdS3+Zp1gXC6za+yNl16b6zhTdYu7j3NJIFu41wkz0WbE1BVdP0f2NE/jowvsu3Xq0albtA4Gk4st7DjGodq4RcW0d1hUftSxZNJ7WhzQKjs0mcxbDZH6bWXog2sKeHYP+YWNgH+hvePvXHbZ2eKzCHXmfOVfjgkt3qV5cjk6+hW+zNxcykRLmuoZHEfldTcQQYFjdpn9S4/e7dCrTxfcaQ0m7rwO8Q0m2tjf43E7G62IrbNrZSDUoFxLbn8MuiZH+EXHLqu8ZvUys1wotdVeyQHEZKboMOEuMkjKbxHJU7HG6L45VJpv29ijsFj6OEpU3zmdWBbOpAEuN+FjotXtT6KhhaT82eqQXRDWt9im3k2dToCYGkeJzUur9PBwhTKdRkU5toO6oqj33T1HqsStFmVsJmSQCUlLFPLzohPcpEoTyqykdjlY2U7vVf6B6kfNVWi021jUTpOmsdVPZlT8SqOdI/C/wAk0eyzF8xUpO+SL2izMRjMsxrHyWlsXFPdha8xLeyIORptnyulxGYe0NP2U7Ehichi9M56G02UKj4ElQRdk811Os2WkRM8EPYrhUxDWnSRPLW66LenAspYlzKbcrRoL/NRFvhtLcLb+3TiXiBlpsfUNMH2gKjgYcZIJAaBZUGtUGtAF7eKt/dyDBBBGoP7KcIR7pO2Qa1PCJ2agRdQnQ2JHdPgui2U1rvuj8+QOoPGYkAB9NlWnE+TR1nqsAskEdEWnVy0WUoEsc85pMkPLYEaCI4ayklC2mXY8m1MsMfb4KbSqocrFMqwQtUaUlXWBVKLlaYboDIuspotPCyEI1ICqYjeulSMXJ0FvXklZbGNukaNfZbS2CA6bXAOvim2BsMU6Yzt7wLgJGjRUfl0/TlTbPx9d4DjQa1ocWuzP7wdkL2d2NCAL6XW3UdUaZ7OWZaZGRwc78UmJBgDSTc/tlWfE32anhyRXRJzJA5hrR5taG/JNTYPig43aLWjM3QiRIIseMESuZxW87s1iAFrXK4Mz4fJ0mOwIdHQyjbIbkaWwAA58eDjPqSfArknb1OblnvFxmItlBA4c9F2e6+2qNdkFozdGl3xaD71neojGW00/p57N4QulCIXSt2XSP5fUeqk3ZNL+X5+qvTbM7ijlyFXcF1W0dktLSWiHAaCwPkuYqNTWJKNcgYSQ3apKWIeVl6G53vUC5CqVISlBJtRH2LTzVn2kCm+bEwOzcZtppqs7CVM7yJDQOJNgOZK0t1tsU8PiHOr5uzqUqlN2QS6HscwFtwOPNEvxxadvo5rE8+XxuBbrdau7bGVHFtS7croGaL5CREuF5AEcZjWFjYvRaW7FQdu1rvZeQ06c7ESQJBPFSJbjLNF+oPAwPAIGNfZENqrx4Ktjj6FF9FEo/uHR7lYKma8EElpANxBPG0WHDjp1W/vvhWsxZDZ9kG5B4Dl4rH3aqsbjqgaRl7UlvsmxuLEzxWxvzVDscY/6beBHAc9VzoTn4tXx/o7OXHBYuvJ/wBo5fMe0byB9QV2e36hztbJyGnSeGz3WmzHFo4TxjVchXaNeRB88wHpK6rbTpZQfzox/wBrwUMrrNFg08U9PJfz/RlV3gC+ibYlA4nPl7uQE3EzHpoqGKxEZnEB2VpIB0nQSBwvMcYXRfZ6G9obNkn9JkHWxLufJaMmoWN00ZsGj8SO4yAdfriqOK2s1pjU6WWvvaMlV7QI1GkR3jwytjXkuKzxVadbj42VqyXDcjO8CWXY35ne7J2ayrhqlc1A3s47sA68zNvcqtOXOaxoLnvcGtA4k+gAkk8ACV0W5GMBwtem7s2tLDGawJaQZuTpc9IlcDtHaEVyGOJEVWtdGWQWkzHCQNORVOPUOSfHRryaOMWop+dF7CYyv967KQ5ocGuyND2m94cW+i63GUiyu9pblAPcBBbLYFxPtDquJ3SEuZYmw4E8etQLq97q8Yh0QJpgWy9P5Xu+JHgq46mTy7Gi3JpIRxbk/wA4Oe3n3og9lTN5ubQtLcXYWb8V5JfMgZDmgaloNqoHFlyRMEFefYp81r8XfPqvXdyntbQIaWguYeNMSY5B4B82O6FJrZulH1Dosapz8yG294xRa4UwSxsXALmtDCSzvaQA9wB1y5Vm7P8AtBD3gEkiwg8QGhgEj9IjzdztvNpgYeDBaWSRzLhLp5kkkrxOq/JWOXQOMeRsljpI7Pcu/V1Kq4/ye7bcoHEYV9andwAJiAXcL3iwuTyEC0uPkTtokuiYk/3Xqm5Zc7B1HOBIa0mSXNDSWm47pA8QvItt4E0cVkzGe46SbgvY19yOMuT6XK6cTPqsK3/U3cZXERF4A4xpJFrkXi2vmul3RxX4jc2f/vDPRzY8JssPH7L7Om103yy78ouDyFoJ4R4Sr+5pDaojKOrXH4kvBPiqH8Ks6CamuOj1/DwQIc8eNVx9KzlcpMfwcSP6p9aZ9UPCUy5ouHeOY/8Ak5F+7mf4dOOc39xp/Nb4NtWcmTV0GL3AXI8wP3C5HEO77wC0wfymRBn5rq5I0Ab5tPzC5LG1ZxD5IMtGnjx7zvXmmbe5A23CRVJSUs/1CZWmI8fLlRxdX4K5VWfieKBUuwmw3/iNJ0m/uPh6jxGqNt6jlxNQDg48QR7wXD4nxVLZDH9q1rZa4kDQTJtxXTHZvbOxHaPLqtOhUquLhJDqTmQARA7wc4acBzTXSNjW6NHIYhvdKtbAqZazSLG8E3vEgxpqBrbmoOpq3s1zG0qoLAXAsLXXlo72YCDee7ryPNRFeLuguLZlxLgdSPQqtitUbCVQ7MIFvfe9zqhYpt1H0JP5zf3HGavrqR+Yj8o8Qug31oxj3f0M5cv0gT5rmtx8W2nVGdwb3uLmj/UQuj3wxrKmMLmOa4ZGAkRyi8SFzop+P7HXyST0/wBPujFGFNRzWCJcQ0E6AuMAk+a0Kdd+QsebUqbmx1e9rbkySYnjFlWAtax4eK1atE1H1CB/FptrtHMXe8DqMzjH/wBZW2UE3bRzseWSjSZztanmLmgXcx4HjkcR8QFZ3U289lbI0N0BlxeeLfyhwHH4Kzsmq1mMol5hgeMx5NMtJPSCsmjgw19jMWBHGLTPEJHijOVyLIaiWOFRL+Pe+vTqYl5b/HNKGtyj2SQY/wABXJYtkldlSxDPulak6A4upVKdjdzS5rhaw7ryb8lgHDAuVijXCKJ5d0txr7tOc2kH5GVA81GvDnBpb2bDViC0/lZm6nKOCr7Ja2ptCiHgw8ubAvcg5R4TbwVrY21hRY5hZmBeHi8D+BWpEf8A6g/4VRwFQ08VRrAT2Tg6JiYOimzhod57adlDdWkxmJpmtoHAmZIsZ0HgutrU2fd6r2sAc7E5ZiO4KZIAHDmsBmHGflF1tnH/APD9jFjVFQG0z2eQiY80XFEWZ8o4nbWDcx+aLE66r0X7N9sPqNFCmyX3l2Zze6dbB3CeEeI1WFi8CKjcpWVT2a7D1QaTjPiQL2iW3hZdTh8WPHa6L9Pm2On0z0fbuwahc40KmejnYKjQRDWmoGuIn8t3cfynXU8/iPszBxIeAWUiMw4g5DlqczDSJMcDMGCpbP3vdl+5hha99eH1WuEkUSCQBAyi1vBdTsbGYg4Kk2kztKgeXioXhuUyeDr5CC4GL9FlcMyjfPpX5/02+NjT4SfuC3qxVPA7PdTDfxHtIBkFpuLg3LhfUEaicsheJVKhc+Tck8b9BK9f3k3TqVmtpufnJcXSBlawEey1skgW/suExP2f4pr+6zNxBHGOK1YMeyPPZjzZXNnRYyu77qwPsYbYWIAFr6NNh0HkrO6dMiqNba92CPdH+oIG1C5tGkagh5nM3i25HwII8Aum3E2IR+K+w1bE26ixACxSi7o6cJqOOz0LBulou13ib+rvVHNOL5I6h39lh1trHQmk/wDqmf8AMR6Kv/8A0Dwps/wVI/0s+a2LLGKoweDJu/z7HQVcXAN/e4f+5XG1Kueu8m2l/fy8lcxe1DliKgn9byPjUHoqTaUDqTJ14+KaEt8uOkDJFY8bT7ZF2uqSctSWmznUeOPQMRSt42RkzWpqMu6g+8uFpDFPNEg04ZlIMg9xsmT1m3DRWN2Mayj2xeGkPw9amJJ1eABEalZ9RkpZLKVSotWVt2U3MWzu5hQ6njAQJGHztJEkOpVqbjE82lwVKkzVGo1C0HKSMwLTFpa7UHmCpQY5KdsvbXpAMwxtmfh2vcRAlzn1LwLCwAtGixq9OVZI+CQYmorc7lZBuHydk9pBOUk8YIe6xAMj5i63NkzWdVc+O7RqEnQAgDJ55ssdVlhiJTbEAJdvFFvjMv03I3bGAJs0Q0cpJcQPNxPmqTXo7SjQikSIQnMRExKA7AEnTlPxj9lDKiO1UCiI2QhSATQrFOjYyQNNURUxqLY81cZ/dCaWgWueak0yVGFMstp2lRqYEuOcefPWR6IjDIWlgRZJRemA2Lu+3taNRzDmfWxTnamA5rnUr6STljrAXd7JwbaTGsAgNAESbRrfxWTgzpZa1Ova5kjjygACTzgeJukZenaB46uW1GHjPqdOpWxR0zW4dIkyufxGDLqjHmRrY68geggWHVbr3Qzxv7kAlXB0m/iSBPaVDOhhxzRPKHC3VTfRaGho0AFsxkeB1CGKXedB9lozeLrtnqAHde8PIrm/JIo+qHlJ9pmeS4kgVHgDm4p3YBpnM95Pi0+rSnNCKhiQIRG8deXG/wBSm8OL8hfGmumVqWDa1zIl0lwvH/RqHkOIlPVcpsaS8NBgkOyC3ecYBAJ0OTP8RyVR5smjBR6K8mRySbGfVukq5STmfceUAJ4STlMZqGKYNUk4CgUMApMF7+fh0ShSUCOQJMTE2nWOE9U0J2hOQoQcJ26qAKcKWSgwcjtKrsCOApY6QQuUHFOAmcEAsG4qLQphidrERGRARAE2VTDUQoeEZiGxqmAoEu0Fo4UrMoPjlcfXgequ4d2iUsTOgwr9LwFqYEgHhr5f3XPYeroFr4bEQPq9krL4s2C4axyt5f3RKtYZQPeqdN4AHP0upvfr7gloaw9J1yDYODfAkGpJ8YLfLwRB8FWoYi2v15KL3ckSWTrECVUc6Od/db5oz387cD0v0VQ1O6P7IiMkKsOYf5Xsd5NeD8iqtY6xopOqKrVeiVtkc6SEXJkSo8xKknaFLIoIxU+KQSUwoAZO0J2hETAsjCYBEDFIoMMSvkRKbFMsU2sSjWMaZsjNZCQCnKlDqXFDQnypBOQiR9EYUUTKmyIlYwCmFAC6O1qg6QwanATgJKAaDMKsUnqoxyIHqBRs4eqFeoV9JlYmHrWVujW4kwANeXVCi1SN9mJt9c0YYnS6xu3iCDIImVOniZHLzQobdRrtfZI1zHX+yz2YiQpsxCBFIuOq80PMOsIJxPdIgXi8XEcjw6oLsTCIeCdSpKrPemdU4qtUrIlUg2dJUzXSUFo4MIoSSUEYgphJJEQXFTBSSRASCcapJIMaJMKSSSAwQJJJKBiOFM8UklCeQmqKdJEVCCJT1SSQLEOmKSSIrHB+vJKU6SgS1RNkc6Dr+6dJAaPaCYd1vrmrNMpJILoafYfDut5n1RmJJKEQ1TTz/dBqaFJJQb0Bt0CrPNk6SiEfmCSSSUFP/9k="/>
          <p:cNvSpPr>
            <a:spLocks noChangeAspect="1" noChangeArrowheads="1"/>
          </p:cNvSpPr>
          <p:nvPr/>
        </p:nvSpPr>
        <p:spPr bwMode="auto">
          <a:xfrm>
            <a:off x="76200" y="-1539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1986" name="Picture 2" descr="air_core_inductor_coil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571744"/>
            <a:ext cx="1905000" cy="1600200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2571736" y="2571744"/>
            <a:ext cx="5715040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</a:pPr>
            <a:r>
              <a:rPr lang="ko-KR" altLang="en-US" spc="-110" dirty="0" err="1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공심</a:t>
            </a: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pc="-110" dirty="0" err="1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인덕터</a:t>
            </a:r>
            <a:r>
              <a:rPr lang="en-US" altLang="ko-KR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(air core) : </a:t>
            </a: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내부에 코어가 존재 하지 않고</a:t>
            </a:r>
            <a:endParaRPr lang="en-US" altLang="ko-KR" spc="-110" dirty="0" smtClean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algn="just">
              <a:lnSpc>
                <a:spcPct val="120000"/>
              </a:lnSpc>
            </a:pPr>
            <a:r>
              <a:rPr lang="en-US" altLang="ko-KR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                         </a:t>
            </a: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공중에 코일을 감아 놓은 형태</a:t>
            </a:r>
            <a:endParaRPr lang="en-US" altLang="ko-KR" spc="-110" dirty="0" smtClean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algn="just">
              <a:lnSpc>
                <a:spcPct val="120000"/>
              </a:lnSpc>
            </a:pPr>
            <a:r>
              <a:rPr lang="en-US" altLang="ko-KR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                         (</a:t>
            </a: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높은 주파수 회로에 사용</a:t>
            </a:r>
            <a:r>
              <a:rPr lang="en-US" altLang="ko-KR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</p:txBody>
      </p:sp>
      <p:pic>
        <p:nvPicPr>
          <p:cNvPr id="41988" name="Picture 4" descr="inductor_with_iron_cor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4286256"/>
            <a:ext cx="2381250" cy="2152650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3000364" y="4696925"/>
            <a:ext cx="571504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</a:pP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철심 </a:t>
            </a:r>
            <a:r>
              <a:rPr lang="ko-KR" altLang="en-US" spc="-110" dirty="0" err="1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인덕터</a:t>
            </a:r>
            <a:r>
              <a:rPr lang="en-US" altLang="ko-KR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(iron core) : </a:t>
            </a: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조밀한 부품 실장이 가능</a:t>
            </a:r>
            <a:endParaRPr lang="en-US" altLang="ko-KR" spc="-110" dirty="0" smtClean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algn="just">
              <a:lnSpc>
                <a:spcPct val="120000"/>
              </a:lnSpc>
            </a:pPr>
            <a:r>
              <a:rPr lang="en-US" altLang="ko-KR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                           (</a:t>
            </a: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낮은 주파수에 사용</a:t>
            </a:r>
            <a:r>
              <a:rPr lang="en-US" altLang="ko-KR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11560" y="1412776"/>
            <a:ext cx="79928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9552" y="545008"/>
            <a:ext cx="432048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3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3.</a:t>
            </a:r>
            <a:r>
              <a:rPr lang="ko-KR" altLang="en-US" sz="3600" b="1" spc="-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인덕터의</a:t>
            </a:r>
            <a:r>
              <a:rPr lang="ko-KR" altLang="en-US" sz="3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3600" b="1" spc="-1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종류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1560" y="1595466"/>
            <a:ext cx="7848872" cy="3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</a:pP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코어의 유무</a:t>
            </a:r>
            <a:endParaRPr lang="en-US" altLang="ko-KR" spc="-110" dirty="0" smtClean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650" name="AutoShape 2" descr="data:image/jpeg;base64,/9j/4AAQSkZJRgABAQAAAQABAAD/2wCEAAkGBhQSEBUUExQVFRUUGBcXFxgXFxcYFRUXFRQXFRcXFxcXHCYeFxkjHBQXHy8gIycpLCwsFx4xNTAqNSYrLCkBCQoKDgwOGg8PGiklHCQsKSkpLCosLCkpKSwsLCosLCwpLCwsLCwpKSwuLCwsLCksLCwpLCwpKiwsLCwsLCkpKf/AABEIAMIBAwMBIgACEQEDEQH/xAAbAAABBQEBAAAAAAAAAAAAAAADAAECBAUGB//EAEMQAAEDAgMFBQUGBAQGAwEAAAEAAhEDIQQSMQUGQVFhEyJxgbEykaHB8AcUI0Ji0TNScvGCorLhJENTksLSFmOjFf/EABoBAAIDAQEAAAAAAAAAAAAAAAECAAMEBQb/xAAtEQACAgEEAAQFBAMBAAAAAAAAAQIRAwQSITETQVFhIjKBwfAUI3GxoeHxBf/aAAwDAQACEQMRAD8Az8qLTpp2U0XtMtglRxGgrKAykzoYjxTh0DQIVNFIUHUeBqjydUmlCJSzKB20EcmY1MHogcoNtQ6eFEuUmVioFoPQp9FKQPEIH3gyonUx9fVkAsO8kpoTU6iISiGhhKkx5lLgnaESUFzFEBUWKUqIbkkCkCogJFqIOQrTIRaYQ6YVhjVKCrHi6NTQsvVFaERwmVSypmozURkrCUaatUqaHQCtUwiWpEqdOVao0oKhRarlMKFqRLJKmxllNoU8iAwEs6JkfIE6ATwkOUSTKcsUSkRxZB2FELkBlN06IxpO4ge8fujRZGMn5EHBRa9HGEcb294QNUKC4uPaJtKkXKDW80i5QKJhM1SakAgGiYUsve+vrgho/AFEjQxpp2NvdScUg5QKQQMKkJCg0ogKJKJgqYcotKeAiSuAgKjmUmtCWVELDUgjNKrsbdHabojIOGqbQhgolPW6g/BYpI7EFkKxSpcUw6D0Wq2xqBTbcK20KFiDUmwrVIKuxtiVaoJR0GDUoUoSISkBOcZ4JKJ8kkaGPDMyGak8FCtW4KeAbebj0VdnPxY90i593jj/ALWRqrhAj6KA4pPYT9eaJ0S62hyjqbqpVp5dJg6TwVqhtNzSe5MmwmAPiZ9yJjcL+EDmuehhvHiLoRt9iZMalEzktFGnVkKUyoYCbSi0aRcQGtLieABJ9wQKDC5wa0E/zECcognM6LgWXZ7vbC7Cq15qS4HLIMMLXsL2kDW+XLrw6rHn1ePC9r79DXi00prd0jIG6GKP/Jdfqz/2ss2Ilp1Fj5arv8JtNjSPxjN3EZ5kkyZ4kAcOJcFjb2bNcXCqBOYQ4tGpBdcgaECATzHNDDrIZPYsy6Rx6OZS4pBNN1tMdBWOU4WrsjdatWYHtDQ3gXGJ8BBPmgbT2TUw7g2oIm4gyCOhUG2Oim1EabqLAnATIrkqLDE4Qg5EaUyIGhHpoTUYIjoK0SiMpKNIozFB6Ctpq1h28EBgVuk26YZIsU2XVym3RAotVmkLi/P6hAtSDMbZEoujXw9UzEVsSUoxIuUS9ScEGqeSiIQcbpIbnJIhPAyVLZlQQQAR5oLiqTanZ1L6G6pRlwumdFTdKsrNwOIbJJNot4rVw0VLNlMbCVAS4KztvGhtNrTe/tNNx0KDVxQoGw7wvcWXM7R2h2jyRaToOZTIEnSsvYapLT4lKvjAAq4flYB71VxT+6ddCq5Mwxjb5O43JwjTS7Q5C95kEd2o0CQ3KXmHgtOlhfiud313ueXmlTJa1ktaADNjeAbtEzAOkkcAun3Dx4fhaYBJIsQamsWMU8rsotpC5PbmxTQxVQOHElp5tJkevTwXB00VPLJz7tnoZSeOHwexzdDbdZjg457R7XSNDwNh7gvZNy9ssxWGyVC05u67M4XEQIGttPJeU4mlmBtIGvISYE+a9C+zvZjqDBnGUu0Dnupk8bECDqrtZGENtd2JjnLLjlv+hmYwZKtRhLSWOIOWY1tr0hUK+LuA25JgcdfBR3i2nmxVcgvs8iHOzZYtDTNwpblMa/EOc6LCB+LkcLzmECzhH5iAZWqWdwwqXmY1gU8zXkeobvbZNPC0W1Q2Q0S5ru5ldZhaeImGniCQdCszaO8eErvBqZTlnLM2GRsSRwmo4z+lczv5tZ1MNpMJiMxgXJd0FpMSSLSAbGV5pi6tVveId4z8lnh4+aHL4Nrjgx/N2z2n/wCPh9LtKDs3HLaw4DNPtRcjmsWVjfZnva4VOzqFxboGiLl15JJ6fXDrd5KbW4iRbtW5oLpIIgGBGnGxKu0+aUZeHNmXVadNbo9dmYAigqDUQFdRHIcQ7QjNKE0ozCiMkGo6q5SaJVSm1XKSJYg7aStUWwgs1V1ggKFiRZw7bIlId7y+racE7GolC8/UfsoWEgYU6ep+uJUXGEqL/r3oEJvdZVKrkWq5Uq9WyIB3VElTNRJQFnibiq2JZmEK0WyhPaqKMcGYdSrWZZsRNjcz42strZGMqGhVcQQ9mXLBeJuP90zGrQ2REuHM0x/nR232bIZG3RzX3/FV3e2WgcAT8S4yVpYag6QXmSPqbWTYRgDnR19VbRSUVSM8sjk+RVCq1RyM8qpUKRjItbt7zuwVVzSSabzJ8gYExMTwXpOzMdSxpbTqND2w4jm0AQIOokkuPM5dAIXkGKpBwQ8Hi69G7HEXmZPqCCudqNG5NzxupHRxalKO2R7Rht3sJhsS2lkc8V2mQ8h4DmPa5hIPIyqG9m9DMIx2HoOpv7QOABg9mXaxGrenA+NuIw+OrvFV1R5cW0hlNyRmcz+Ynms4YcanvOOpOp/2VOP/AM+T2yyu/X35Fefbx2QzkNubnz+JWz9nu1ezxD2GRnOgLhJ4TlBLjew4QVj1BIWcXup1A5s+S3ZsW+DihdPl2zuXmes727GdWy12CS1pD28YbfMOcTBsNeK8+xYzHKBJ5DivTdx9+qOSK5yvOjoHZwNAMtm+fvW3tdmCcab6bcOajqtPvNDM5l4m4usmHMseN21a8vMvyxU8i4+p5huTu08FtchzWOMhxDmiASPaIA+IC67eLGziWU5J7NlwSbZhaxc4EHm0+IXTba34o0qZ7L8R0QANCY0nj5Lyd2NdSD6tQAVHk5RwaCZiBIF7wE2PHvzeIna9fL+EGef9ra1XFL6nR/fGA957WgXJM25WFzdWnUT3jeGOyEkR3gxrzadIcLq5sjZhbs1zsQGPPZvc4NDcwLzmYC4wS4ZriSO5AXn2L3trU30w60QSTdpc1lOmHFs3gU5jiTfRdFzafCMkNPFr4nyd21sWIIPGdQpCpF+CFhsUatFtQseC6cznmJseEaz+pcXvJvEX1OyYcomJ0n4KzettlLwtT2nYUtvZn5KLHVXTBj2QTwLuDjwHHRbWGp18pJbTkNBADnXIeA68aQ5pFrzwVHYmDZhMHnymcuUkmSXEyLwDwBykS0taRYlcntPfesypJzNnT+XVpix/SBC536jLN3Do6UdPiiqk+fc9JpuMkEEEE68QHFgMi1y0xxV6jUk+CwdydsjGUnB0EtiNJ0jN4jTlcnjC0quMbQY59U5QycxIjQkWHU6LbgyuceezNmxrHKkblN1gpYc6rgtk7y1cdUDaU0qVznHtuaCQT0Fjpe2qLX3pwdGqKYLi4GC4OJdMuBgzJNghPUxi6LIaeU1wd1VcEEVYJ8vUqnh8aHMa4OzMfdjvAXaeZsfj5uaxv5fNXwkpK0Z5JxdMM+vICp1ayZz7Ku6onEbJuq+CSq9omUFs8mhCqBTLkNyqMiHY1WtlO7z+mU/En5KmxyNs4/xfAejkY9l+L5ihhXXPVWZVTD/sjlyjKbHeUFwUy5MShQbBPYh1xFMolQqGL/hnwQoZS6NnSnV6soN94a7/AMVRAWxtPBZMIx7pz1agbEADLRoMvHPNUjyWUj2W5HUgTqaC/DzqFdDU7mJaEUjN7FzBmpkt6flPkbLrtk4NzcdQlwLRUoOHdEw7s3n1WFiafcHkV1mzwXYrDkfyUHeTcO0k/wCVZc2ON3XNP7GzDN1SfmjOYIMm56+nRZm3KRcDx5LSBQ61EEXWvakqRl3W7ZHdnfstoHCYghwMgOqCS1rQMlzxbHd5JYjddtSvhw+oCKrXFw0cxxa4s7uhjuE3vJEWWbX2E2oZcLrod1MC2nXa6o4mGFwzcCKlNhItM5ajjH6Uji64NUMi4sZuKZ2OSmHUyyO0awuFJ5vlcBoQReOBnhC43GS3FtkOEm3XwPBegPw8gDgPdZYG29g9s21ntu0+CkocUJ4j37j02tgTWwDKjG2yseAHZyWtExmMO8pK8x3vyPDWNIl8RNgNBJPD/ZdHuFv4cL/w+KaWtm36SdS3+Zp1gXC6za+yNl16b6zhTdYu7j3NJIFu41wkz0WbE1BVdP0f2NE/jowvsu3Xq0albtA4Gk4st7DjGodq4RcW0d1hUftSxZNJ7WhzQKjs0mcxbDZH6bWXog2sKeHYP+YWNgH+hvePvXHbZ2eKzCHXmfOVfjgkt3qV5cjk6+hW+zNxcykRLmuoZHEfldTcQQYFjdpn9S4/e7dCrTxfcaQ0m7rwO8Q0m2tjf43E7G62IrbNrZSDUoFxLbn8MuiZH+EXHLqu8ZvUys1wotdVeyQHEZKboMOEuMkjKbxHJU7HG6L45VJpv29ijsFj6OEpU3zmdWBbOpAEuN+FjotXtT6KhhaT82eqQXRDWt9im3k2dToCYGkeJzUur9PBwhTKdRkU5toO6oqj33T1HqsStFmVsJmSQCUlLFPLzohPcpEoTyqykdjlY2U7vVf6B6kfNVWi021jUTpOmsdVPZlT8SqOdI/C/wAk0eyzF8xUpO+SL2izMRjMsxrHyWlsXFPdha8xLeyIORptnyulxGYe0NP2U7Ehichi9M56G02UKj4ElQRdk811Os2WkRM8EPYrhUxDWnSRPLW66LenAspYlzKbcrRoL/NRFvhtLcLb+3TiXiBlpsfUNMH2gKjgYcZIJAaBZUGtUGtAF7eKt/dyDBBBGoP7KcIR7pO2Qa1PCJ2agRdQnQ2JHdPgui2U1rvuj8+QOoPGYkAB9NlWnE+TR1nqsAskEdEWnVy0WUoEsc85pMkPLYEaCI4ayklC2mXY8m1MsMfb4KbSqocrFMqwQtUaUlXWBVKLlaYboDIuspotPCyEI1ICqYjeulSMXJ0FvXklZbGNukaNfZbS2CA6bXAOvim2BsMU6Yzt7wLgJGjRUfl0/TlTbPx9d4DjQa1ocWuzP7wdkL2d2NCAL6XW3UdUaZ7OWZaZGRwc78UmJBgDSTc/tlWfE32anhyRXRJzJA5hrR5taG/JNTYPig43aLWjM3QiRIIseMESuZxW87s1iAFrXK4Mz4fJ0mOwIdHQyjbIbkaWwAA58eDjPqSfArknb1OblnvFxmItlBA4c9F2e6+2qNdkFozdGl3xaD71neojGW00/p57N4QulCIXSt2XSP5fUeqk3ZNL+X5+qvTbM7ijlyFXcF1W0dktLSWiHAaCwPkuYqNTWJKNcgYSQ3apKWIeVl6G53vUC5CqVISlBJtRH2LTzVn2kCm+bEwOzcZtppqs7CVM7yJDQOJNgOZK0t1tsU8PiHOr5uzqUqlN2QS6HscwFtwOPNEvxxadvo5rE8+XxuBbrdau7bGVHFtS7croGaL5CREuF5AEcZjWFjYvRaW7FQdu1rvZeQ06c7ESQJBPFSJbjLNF+oPAwPAIGNfZENqrx4Ktjj6FF9FEo/uHR7lYKma8EElpANxBPG0WHDjp1W/vvhWsxZDZ9kG5B4Dl4rH3aqsbjqgaRl7UlvsmxuLEzxWxvzVDscY/6beBHAc9VzoTn4tXx/o7OXHBYuvJ/wBo5fMe0byB9QV2e36hztbJyGnSeGz3WmzHFo4TxjVchXaNeRB88wHpK6rbTpZQfzox/wBrwUMrrNFg08U9PJfz/RlV3gC+ibYlA4nPl7uQE3EzHpoqGKxEZnEB2VpIB0nQSBwvMcYXRfZ6G9obNkn9JkHWxLufJaMmoWN00ZsGj8SO4yAdfriqOK2s1pjU6WWvvaMlV7QI1GkR3jwytjXkuKzxVadbj42VqyXDcjO8CWXY35ne7J2ayrhqlc1A3s47sA68zNvcqtOXOaxoLnvcGtA4k+gAkk8ACV0W5GMBwtem7s2tLDGawJaQZuTpc9IlcDtHaEVyGOJEVWtdGWQWkzHCQNORVOPUOSfHRryaOMWop+dF7CYyv967KQ5ocGuyND2m94cW+i63GUiyu9pblAPcBBbLYFxPtDquJ3SEuZYmw4E8etQLq97q8Yh0QJpgWy9P5Xu+JHgq46mTy7Gi3JpIRxbk/wA4Oe3n3og9lTN5ubQtLcXYWb8V5JfMgZDmgaloNqoHFlyRMEFefYp81r8XfPqvXdyntbQIaWguYeNMSY5B4B82O6FJrZulH1Dosapz8yG294xRa4UwSxsXALmtDCSzvaQA9wB1y5Vm7P8AtBD3gEkiwg8QGhgEj9IjzdztvNpgYeDBaWSRzLhLp5kkkrxOq/JWOXQOMeRsljpI7Pcu/V1Kq4/ye7bcoHEYV9andwAJiAXcL3iwuTyEC0uPkTtokuiYk/3Xqm5Zc7B1HOBIa0mSXNDSWm47pA8QvItt4E0cVkzGe46SbgvY19yOMuT6XK6cTPqsK3/U3cZXERF4A4xpJFrkXi2vmul3RxX4jc2f/vDPRzY8JssPH7L7Om103yy78ouDyFoJ4R4Sr+5pDaojKOrXH4kvBPiqH8Ks6CamuOj1/DwQIc8eNVx9KzlcpMfwcSP6p9aZ9UPCUy5ouHeOY/8Ak5F+7mf4dOOc39xp/Nb4NtWcmTV0GL3AXI8wP3C5HEO77wC0wfymRBn5rq5I0Ab5tPzC5LG1ZxD5IMtGnjx7zvXmmbe5A23CRVJSUs/1CZWmI8fLlRxdX4K5VWfieKBUuwmw3/iNJ0m/uPh6jxGqNt6jlxNQDg48QR7wXD4nxVLZDH9q1rZa4kDQTJtxXTHZvbOxHaPLqtOhUquLhJDqTmQARA7wc4acBzTXSNjW6NHIYhvdKtbAqZazSLG8E3vEgxpqBrbmoOpq3s1zG0qoLAXAsLXXlo72YCDee7ryPNRFeLuguLZlxLgdSPQqtitUbCVQ7MIFvfe9zqhYpt1H0JP5zf3HGavrqR+Yj8o8Qug31oxj3f0M5cv0gT5rmtx8W2nVGdwb3uLmj/UQuj3wxrKmMLmOa4ZGAkRyi8SFzop+P7HXyST0/wBPujFGFNRzWCJcQ0E6AuMAk+a0Kdd+QsebUqbmx1e9rbkySYnjFlWAtax4eK1atE1H1CB/FptrtHMXe8DqMzjH/wBZW2UE3bRzseWSjSZztanmLmgXcx4HjkcR8QFZ3U289lbI0N0BlxeeLfyhwHH4Kzsmq1mMol5hgeMx5NMtJPSCsmjgw19jMWBHGLTPEJHijOVyLIaiWOFRL+Pe+vTqYl5b/HNKGtyj2SQY/wABXJYtkldlSxDPulak6A4upVKdjdzS5rhaw7ryb8lgHDAuVijXCKJ5d0txr7tOc2kH5GVA81GvDnBpb2bDViC0/lZm6nKOCr7Ja2ptCiHgw8ubAvcg5R4TbwVrY21hRY5hZmBeHi8D+BWpEf8A6g/4VRwFQ08VRrAT2Tg6JiYOimzhod57adlDdWkxmJpmtoHAmZIsZ0HgutrU2fd6r2sAc7E5ZiO4KZIAHDmsBmHGflF1tnH/APD9jFjVFQG0z2eQiY80XFEWZ8o4nbWDcx+aLE66r0X7N9sPqNFCmyX3l2Zze6dbB3CeEeI1WFi8CKjcpWVT2a7D1QaTjPiQL2iW3hZdTh8WPHa6L9Pm2On0z0fbuwahc40KmejnYKjQRDWmoGuIn8t3cfynXU8/iPszBxIeAWUiMw4g5DlqczDSJMcDMGCpbP3vdl+5hha99eH1WuEkUSCQBAyi1vBdTsbGYg4Kk2kztKgeXioXhuUyeDr5CC4GL9FlcMyjfPpX5/02+NjT4SfuC3qxVPA7PdTDfxHtIBkFpuLg3LhfUEaicsheJVKhc+Tck8b9BK9f3k3TqVmtpufnJcXSBlawEey1skgW/suExP2f4pr+6zNxBHGOK1YMeyPPZjzZXNnRYyu77qwPsYbYWIAFr6NNh0HkrO6dMiqNba92CPdH+oIG1C5tGkagh5nM3i25HwII8Aum3E2IR+K+w1bE26ixACxSi7o6cJqOOz0LBulou13ib+rvVHNOL5I6h39lh1trHQmk/wDqmf8AMR6Kv/8A0Dwps/wVI/0s+a2LLGKoweDJu/z7HQVcXAN/e4f+5XG1Kueu8m2l/fy8lcxe1DliKgn9byPjUHoqTaUDqTJ14+KaEt8uOkDJFY8bT7ZF2uqSctSWmznUeOPQMRSt42RkzWpqMu6g+8uFpDFPNEg04ZlIMg9xsmT1m3DRWN2Mayj2xeGkPw9amJJ1eABEalZ9RkpZLKVSotWVt2U3MWzu5hQ6njAQJGHztJEkOpVqbjE82lwVKkzVGo1C0HKSMwLTFpa7UHmCpQY5KdsvbXpAMwxtmfh2vcRAlzn1LwLCwAtGixq9OVZI+CQYmorc7lZBuHydk9pBOUk8YIe6xAMj5i63NkzWdVc+O7RqEnQAgDJ55ssdVlhiJTbEAJdvFFvjMv03I3bGAJs0Q0cpJcQPNxPmqTXo7SjQikSIQnMRExKA7AEnTlPxj9lDKiO1UCiI2QhSATQrFOjYyQNNURUxqLY81cZ/dCaWgWueak0yVGFMstp2lRqYEuOcefPWR6IjDIWlgRZJRemA2Lu+3taNRzDmfWxTnamA5rnUr6STljrAXd7JwbaTGsAgNAESbRrfxWTgzpZa1Ova5kjjygACTzgeJukZenaB46uW1GHjPqdOpWxR0zW4dIkyufxGDLqjHmRrY68geggWHVbr3Qzxv7kAlXB0m/iSBPaVDOhhxzRPKHC3VTfRaGho0AFsxkeB1CGKXedB9lozeLrtnqAHde8PIrm/JIo+qHlJ9pmeS4kgVHgDm4p3YBpnM95Pi0+rSnNCKhiQIRG8deXG/wBSm8OL8hfGmumVqWDa1zIl0lwvH/RqHkOIlPVcpsaS8NBgkOyC3ecYBAJ0OTP8RyVR5smjBR6K8mRySbGfVukq5STmfceUAJ4STlMZqGKYNUk4CgUMApMF7+fh0ShSUCOQJMTE2nWOE9U0J2hOQoQcJ26qAKcKWSgwcjtKrsCOApY6QQuUHFOAmcEAsG4qLQphidrERGRARAE2VTDUQoeEZiGxqmAoEu0Fo4UrMoPjlcfXgequ4d2iUsTOgwr9LwFqYEgHhr5f3XPYeroFr4bEQPq9krL4s2C4axyt5f3RKtYZQPeqdN4AHP0upvfr7gloaw9J1yDYODfAkGpJ8YLfLwRB8FWoYi2v15KL3ckSWTrECVUc6Od/db5oz387cD0v0VQ1O6P7IiMkKsOYf5Xsd5NeD8iqtY6xopOqKrVeiVtkc6SEXJkSo8xKknaFLIoIxU+KQSUwoAZO0J2hETAsjCYBEDFIoMMSvkRKbFMsU2sSjWMaZsjNZCQCnKlDqXFDQnypBOQiR9EYUUTKmyIlYwCmFAC6O1qg6QwanATgJKAaDMKsUnqoxyIHqBRs4eqFeoV9JlYmHrWVujW4kwANeXVCi1SN9mJt9c0YYnS6xu3iCDIImVOniZHLzQobdRrtfZI1zHX+yz2YiQpsxCBFIuOq80PMOsIJxPdIgXi8XEcjw6oLsTCIeCdSpKrPemdU4qtUrIlUg2dJUzXSUFo4MIoSSUEYgphJJEQXFTBSSRASCcapJIMaJMKSSSAwQJJJKBiOFM8UklCeQmqKdJEVCCJT1SSQLEOmKSSIrHB+vJKU6SgS1RNkc6Dr+6dJAaPaCYd1vrmrNMpJILoafYfDut5n1RmJJKEQ1TTz/dBqaFJJQb0Bt0CrPNk6SiEfmCSSSUFP/9k="/>
          <p:cNvSpPr>
            <a:spLocks noChangeAspect="1" noChangeArrowheads="1"/>
          </p:cNvSpPr>
          <p:nvPr/>
        </p:nvSpPr>
        <p:spPr bwMode="auto">
          <a:xfrm>
            <a:off x="76200" y="-1539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652" name="AutoShape 4" descr="data:image/jpeg;base64,/9j/4AAQSkZJRgABAQAAAQABAAD/2wCEAAkGBhQSEBUUExQVFRUUGBcXFxgXFxcYFRUXFRQXFRcXFxcXHCYeFxkjHBQXHy8gIycpLCwsFx4xNTAqNSYrLCkBCQoKDgwOGg8PGiklHCQsKSkpLCosLCkpKSwsLCosLCwpLCwsLCwpKSwuLCwsLCksLCwpLCwpKiwsLCwsLCkpKf/AABEIAMIBAwMBIgACEQEDEQH/xAAbAAABBQEBAAAAAAAAAAAAAAADAAECBAUGB//EAEMQAAEDAgMFBQUGBAQGAwEAAAEAAhEDIQQSMQUGQVFhEyJxgbEykaHB8AcUI0Ji0TNScvGCorLhJENTksLSFmOjFf/EABoBAAIDAQEAAAAAAAAAAAAAAAECAAMEBQb/xAAtEQACAgEEAAQFBAMBAAAAAAAAAQIRAwQSITETQVFhIjKBwfAUI3GxoeHxBf/aAAwDAQACEQMRAD8Az8qLTpp2U0XtMtglRxGgrKAykzoYjxTh0DQIVNFIUHUeBqjydUmlCJSzKB20EcmY1MHogcoNtQ6eFEuUmVioFoPQp9FKQPEIH3gyonUx9fVkAsO8kpoTU6iISiGhhKkx5lLgnaESUFzFEBUWKUqIbkkCkCogJFqIOQrTIRaYQ6YVhjVKCrHi6NTQsvVFaERwmVSypmozURkrCUaatUqaHQCtUwiWpEqdOVao0oKhRarlMKFqRLJKmxllNoU8iAwEs6JkfIE6ATwkOUSTKcsUSkRxZB2FELkBlN06IxpO4ge8fujRZGMn5EHBRa9HGEcb294QNUKC4uPaJtKkXKDW80i5QKJhM1SakAgGiYUsve+vrgho/AFEjQxpp2NvdScUg5QKQQMKkJCg0ogKJKJgqYcotKeAiSuAgKjmUmtCWVELDUgjNKrsbdHabojIOGqbQhgolPW6g/BYpI7EFkKxSpcUw6D0Wq2xqBTbcK20KFiDUmwrVIKuxtiVaoJR0GDUoUoSISkBOcZ4JKJ8kkaGPDMyGak8FCtW4KeAbebj0VdnPxY90i593jj/ALWRqrhAj6KA4pPYT9eaJ0S62hyjqbqpVp5dJg6TwVqhtNzSe5MmwmAPiZ9yJjcL+EDmuehhvHiLoRt9iZMalEzktFGnVkKUyoYCbSi0aRcQGtLieABJ9wQKDC5wa0E/zECcognM6LgWXZ7vbC7Cq15qS4HLIMMLXsL2kDW+XLrw6rHn1ePC9r79DXi00prd0jIG6GKP/Jdfqz/2ss2Ilp1Fj5arv8JtNjSPxjN3EZ5kkyZ4kAcOJcFjb2bNcXCqBOYQ4tGpBdcgaECATzHNDDrIZPYsy6Rx6OZS4pBNN1tMdBWOU4WrsjdatWYHtDQ3gXGJ8BBPmgbT2TUw7g2oIm4gyCOhUG2Oim1EabqLAnATIrkqLDE4Qg5EaUyIGhHpoTUYIjoK0SiMpKNIozFB6Ctpq1h28EBgVuk26YZIsU2XVym3RAotVmkLi/P6hAtSDMbZEoujXw9UzEVsSUoxIuUS9ScEGqeSiIQcbpIbnJIhPAyVLZlQQQAR5oLiqTanZ1L6G6pRlwumdFTdKsrNwOIbJJNot4rVw0VLNlMbCVAS4KztvGhtNrTe/tNNx0KDVxQoGw7wvcWXM7R2h2jyRaToOZTIEnSsvYapLT4lKvjAAq4flYB71VxT+6ddCq5Mwxjb5O43JwjTS7Q5C95kEd2o0CQ3KXmHgtOlhfiud313ueXmlTJa1ktaADNjeAbtEzAOkkcAun3Dx4fhaYBJIsQamsWMU8rsotpC5PbmxTQxVQOHElp5tJkevTwXB00VPLJz7tnoZSeOHwexzdDbdZjg457R7XSNDwNh7gvZNy9ssxWGyVC05u67M4XEQIGttPJeU4mlmBtIGvISYE+a9C+zvZjqDBnGUu0Dnupk8bECDqrtZGENtd2JjnLLjlv+hmYwZKtRhLSWOIOWY1tr0hUK+LuA25JgcdfBR3i2nmxVcgvs8iHOzZYtDTNwpblMa/EOc6LCB+LkcLzmECzhH5iAZWqWdwwqXmY1gU8zXkeobvbZNPC0W1Q2Q0S5ru5ldZhaeImGniCQdCszaO8eErvBqZTlnLM2GRsSRwmo4z+lczv5tZ1MNpMJiMxgXJd0FpMSSLSAbGV5pi6tVveId4z8lnh4+aHL4Nrjgx/N2z2n/wCPh9LtKDs3HLaw4DNPtRcjmsWVjfZnva4VOzqFxboGiLl15JJ6fXDrd5KbW4iRbtW5oLpIIgGBGnGxKu0+aUZeHNmXVadNbo9dmYAigqDUQFdRHIcQ7QjNKE0ozCiMkGo6q5SaJVSm1XKSJYg7aStUWwgs1V1ggKFiRZw7bIlId7y+racE7GolC8/UfsoWEgYU6ep+uJUXGEqL/r3oEJvdZVKrkWq5Uq9WyIB3VElTNRJQFnibiq2JZmEK0WyhPaqKMcGYdSrWZZsRNjcz42strZGMqGhVcQQ9mXLBeJuP90zGrQ2REuHM0x/nR232bIZG3RzX3/FV3e2WgcAT8S4yVpYag6QXmSPqbWTYRgDnR19VbRSUVSM8sjk+RVCq1RyM8qpUKRjItbt7zuwVVzSSabzJ8gYExMTwXpOzMdSxpbTqND2w4jm0AQIOokkuPM5dAIXkGKpBwQ8Hi69G7HEXmZPqCCudqNG5NzxupHRxalKO2R7Rht3sJhsS2lkc8V2mQ8h4DmPa5hIPIyqG9m9DMIx2HoOpv7QOABg9mXaxGrenA+NuIw+OrvFV1R5cW0hlNyRmcz+Ynms4YcanvOOpOp/2VOP/AM+T2yyu/X35Fefbx2QzkNubnz+JWz9nu1ezxD2GRnOgLhJ4TlBLjew4QVj1BIWcXup1A5s+S3ZsW+DihdPl2zuXmes727GdWy12CS1pD28YbfMOcTBsNeK8+xYzHKBJ5DivTdx9+qOSK5yvOjoHZwNAMtm+fvW3tdmCcab6bcOajqtPvNDM5l4m4usmHMseN21a8vMvyxU8i4+p5huTu08FtchzWOMhxDmiASPaIA+IC67eLGziWU5J7NlwSbZhaxc4EHm0+IXTba34o0qZ7L8R0QANCY0nj5Lyd2NdSD6tQAVHk5RwaCZiBIF7wE2PHvzeIna9fL+EGef9ra1XFL6nR/fGA957WgXJM25WFzdWnUT3jeGOyEkR3gxrzadIcLq5sjZhbs1zsQGPPZvc4NDcwLzmYC4wS4ZriSO5AXn2L3trU30w60QSTdpc1lOmHFs3gU5jiTfRdFzafCMkNPFr4nyd21sWIIPGdQpCpF+CFhsUatFtQseC6cznmJseEaz+pcXvJvEX1OyYcomJ0n4KzettlLwtT2nYUtvZn5KLHVXTBj2QTwLuDjwHHRbWGp18pJbTkNBADnXIeA68aQ5pFrzwVHYmDZhMHnymcuUkmSXEyLwDwBykS0taRYlcntPfesypJzNnT+XVpix/SBC536jLN3Do6UdPiiqk+fc9JpuMkEEEE68QHFgMi1y0xxV6jUk+CwdydsjGUnB0EtiNJ0jN4jTlcnjC0quMbQY59U5QycxIjQkWHU6LbgyuceezNmxrHKkblN1gpYc6rgtk7y1cdUDaU0qVznHtuaCQT0Fjpe2qLX3pwdGqKYLi4GC4OJdMuBgzJNghPUxi6LIaeU1wd1VcEEVYJ8vUqnh8aHMa4OzMfdjvAXaeZsfj5uaxv5fNXwkpK0Z5JxdMM+vICp1ayZz7Ku6onEbJuq+CSq9omUFs8mhCqBTLkNyqMiHY1WtlO7z+mU/En5KmxyNs4/xfAejkY9l+L5ihhXXPVWZVTD/sjlyjKbHeUFwUy5MShQbBPYh1xFMolQqGL/hnwQoZS6NnSnV6soN94a7/AMVRAWxtPBZMIx7pz1agbEADLRoMvHPNUjyWUj2W5HUgTqaC/DzqFdDU7mJaEUjN7FzBmpkt6flPkbLrtk4NzcdQlwLRUoOHdEw7s3n1WFiafcHkV1mzwXYrDkfyUHeTcO0k/wCVZc2ON3XNP7GzDN1SfmjOYIMm56+nRZm3KRcDx5LSBQ61EEXWvakqRl3W7ZHdnfstoHCYghwMgOqCS1rQMlzxbHd5JYjddtSvhw+oCKrXFw0cxxa4s7uhjuE3vJEWWbX2E2oZcLrod1MC2nXa6o4mGFwzcCKlNhItM5ajjH6Uji64NUMi4sZuKZ2OSmHUyyO0awuFJ5vlcBoQReOBnhC43GS3FtkOEm3XwPBegPw8gDgPdZYG29g9s21ntu0+CkocUJ4j37j02tgTWwDKjG2yseAHZyWtExmMO8pK8x3vyPDWNIl8RNgNBJPD/ZdHuFv4cL/w+KaWtm36SdS3+Zp1gXC6za+yNl16b6zhTdYu7j3NJIFu41wkz0WbE1BVdP0f2NE/jowvsu3Xq0albtA4Gk4st7DjGodq4RcW0d1hUftSxZNJ7WhzQKjs0mcxbDZH6bWXog2sKeHYP+YWNgH+hvePvXHbZ2eKzCHXmfOVfjgkt3qV5cjk6+hW+zNxcykRLmuoZHEfldTcQQYFjdpn9S4/e7dCrTxfcaQ0m7rwO8Q0m2tjf43E7G62IrbNrZSDUoFxLbn8MuiZH+EXHLqu8ZvUys1wotdVeyQHEZKboMOEuMkjKbxHJU7HG6L45VJpv29ijsFj6OEpU3zmdWBbOpAEuN+FjotXtT6KhhaT82eqQXRDWt9im3k2dToCYGkeJzUur9PBwhTKdRkU5toO6oqj33T1HqsStFmVsJmSQCUlLFPLzohPcpEoTyqykdjlY2U7vVf6B6kfNVWi021jUTpOmsdVPZlT8SqOdI/C/wAk0eyzF8xUpO+SL2izMRjMsxrHyWlsXFPdha8xLeyIORptnyulxGYe0NP2U7Ehichi9M56G02UKj4ElQRdk811Os2WkRM8EPYrhUxDWnSRPLW66LenAspYlzKbcrRoL/NRFvhtLcLb+3TiXiBlpsfUNMH2gKjgYcZIJAaBZUGtUGtAF7eKt/dyDBBBGoP7KcIR7pO2Qa1PCJ2agRdQnQ2JHdPgui2U1rvuj8+QOoPGYkAB9NlWnE+TR1nqsAskEdEWnVy0WUoEsc85pMkPLYEaCI4ayklC2mXY8m1MsMfb4KbSqocrFMqwQtUaUlXWBVKLlaYboDIuspotPCyEI1ICqYjeulSMXJ0FvXklZbGNukaNfZbS2CA6bXAOvim2BsMU6Yzt7wLgJGjRUfl0/TlTbPx9d4DjQa1ocWuzP7wdkL2d2NCAL6XW3UdUaZ7OWZaZGRwc78UmJBgDSTc/tlWfE32anhyRXRJzJA5hrR5taG/JNTYPig43aLWjM3QiRIIseMESuZxW87s1iAFrXK4Mz4fJ0mOwIdHQyjbIbkaWwAA58eDjPqSfArknb1OblnvFxmItlBA4c9F2e6+2qNdkFozdGl3xaD71neojGW00/p57N4QulCIXSt2XSP5fUeqk3ZNL+X5+qvTbM7ijlyFXcF1W0dktLSWiHAaCwPkuYqNTWJKNcgYSQ3apKWIeVl6G53vUC5CqVISlBJtRH2LTzVn2kCm+bEwOzcZtppqs7CVM7yJDQOJNgOZK0t1tsU8PiHOr5uzqUqlN2QS6HscwFtwOPNEvxxadvo5rE8+XxuBbrdau7bGVHFtS7croGaL5CREuF5AEcZjWFjYvRaW7FQdu1rvZeQ06c7ESQJBPFSJbjLNF+oPAwPAIGNfZENqrx4Ktjj6FF9FEo/uHR7lYKma8EElpANxBPG0WHDjp1W/vvhWsxZDZ9kG5B4Dl4rH3aqsbjqgaRl7UlvsmxuLEzxWxvzVDscY/6beBHAc9VzoTn4tXx/o7OXHBYuvJ/wBo5fMe0byB9QV2e36hztbJyGnSeGz3WmzHFo4TxjVchXaNeRB88wHpK6rbTpZQfzox/wBrwUMrrNFg08U9PJfz/RlV3gC+ibYlA4nPl7uQE3EzHpoqGKxEZnEB2VpIB0nQSBwvMcYXRfZ6G9obNkn9JkHWxLufJaMmoWN00ZsGj8SO4yAdfriqOK2s1pjU6WWvvaMlV7QI1GkR3jwytjXkuKzxVadbj42VqyXDcjO8CWXY35ne7J2ayrhqlc1A3s47sA68zNvcqtOXOaxoLnvcGtA4k+gAkk8ACV0W5GMBwtem7s2tLDGawJaQZuTpc9IlcDtHaEVyGOJEVWtdGWQWkzHCQNORVOPUOSfHRryaOMWop+dF7CYyv967KQ5ocGuyND2m94cW+i63GUiyu9pblAPcBBbLYFxPtDquJ3SEuZYmw4E8etQLq97q8Yh0QJpgWy9P5Xu+JHgq46mTy7Gi3JpIRxbk/wA4Oe3n3og9lTN5ubQtLcXYWb8V5JfMgZDmgaloNqoHFlyRMEFefYp81r8XfPqvXdyntbQIaWguYeNMSY5B4B82O6FJrZulH1Dosapz8yG294xRa4UwSxsXALmtDCSzvaQA9wB1y5Vm7P8AtBD3gEkiwg8QGhgEj9IjzdztvNpgYeDBaWSRzLhLp5kkkrxOq/JWOXQOMeRsljpI7Pcu/V1Kq4/ye7bcoHEYV9andwAJiAXcL3iwuTyEC0uPkTtokuiYk/3Xqm5Zc7B1HOBIa0mSXNDSWm47pA8QvItt4E0cVkzGe46SbgvY19yOMuT6XK6cTPqsK3/U3cZXERF4A4xpJFrkXi2vmul3RxX4jc2f/vDPRzY8JssPH7L7Om103yy78ouDyFoJ4R4Sr+5pDaojKOrXH4kvBPiqH8Ks6CamuOj1/DwQIc8eNVx9KzlcpMfwcSP6p9aZ9UPCUy5ouHeOY/8Ak5F+7mf4dOOc39xp/Nb4NtWcmTV0GL3AXI8wP3C5HEO77wC0wfymRBn5rq5I0Ab5tPzC5LG1ZxD5IMtGnjx7zvXmmbe5A23CRVJSUs/1CZWmI8fLlRxdX4K5VWfieKBUuwmw3/iNJ0m/uPh6jxGqNt6jlxNQDg48QR7wXD4nxVLZDH9q1rZa4kDQTJtxXTHZvbOxHaPLqtOhUquLhJDqTmQARA7wc4acBzTXSNjW6NHIYhvdKtbAqZazSLG8E3vEgxpqBrbmoOpq3s1zG0qoLAXAsLXXlo72YCDee7ryPNRFeLuguLZlxLgdSPQqtitUbCVQ7MIFvfe9zqhYpt1H0JP5zf3HGavrqR+Yj8o8Qug31oxj3f0M5cv0gT5rmtx8W2nVGdwb3uLmj/UQuj3wxrKmMLmOa4ZGAkRyi8SFzop+P7HXyST0/wBPujFGFNRzWCJcQ0E6AuMAk+a0Kdd+QsebUqbmx1e9rbkySYnjFlWAtax4eK1atE1H1CB/FptrtHMXe8DqMzjH/wBZW2UE3bRzseWSjSZztanmLmgXcx4HjkcR8QFZ3U289lbI0N0BlxeeLfyhwHH4Kzsmq1mMol5hgeMx5NMtJPSCsmjgw19jMWBHGLTPEJHijOVyLIaiWOFRL+Pe+vTqYl5b/HNKGtyj2SQY/wABXJYtkldlSxDPulak6A4upVKdjdzS5rhaw7ryb8lgHDAuVijXCKJ5d0txr7tOc2kH5GVA81GvDnBpb2bDViC0/lZm6nKOCr7Ja2ptCiHgw8ubAvcg5R4TbwVrY21hRY5hZmBeHi8D+BWpEf8A6g/4VRwFQ08VRrAT2Tg6JiYOimzhod57adlDdWkxmJpmtoHAmZIsZ0HgutrU2fd6r2sAc7E5ZiO4KZIAHDmsBmHGflF1tnH/APD9jFjVFQG0z2eQiY80XFEWZ8o4nbWDcx+aLE66r0X7N9sPqNFCmyX3l2Zze6dbB3CeEeI1WFi8CKjcpWVT2a7D1QaTjPiQL2iW3hZdTh8WPHa6L9Pm2On0z0fbuwahc40KmejnYKjQRDWmoGuIn8t3cfynXU8/iPszBxIeAWUiMw4g5DlqczDSJMcDMGCpbP3vdl+5hha99eH1WuEkUSCQBAyi1vBdTsbGYg4Kk2kztKgeXioXhuUyeDr5CC4GL9FlcMyjfPpX5/02+NjT4SfuC3qxVPA7PdTDfxHtIBkFpuLg3LhfUEaicsheJVKhc+Tck8b9BK9f3k3TqVmtpufnJcXSBlawEey1skgW/suExP2f4pr+6zNxBHGOK1YMeyPPZjzZXNnRYyu77qwPsYbYWIAFr6NNh0HkrO6dMiqNba92CPdH+oIG1C5tGkagh5nM3i25HwII8Aum3E2IR+K+w1bE26ixACxSi7o6cJqOOz0LBulou13ib+rvVHNOL5I6h39lh1trHQmk/wDqmf8AMR6Kv/8A0Dwps/wVI/0s+a2LLGKoweDJu/z7HQVcXAN/e4f+5XG1Kueu8m2l/fy8lcxe1DliKgn9byPjUHoqTaUDqTJ14+KaEt8uOkDJFY8bT7ZF2uqSctSWmznUeOPQMRSt42RkzWpqMu6g+8uFpDFPNEg04ZlIMg9xsmT1m3DRWN2Mayj2xeGkPw9amJJ1eABEalZ9RkpZLKVSotWVt2U3MWzu5hQ6njAQJGHztJEkOpVqbjE82lwVKkzVGo1C0HKSMwLTFpa7UHmCpQY5KdsvbXpAMwxtmfh2vcRAlzn1LwLCwAtGixq9OVZI+CQYmorc7lZBuHydk9pBOUk8YIe6xAMj5i63NkzWdVc+O7RqEnQAgDJ55ssdVlhiJTbEAJdvFFvjMv03I3bGAJs0Q0cpJcQPNxPmqTXo7SjQikSIQnMRExKA7AEnTlPxj9lDKiO1UCiI2QhSATQrFOjYyQNNURUxqLY81cZ/dCaWgWueak0yVGFMstp2lRqYEuOcefPWR6IjDIWlgRZJRemA2Lu+3taNRzDmfWxTnamA5rnUr6STljrAXd7JwbaTGsAgNAESbRrfxWTgzpZa1Ova5kjjygACTzgeJukZenaB46uW1GHjPqdOpWxR0zW4dIkyufxGDLqjHmRrY68geggWHVbr3Qzxv7kAlXB0m/iSBPaVDOhhxzRPKHC3VTfRaGho0AFsxkeB1CGKXedB9lozeLrtnqAHde8PIrm/JIo+qHlJ9pmeS4kgVHgDm4p3YBpnM95Pi0+rSnNCKhiQIRG8deXG/wBSm8OL8hfGmumVqWDa1zIl0lwvH/RqHkOIlPVcpsaS8NBgkOyC3ecYBAJ0OTP8RyVR5smjBR6K8mRySbGfVukq5STmfceUAJ4STlMZqGKYNUk4CgUMApMF7+fh0ShSUCOQJMTE2nWOE9U0J2hOQoQcJ26qAKcKWSgwcjtKrsCOApY6QQuUHFOAmcEAsG4qLQphidrERGRARAE2VTDUQoeEZiGxqmAoEu0Fo4UrMoPjlcfXgequ4d2iUsTOgwr9LwFqYEgHhr5f3XPYeroFr4bEQPq9krL4s2C4axyt5f3RKtYZQPeqdN4AHP0upvfr7gloaw9J1yDYODfAkGpJ8YLfLwRB8FWoYi2v15KL3ckSWTrECVUc6Od/db5oz387cD0v0VQ1O6P7IiMkKsOYf5Xsd5NeD8iqtY6xopOqKrVeiVtkc6SEXJkSo8xKknaFLIoIxU+KQSUwoAZO0J2hETAsjCYBEDFIoMMSvkRKbFMsU2sSjWMaZsjNZCQCnKlDqXFDQnypBOQiR9EYUUTKmyIlYwCmFAC6O1qg6QwanATgJKAaDMKsUnqoxyIHqBRs4eqFeoV9JlYmHrWVujW4kwANeXVCi1SN9mJt9c0YYnS6xu3iCDIImVOniZHLzQobdRrtfZI1zHX+yz2YiQpsxCBFIuOq80PMOsIJxPdIgXi8XEcjw6oLsTCIeCdSpKrPemdU4qtUrIlUg2dJUzXSUFo4MIoSSUEYgphJJEQXFTBSSRASCcapJIMaJMKSSSAwQJJJKBiOFM8UklCeQmqKdJEVCCJT1SSQLEOmKSSIrHB+vJKU6SgS1RNkc6Dr+6dJAaPaCYd1vrmrNMpJILoafYfDut5n1RmJJKEQ1TTz/dBqaFJJQb0Bt0CrPNk6SiEfmCSSSUFP/9k="/>
          <p:cNvSpPr>
            <a:spLocks noChangeAspect="1" noChangeArrowheads="1"/>
          </p:cNvSpPr>
          <p:nvPr/>
        </p:nvSpPr>
        <p:spPr bwMode="auto">
          <a:xfrm>
            <a:off x="76200" y="-1539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654" name="AutoShape 6" descr="data:image/jpeg;base64,/9j/4AAQSkZJRgABAQAAAQABAAD/2wCEAAkGBhQSEBUUExQVFRUUGBcXFxgXFxcYFRUXFRQXFRcXFxcXHCYeFxkjHBQXHy8gIycpLCwsFx4xNTAqNSYrLCkBCQoKDgwOGg8PGiklHCQsKSkpLCosLCkpKSwsLCosLCwpLCwsLCwpKSwuLCwsLCksLCwpLCwpKiwsLCwsLCkpKf/AABEIAMIBAwMBIgACEQEDEQH/xAAbAAABBQEBAAAAAAAAAAAAAAADAAECBAUGB//EAEMQAAEDAgMFBQUGBAQGAwEAAAEAAhEDIQQSMQUGQVFhEyJxgbEykaHB8AcUI0Ji0TNScvGCorLhJENTksLSFmOjFf/EABoBAAIDAQEAAAAAAAAAAAAAAAECAAMEBQb/xAAtEQACAgEEAAQFBAMBAAAAAAAAAQIRAwQSITETQVFhIjKBwfAUI3GxoeHxBf/aAAwDAQACEQMRAD8Az8qLTpp2U0XtMtglRxGgrKAykzoYjxTh0DQIVNFIUHUeBqjydUmlCJSzKB20EcmY1MHogcoNtQ6eFEuUmVioFoPQp9FKQPEIH3gyonUx9fVkAsO8kpoTU6iISiGhhKkx5lLgnaESUFzFEBUWKUqIbkkCkCogJFqIOQrTIRaYQ6YVhjVKCrHi6NTQsvVFaERwmVSypmozURkrCUaatUqaHQCtUwiWpEqdOVao0oKhRarlMKFqRLJKmxllNoU8iAwEs6JkfIE6ATwkOUSTKcsUSkRxZB2FELkBlN06IxpO4ge8fujRZGMn5EHBRa9HGEcb294QNUKC4uPaJtKkXKDW80i5QKJhM1SakAgGiYUsve+vrgho/AFEjQxpp2NvdScUg5QKQQMKkJCg0ogKJKJgqYcotKeAiSuAgKjmUmtCWVELDUgjNKrsbdHabojIOGqbQhgolPW6g/BYpI7EFkKxSpcUw6D0Wq2xqBTbcK20KFiDUmwrVIKuxtiVaoJR0GDUoUoSISkBOcZ4JKJ8kkaGPDMyGak8FCtW4KeAbebj0VdnPxY90i593jj/ALWRqrhAj6KA4pPYT9eaJ0S62hyjqbqpVp5dJg6TwVqhtNzSe5MmwmAPiZ9yJjcL+EDmuehhvHiLoRt9iZMalEzktFGnVkKUyoYCbSi0aRcQGtLieABJ9wQKDC5wa0E/zECcognM6LgWXZ7vbC7Cq15qS4HLIMMLXsL2kDW+XLrw6rHn1ePC9r79DXi00prd0jIG6GKP/Jdfqz/2ss2Ilp1Fj5arv8JtNjSPxjN3EZ5kkyZ4kAcOJcFjb2bNcXCqBOYQ4tGpBdcgaECATzHNDDrIZPYsy6Rx6OZS4pBNN1tMdBWOU4WrsjdatWYHtDQ3gXGJ8BBPmgbT2TUw7g2oIm4gyCOhUG2Oim1EabqLAnATIrkqLDE4Qg5EaUyIGhHpoTUYIjoK0SiMpKNIozFB6Ctpq1h28EBgVuk26YZIsU2XVym3RAotVmkLi/P6hAtSDMbZEoujXw9UzEVsSUoxIuUS9ScEGqeSiIQcbpIbnJIhPAyVLZlQQQAR5oLiqTanZ1L6G6pRlwumdFTdKsrNwOIbJJNot4rVw0VLNlMbCVAS4KztvGhtNrTe/tNNx0KDVxQoGw7wvcWXM7R2h2jyRaToOZTIEnSsvYapLT4lKvjAAq4flYB71VxT+6ddCq5Mwxjb5O43JwjTS7Q5C95kEd2o0CQ3KXmHgtOlhfiud313ueXmlTJa1ktaADNjeAbtEzAOkkcAun3Dx4fhaYBJIsQamsWMU8rsotpC5PbmxTQxVQOHElp5tJkevTwXB00VPLJz7tnoZSeOHwexzdDbdZjg457R7XSNDwNh7gvZNy9ssxWGyVC05u67M4XEQIGttPJeU4mlmBtIGvISYE+a9C+zvZjqDBnGUu0Dnupk8bECDqrtZGENtd2JjnLLjlv+hmYwZKtRhLSWOIOWY1tr0hUK+LuA25JgcdfBR3i2nmxVcgvs8iHOzZYtDTNwpblMa/EOc6LCB+LkcLzmECzhH5iAZWqWdwwqXmY1gU8zXkeobvbZNPC0W1Q2Q0S5ru5ldZhaeImGniCQdCszaO8eErvBqZTlnLM2GRsSRwmo4z+lczv5tZ1MNpMJiMxgXJd0FpMSSLSAbGV5pi6tVveId4z8lnh4+aHL4Nrjgx/N2z2n/wCPh9LtKDs3HLaw4DNPtRcjmsWVjfZnva4VOzqFxboGiLl15JJ6fXDrd5KbW4iRbtW5oLpIIgGBGnGxKu0+aUZeHNmXVadNbo9dmYAigqDUQFdRHIcQ7QjNKE0ozCiMkGo6q5SaJVSm1XKSJYg7aStUWwgs1V1ggKFiRZw7bIlId7y+racE7GolC8/UfsoWEgYU6ep+uJUXGEqL/r3oEJvdZVKrkWq5Uq9WyIB3VElTNRJQFnibiq2JZmEK0WyhPaqKMcGYdSrWZZsRNjcz42strZGMqGhVcQQ9mXLBeJuP90zGrQ2REuHM0x/nR232bIZG3RzX3/FV3e2WgcAT8S4yVpYag6QXmSPqbWTYRgDnR19VbRSUVSM8sjk+RVCq1RyM8qpUKRjItbt7zuwVVzSSabzJ8gYExMTwXpOzMdSxpbTqND2w4jm0AQIOokkuPM5dAIXkGKpBwQ8Hi69G7HEXmZPqCCudqNG5NzxupHRxalKO2R7Rht3sJhsS2lkc8V2mQ8h4DmPa5hIPIyqG9m9DMIx2HoOpv7QOABg9mXaxGrenA+NuIw+OrvFV1R5cW0hlNyRmcz+Ynms4YcanvOOpOp/2VOP/AM+T2yyu/X35Fefbx2QzkNubnz+JWz9nu1ezxD2GRnOgLhJ4TlBLjew4QVj1BIWcXup1A5s+S3ZsW+DihdPl2zuXmes727GdWy12CS1pD28YbfMOcTBsNeK8+xYzHKBJ5DivTdx9+qOSK5yvOjoHZwNAMtm+fvW3tdmCcab6bcOajqtPvNDM5l4m4usmHMseN21a8vMvyxU8i4+p5huTu08FtchzWOMhxDmiASPaIA+IC67eLGziWU5J7NlwSbZhaxc4EHm0+IXTba34o0qZ7L8R0QANCY0nj5Lyd2NdSD6tQAVHk5RwaCZiBIF7wE2PHvzeIna9fL+EGef9ra1XFL6nR/fGA957WgXJM25WFzdWnUT3jeGOyEkR3gxrzadIcLq5sjZhbs1zsQGPPZvc4NDcwLzmYC4wS4ZriSO5AXn2L3trU30w60QSTdpc1lOmHFs3gU5jiTfRdFzafCMkNPFr4nyd21sWIIPGdQpCpF+CFhsUatFtQseC6cznmJseEaz+pcXvJvEX1OyYcomJ0n4KzettlLwtT2nYUtvZn5KLHVXTBj2QTwLuDjwHHRbWGp18pJbTkNBADnXIeA68aQ5pFrzwVHYmDZhMHnymcuUkmSXEyLwDwBykS0taRYlcntPfesypJzNnT+XVpix/SBC536jLN3Do6UdPiiqk+fc9JpuMkEEEE68QHFgMi1y0xxV6jUk+CwdydsjGUnB0EtiNJ0jN4jTlcnjC0quMbQY59U5QycxIjQkWHU6LbgyuceezNmxrHKkblN1gpYc6rgtk7y1cdUDaU0qVznHtuaCQT0Fjpe2qLX3pwdGqKYLi4GC4OJdMuBgzJNghPUxi6LIaeU1wd1VcEEVYJ8vUqnh8aHMa4OzMfdjvAXaeZsfj5uaxv5fNXwkpK0Z5JxdMM+vICp1ayZz7Ku6onEbJuq+CSq9omUFs8mhCqBTLkNyqMiHY1WtlO7z+mU/En5KmxyNs4/xfAejkY9l+L5ihhXXPVWZVTD/sjlyjKbHeUFwUy5MShQbBPYh1xFMolQqGL/hnwQoZS6NnSnV6soN94a7/AMVRAWxtPBZMIx7pz1agbEADLRoMvHPNUjyWUj2W5HUgTqaC/DzqFdDU7mJaEUjN7FzBmpkt6flPkbLrtk4NzcdQlwLRUoOHdEw7s3n1WFiafcHkV1mzwXYrDkfyUHeTcO0k/wCVZc2ON3XNP7GzDN1SfmjOYIMm56+nRZm3KRcDx5LSBQ61EEXWvakqRl3W7ZHdnfstoHCYghwMgOqCS1rQMlzxbHd5JYjddtSvhw+oCKrXFw0cxxa4s7uhjuE3vJEWWbX2E2oZcLrod1MC2nXa6o4mGFwzcCKlNhItM5ajjH6Uji64NUMi4sZuKZ2OSmHUyyO0awuFJ5vlcBoQReOBnhC43GS3FtkOEm3XwPBegPw8gDgPdZYG29g9s21ntu0+CkocUJ4j37j02tgTWwDKjG2yseAHZyWtExmMO8pK8x3vyPDWNIl8RNgNBJPD/ZdHuFv4cL/w+KaWtm36SdS3+Zp1gXC6za+yNl16b6zhTdYu7j3NJIFu41wkz0WbE1BVdP0f2NE/jowvsu3Xq0albtA4Gk4st7DjGodq4RcW0d1hUftSxZNJ7WhzQKjs0mcxbDZH6bWXog2sKeHYP+YWNgH+hvePvXHbZ2eKzCHXmfOVfjgkt3qV5cjk6+hW+zNxcykRLmuoZHEfldTcQQYFjdpn9S4/e7dCrTxfcaQ0m7rwO8Q0m2tjf43E7G62IrbNrZSDUoFxLbn8MuiZH+EXHLqu8ZvUys1wotdVeyQHEZKboMOEuMkjKbxHJU7HG6L45VJpv29ijsFj6OEpU3zmdWBbOpAEuN+FjotXtT6KhhaT82eqQXRDWt9im3k2dToCYGkeJzUur9PBwhTKdRkU5toO6oqj33T1HqsStFmVsJmSQCUlLFPLzohPcpEoTyqykdjlY2U7vVf6B6kfNVWi021jUTpOmsdVPZlT8SqOdI/C/wAk0eyzF8xUpO+SL2izMRjMsxrHyWlsXFPdha8xLeyIORptnyulxGYe0NP2U7Ehichi9M56G02UKj4ElQRdk811Os2WkRM8EPYrhUxDWnSRPLW66LenAspYlzKbcrRoL/NRFvhtLcLb+3TiXiBlpsfUNMH2gKjgYcZIJAaBZUGtUGtAF7eKt/dyDBBBGoP7KcIR7pO2Qa1PCJ2agRdQnQ2JHdPgui2U1rvuj8+QOoPGYkAB9NlWnE+TR1nqsAskEdEWnVy0WUoEsc85pMkPLYEaCI4ayklC2mXY8m1MsMfb4KbSqocrFMqwQtUaUlXWBVKLlaYboDIuspotPCyEI1ICqYjeulSMXJ0FvXklZbGNukaNfZbS2CA6bXAOvim2BsMU6Yzt7wLgJGjRUfl0/TlTbPx9d4DjQa1ocWuzP7wdkL2d2NCAL6XW3UdUaZ7OWZaZGRwc78UmJBgDSTc/tlWfE32anhyRXRJzJA5hrR5taG/JNTYPig43aLWjM3QiRIIseMESuZxW87s1iAFrXK4Mz4fJ0mOwIdHQyjbIbkaWwAA58eDjPqSfArknb1OblnvFxmItlBA4c9F2e6+2qNdkFozdGl3xaD71neojGW00/p57N4QulCIXSt2XSP5fUeqk3ZNL+X5+qvTbM7ijlyFXcF1W0dktLSWiHAaCwPkuYqNTWJKNcgYSQ3apKWIeVl6G53vUC5CqVISlBJtRH2LTzVn2kCm+bEwOzcZtppqs7CVM7yJDQOJNgOZK0t1tsU8PiHOr5uzqUqlN2QS6HscwFtwOPNEvxxadvo5rE8+XxuBbrdau7bGVHFtS7croGaL5CREuF5AEcZjWFjYvRaW7FQdu1rvZeQ06c7ESQJBPFSJbjLNF+oPAwPAIGNfZENqrx4Ktjj6FF9FEo/uHR7lYKma8EElpANxBPG0WHDjp1W/vvhWsxZDZ9kG5B4Dl4rH3aqsbjqgaRl7UlvsmxuLEzxWxvzVDscY/6beBHAc9VzoTn4tXx/o7OXHBYuvJ/wBo5fMe0byB9QV2e36hztbJyGnSeGz3WmzHFo4TxjVchXaNeRB88wHpK6rbTpZQfzox/wBrwUMrrNFg08U9PJfz/RlV3gC+ibYlA4nPl7uQE3EzHpoqGKxEZnEB2VpIB0nQSBwvMcYXRfZ6G9obNkn9JkHWxLufJaMmoWN00ZsGj8SO4yAdfriqOK2s1pjU6WWvvaMlV7QI1GkR3jwytjXkuKzxVadbj42VqyXDcjO8CWXY35ne7J2ayrhqlc1A3s47sA68zNvcqtOXOaxoLnvcGtA4k+gAkk8ACV0W5GMBwtem7s2tLDGawJaQZuTpc9IlcDtHaEVyGOJEVWtdGWQWkzHCQNORVOPUOSfHRryaOMWop+dF7CYyv967KQ5ocGuyND2m94cW+i63GUiyu9pblAPcBBbLYFxPtDquJ3SEuZYmw4E8etQLq97q8Yh0QJpgWy9P5Xu+JHgq46mTy7Gi3JpIRxbk/wA4Oe3n3og9lTN5ubQtLcXYWb8V5JfMgZDmgaloNqoHFlyRMEFefYp81r8XfPqvXdyntbQIaWguYeNMSY5B4B82O6FJrZulH1Dosapz8yG294xRa4UwSxsXALmtDCSzvaQA9wB1y5Vm7P8AtBD3gEkiwg8QGhgEj9IjzdztvNpgYeDBaWSRzLhLp5kkkrxOq/JWOXQOMeRsljpI7Pcu/V1Kq4/ye7bcoHEYV9andwAJiAXcL3iwuTyEC0uPkTtokuiYk/3Xqm5Zc7B1HOBIa0mSXNDSWm47pA8QvItt4E0cVkzGe46SbgvY19yOMuT6XK6cTPqsK3/U3cZXERF4A4xpJFrkXi2vmul3RxX4jc2f/vDPRzY8JssPH7L7Om103yy78ouDyFoJ4R4Sr+5pDaojKOrXH4kvBPiqH8Ks6CamuOj1/DwQIc8eNVx9KzlcpMfwcSP6p9aZ9UPCUy5ouHeOY/8Ak5F+7mf4dOOc39xp/Nb4NtWcmTV0GL3AXI8wP3C5HEO77wC0wfymRBn5rq5I0Ab5tPzC5LG1ZxD5IMtGnjx7zvXmmbe5A23CRVJSUs/1CZWmI8fLlRxdX4K5VWfieKBUuwmw3/iNJ0m/uPh6jxGqNt6jlxNQDg48QR7wXD4nxVLZDH9q1rZa4kDQTJtxXTHZvbOxHaPLqtOhUquLhJDqTmQARA7wc4acBzTXSNjW6NHIYhvdKtbAqZazSLG8E3vEgxpqBrbmoOpq3s1zG0qoLAXAsLXXlo72YCDee7ryPNRFeLuguLZlxLgdSPQqtitUbCVQ7MIFvfe9zqhYpt1H0JP5zf3HGavrqR+Yj8o8Qug31oxj3f0M5cv0gT5rmtx8W2nVGdwb3uLmj/UQuj3wxrKmMLmOa4ZGAkRyi8SFzop+P7HXyST0/wBPujFGFNRzWCJcQ0E6AuMAk+a0Kdd+QsebUqbmx1e9rbkySYnjFlWAtax4eK1atE1H1CB/FptrtHMXe8DqMzjH/wBZW2UE3bRzseWSjSZztanmLmgXcx4HjkcR8QFZ3U289lbI0N0BlxeeLfyhwHH4Kzsmq1mMol5hgeMx5NMtJPSCsmjgw19jMWBHGLTPEJHijOVyLIaiWOFRL+Pe+vTqYl5b/HNKGtyj2SQY/wABXJYtkldlSxDPulak6A4upVKdjdzS5rhaw7ryb8lgHDAuVijXCKJ5d0txr7tOc2kH5GVA81GvDnBpb2bDViC0/lZm6nKOCr7Ja2ptCiHgw8ubAvcg5R4TbwVrY21hRY5hZmBeHi8D+BWpEf8A6g/4VRwFQ08VRrAT2Tg6JiYOimzhod57adlDdWkxmJpmtoHAmZIsZ0HgutrU2fd6r2sAc7E5ZiO4KZIAHDmsBmHGflF1tnH/APD9jFjVFQG0z2eQiY80XFEWZ8o4nbWDcx+aLE66r0X7N9sPqNFCmyX3l2Zze6dbB3CeEeI1WFi8CKjcpWVT2a7D1QaTjPiQL2iW3hZdTh8WPHa6L9Pm2On0z0fbuwahc40KmejnYKjQRDWmoGuIn8t3cfynXU8/iPszBxIeAWUiMw4g5DlqczDSJMcDMGCpbP3vdl+5hha99eH1WuEkUSCQBAyi1vBdTsbGYg4Kk2kztKgeXioXhuUyeDr5CC4GL9FlcMyjfPpX5/02+NjT4SfuC3qxVPA7PdTDfxHtIBkFpuLg3LhfUEaicsheJVKhc+Tck8b9BK9f3k3TqVmtpufnJcXSBlawEey1skgW/suExP2f4pr+6zNxBHGOK1YMeyPPZjzZXNnRYyu77qwPsYbYWIAFr6NNh0HkrO6dMiqNba92CPdH+oIG1C5tGkagh5nM3i25HwII8Aum3E2IR+K+w1bE26ixACxSi7o6cJqOOz0LBulou13ib+rvVHNOL5I6h39lh1trHQmk/wDqmf8AMR6Kv/8A0Dwps/wVI/0s+a2LLGKoweDJu/z7HQVcXAN/e4f+5XG1Kueu8m2l/fy8lcxe1DliKgn9byPjUHoqTaUDqTJ14+KaEt8uOkDJFY8bT7ZF2uqSctSWmznUeOPQMRSt42RkzWpqMu6g+8uFpDFPNEg04ZlIMg9xsmT1m3DRWN2Mayj2xeGkPw9amJJ1eABEalZ9RkpZLKVSotWVt2U3MWzu5hQ6njAQJGHztJEkOpVqbjE82lwVKkzVGo1C0HKSMwLTFpa7UHmCpQY5KdsvbXpAMwxtmfh2vcRAlzn1LwLCwAtGixq9OVZI+CQYmorc7lZBuHydk9pBOUk8YIe6xAMj5i63NkzWdVc+O7RqEnQAgDJ55ssdVlhiJTbEAJdvFFvjMv03I3bGAJs0Q0cpJcQPNxPmqTXo7SjQikSIQnMRExKA7AEnTlPxj9lDKiO1UCiI2QhSATQrFOjYyQNNURUxqLY81cZ/dCaWgWueak0yVGFMstp2lRqYEuOcefPWR6IjDIWlgRZJRemA2Lu+3taNRzDmfWxTnamA5rnUr6STljrAXd7JwbaTGsAgNAESbRrfxWTgzpZa1Ova5kjjygACTzgeJukZenaB46uW1GHjPqdOpWxR0zW4dIkyufxGDLqjHmRrY68geggWHVbr3Qzxv7kAlXB0m/iSBPaVDOhhxzRPKHC3VTfRaGho0AFsxkeB1CGKXedB9lozeLrtnqAHde8PIrm/JIo+qHlJ9pmeS4kgVHgDm4p3YBpnM95Pi0+rSnNCKhiQIRG8deXG/wBSm8OL8hfGmumVqWDa1zIl0lwvH/RqHkOIlPVcpsaS8NBgkOyC3ecYBAJ0OTP8RyVR5smjBR6K8mRySbGfVukq5STmfceUAJ4STlMZqGKYNUk4CgUMApMF7+fh0ShSUCOQJMTE2nWOE9U0J2hOQoQcJ26qAKcKWSgwcjtKrsCOApY6QQuUHFOAmcEAsG4qLQphidrERGRARAE2VTDUQoeEZiGxqmAoEu0Fo4UrMoPjlcfXgequ4d2iUsTOgwr9LwFqYEgHhr5f3XPYeroFr4bEQPq9krL4s2C4axyt5f3RKtYZQPeqdN4AHP0upvfr7gloaw9J1yDYODfAkGpJ8YLfLwRB8FWoYi2v15KL3ckSWTrECVUc6Od/db5oz387cD0v0VQ1O6P7IiMkKsOYf5Xsd5NeD8iqtY6xopOqKrVeiVtkc6SEXJkSo8xKknaFLIoIxU+KQSUwoAZO0J2hETAsjCYBEDFIoMMSvkRKbFMsU2sSjWMaZsjNZCQCnKlDqXFDQnypBOQiR9EYUUTKmyIlYwCmFAC6O1qg6QwanATgJKAaDMKsUnqoxyIHqBRs4eqFeoV9JlYmHrWVujW4kwANeXVCi1SN9mJt9c0YYnS6xu3iCDIImVOniZHLzQobdRrtfZI1zHX+yz2YiQpsxCBFIuOq80PMOsIJxPdIgXi8XEcjw6oLsTCIeCdSpKrPemdU4qtUrIlUg2dJUzXSUFo4MIoSSUEYgphJJEQXFTBSSRASCcapJIMaJMKSSSAwQJJJKBiOFM8UklCeQmqKdJEVCCJT1SSQLEOmKSSIrHB+vJKU6SgS1RNkc6Dr+6dJAaPaCYd1vrmrNMpJILoafYfDut5n1RmJJKEQ1TTz/dBqaFJJQb0Bt0CrPNk6SiEfmCSSSUFP/9k="/>
          <p:cNvSpPr>
            <a:spLocks noChangeAspect="1" noChangeArrowheads="1"/>
          </p:cNvSpPr>
          <p:nvPr/>
        </p:nvSpPr>
        <p:spPr bwMode="auto">
          <a:xfrm>
            <a:off x="76200" y="-1539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656" name="AutoShape 8" descr="data:image/jpeg;base64,/9j/4AAQSkZJRgABAQAAAQABAAD/2wCEAAkGBxQTEhQUExQUFRQXFxcUFxUXFRQUFxgVFxUWFxQUFBQYHCggGBolHBQUITEhJSkrLi4uFx8zODMsNygtLiwBCgoKDg0OGhAQGiwkHyQsLCwsLCwsLCwsLCwsLCwsLCwsLCwsLCwsLCwsLCwsLCwsLCwsLCwsLCwsLCwsLCwsLP/AABEIANMA7gMBIgACEQEDEQH/xAAcAAAABwEBAAAAAAAAAAAAAAAAAQIDBAUGBwj/xABCEAABAwIEBAMFAwsDAwUAAAABAAIRAwQFEiExBkFRYSJxkRMygaGxksHRFCMkM0JSYnKisuFzgvAVFkMHNLPC8f/EABkBAAMBAQEAAAAAAAAAAAAAAAABAgMEBf/EACwRAAICAQQABAUEAwAAAAAAAAABAgMRBBIhMSIyQVETFGGh8EJSkeFicYH/2gAMAwEAAhEDEQA/ANeEoFJRhACpQzIkqEAECnGuSAEoBABko0Uo0gBKEoAIAIANKSQhKBikIRhGgQiEEoFBGRiSEEZKSgAoQQJRygQlAoQhCBhokEECAAiKCJAASSUopKAAiRyiKACCNcmseLajDEuHaZH2XLSYfxvOj8rv6T+C6paaa65OWOqj+pYNqEoKptMfov8A2sp/i0+eytGEESNR13WEouPZ0RnGXTHEAkgJSkoNAokoIAIJQKACEIAMI0DAEnQdVnMYx/dtI+b+g7KWxknHOIWUPCBnqcmgwB/MeXksZf4zdVZLqppt5NZLPpqfiU3cODQajtSdp+p7rO3d4SZJ06KMjJNW4I19o8nrmKetser0z4ar/tEj4g6FZ6reJg3yeAOpYNx2TpXbP8TQAfi3Y/CFtbS4ZVaH03BzTzHXoRyPYrgFC9BV/gPEFS3fmadDoQdQ4dCEZaA7JlSVFwbFWXNMPYezm82nofuKmlqtPIhKIpQCIpgJhElIikAESCBTEBIOqUkkJAEAgg50IigCDe4ZQrfraVN/ctE/B24WbxDgC3drRe+kek52+h1+a0HtkptZaxslHpkygpdo59d8L3tDVkVW/wABkx3YdfSVGs+IqtF0OD6buY1afi0rpzayavLalWEVabHj+IAx5HcLeOpzxJHNLSx7jwUOGcazAfld5eF3psfktHaY5Rfs8NPR3hP4FZa/4Fou1ovdSPQ+Nvz1HqqO6wO9t9m+1Z1Z4vVu/wAk9tM+ngWb6/qjq4SlybDuK30zll7COW4+LXbLU4dxmHQHBru4OU+hWctPJdFx1UX5uDYEIi6BJ0A1Kq6HENF25LD/ABD7xIVfxZjDRSa2m8OLzqQZ8I3nzJHzWEoyj2jeM4y6ZCxzHDUJDTDBsOvcqooGQSdjP2W/5lVNzdKzFUCk2P3B/V4j9VmaFTjt1mdHILOVXZteSn4jU1PopOFcLXF2x5o5IYQDncWySCYboZ2+YTjHIGYrVeiiveSrDF8IrW7stek6mTtOoPXK4aH4FQMqvbjsWRDahB0VlbXUgCNevXyHJQciXTYQdEmgNjwpj7raqHDUHRw/ebzHmuz21YPa17DLXAOB7FeeKD/VdQ/9M8ZzA0HH+Jv/ANm/f6qOgN2UgpcpMKwCJRI4REIAKEEaIhIAiiRwqPEcZyPHMDNmHYA6n0HqplNRWWVGDk8IuSEkBM4detrMzMMiYPYjcfNSI6JpqSyiWscMpACjT5Yk+zVANhyPOlGmkFiBDjaidbVUQoB6AHr2wo1tKtNj+5GvwcNQs9ecA0Xa0aj6R6Hxt+cH5q/bUTrKq0jZKPTJlCMu0YetwjfUtab2VAOjsp9HafNUl/VrtqFtZuV7RBBjSdRt2K6yysuZcaP/AE2r3yf/ABsTndKSwyYURjLKKSoSdyrg1/CyNsjP7RKo6hTtO58IHNuh9SR8j8lgzYTenX4qx4Zva4quFGo9rNCWg+Eu2kg6HQBVdU5tBJJ2A5nkFsOH8K/J6OZ3vO8RPcjYduS69JUn4pLg4tba4w2xfLLq4uBXpupXDGu2zAjQ9HDodOS5fj+EewqQ0k03e6Tv/Ke/fmtg3F2urPaCJy/HSTp6qHxDaE0Zd8Ox5FVOh8yj0KrUpbYSzl+piQ1PBmiQBqrOwwypV91pI6nQeq54xcnhI65SUVlsYpUtJVrw5fmjXY8cnA/CdR6K3tcDpU2j21QHnDT8pRVL+0pe4xpd1gE+pWy0rfmZzS1kF5Vk60KoImdDqPLkjDwea45U4ic73WOPqUj/AKxVGsPZ6hV8r9SVqp/sOylyAcFyGnxVWH7b/tFE7iysf/I/1KS0r9x/N/4s6+XhMuvKc5S9s9JC5AcXrVNhUf8Aacp2D0bp1SSz2bQCZqNLWzGg2k6wlPT7Yt55Kr1EpyS24Xuby7xlslrDoNCQNZ5QSI5ELJ39Zod4jmedYBJLZGms6E/gl1KH7VSq574ghvhbruOp6ctku0w/O6YgSvJdVlj8TwvZHrq2uteFZL7hBhbTI6mY6dp58loHFQMOt8jQFNIC6oRUVhHJJuTyyHlQDU7CGVUSMlqItT2VAhAEY0026iphahkQBBNNFCmlibcxMBgOWB49pEXDXcnsHq0kH5Fq6HkWY45sM9uKg1NM5v8AYdHfcfgkCOeFybO/wSiFdYNhw0qVNhq0fefuWlVTm8Gd1qrjllnw5hQYPbVtx7oPL/KhcVcRaEN+A+9M49j37LToNFn7Gzdc1Qwc9XHoF6D8OIR7POjF2N2WdGp4PwUFvts+ckAkxprqQO+mvkpOP1C5vs266/AAcyeSs7qsy3oto04mNfoFgsVv6rnkAPAJhoAJn05pyaUdrZNadlvxEufzCLCzsKLDmqODz02aPxS7ziQ+5QbMdB9TyWfbbuOtQkfwjf4q0w6wc8gRkp7mNCR5rmlqFFbYI6lpXOW6x5Km6vK9QmQ4x0mO+qjUnvzAa/Rb7FHtp08uUCQBpybsT6aLItpS6e8rmdspds6o1Rj0jsfAzv0Ol5O/uK0Wh3grN8LsyW1Fp3yg/a8X3q7/ACiFJYt9lSOpp0z5safuTFRlJm1On8GN/BN17xVVxXJT3MWB+8xSPd08lS1az3lS22hJlWNrZgckmMrLTDCdSry1tQ1P06KkMakMNgSyiARlAhmEMqOUaACyoiEtEEAJyoi1OSmyUAJhIcnAkoAaLUzWYCC0iQRBHIg6FSnBUHE2Lik0tHvHdVGLk8ImclFZZha2EilVeHEOY1xyfxDcF3lt3I6KHiWK8gUuq+pWeGMBc5xiB/zQKgv6bmPcx4LXNMFp3B+/rK7nNVRwjhjTK+e6fQh7XPcNDJMAc5W0wmi20pToajtSf+clU4XRDAKjx440HQfiU3f3hfJHw6T+CutfDi5z7ZnfJ3TVVXSHb3E8ziJ13P3BLoXnJ2/X/Kyri4GXdd+/mpdC9K862bnLJ6NVarjtRpMrTqAPkpAvm0xuJ7/cAs1+VDoidX6BZGuCbf3xqHX5805g1t7So0cidfIbqtpNLiABMrZYFY+zGvvHfsOgTQGto3OnRSBWJVbbNVlSYqJDyyl06Cdp01JZTQA3ToqQ1iNoTgagYbGpwJLUqECBCDihKIoAQAgQgEJQAQ2SoRFCUAE7VEGJcwqO64stmOLRUzkb5PF85hAy5LUnKs3/AN82o3NQebR+Kl4XxTb3D/Zsccx2mAHdgQd+xQBckLN8RcNi4cHh5YdiIkHutMmKhTi2nlEtJ9lJhOCU7ZsNEuPvPO57dgs3xrTpOewloNRuubnHJp6idddltqixnEOA1KlUvaRB77LWuS35kyLItxxEx9zWLuwTdeq2Ijt0W0tsLZSYWwHE+8SJnt5KlxDBaR1ALT2OnoUr7XY/oPT1KtGWLk3UoNO2h7beitqmFR+1/T/lNtsgO65+jpxkrKdm47H6qytMGcfedA6DUqdb26tLemjInEPDMPaweEfE6lXltTUajThWdtTVEsm2rFZUWqNbMU+k1MkcpsUhrEhqdagAFqNqUhCABCNBEgQEAklAlACZRykAI4QMUjhFCOEAR8R/U1f9N/8AaVxO099y7Piv6mrv+rf/AGFcZsmfnPipfY0JxVqc4MoF95RAMEPD57N8R+QKLEwCdJjyjXol8HPy3TD2d/aU4MbR2g1AU24Ktt65PNSmvTJCqquuSp1UqHXagaKquFV3TVc3DVXV6allIo6zUy2krSrbpoUFmzRDDKasrWgkW9urGnT5KkTIOlTVnaMUe3pKzt6SszZJoMUxgTVJilNCBBtalhABABMQpKlJQCAFIkRKKUAGgUEJQA2gEaJACwjJRQmbuvkY95/ZBOvYJSeFkpLLKriLFadOm9rnauaW7Tq4EBYnDrC1MmpdZCeTaT3u9Bp809xHcMc8ua4uB0DS4wYEF0DUkmTHKY5J3A3PIilYU6zubnsc+J7CB6rzbL5PlcHo16eKXJExC2sANKl24/6TGD5vlUlpWpU35mtiNi50n0BW3xJt8GmaFrSHQUrZh+biVi63tMxkMJ/mbHo0Qs67pP8AV9zb4MMdG0wC+NRswOkgyCr+mVkuGaxDIK1NB69SDzFM8yyOJNDrwo1VqmBqaexUyEVlWmqu7rMbuRPRO3t26q406Wg/emJ+PIT4ZOxIlQv0ekJcTUeHOYQRlAdu0OYeWhBjbM8cgTxWapJ4jyddembWWR33zf3XbTsNhqdPgUqnVaTrLfMQPVMt4oAplopsmA0ujUgis0k9yKg9Fb2+OUKzi1zWgF56CAGFz3E8hJcPJx6BYvU2J5aN/lVgdoW2gIiFKpWqiNYaZDqcupuGcgkDQnRx5NnXzOgnLKvbUte0Ec/+arspujYuDjtqcGNUaCm0qaWyipDKa3MGExqjVsXoM0dUYD0mT8kMbrFlvVcNwxxHnC5XauAJk6DeNZ5KZSwc91rh0dSZj1uf/KPR34KTSxOi7aoz7QH1XM23enRFUvnEkyYiI8hClWoxWpOsBwO2oRrnvBuIP9sGl5g6EEmDIMfEELoErSMsnTCW5ZAUSCNMsKUEIQlACQUJSEsIGGqji2pFpW7tj1cArdUHGzv0R/dzB/WPwWV3kZrUvGv9mFqVPzLYZkEmSXZczpMxEuOqlYa1hb+dvTTb+40Vn/0tMeqikP8AYMzVCd/C0taIkxLyJ2TFvi9pQBz0WVX9XVS4fZH4rzJRbbSX8f2etuS7ZZ3bLAA5aly89fZU2Dz/ADhJVFWNPXKXxyBIn0bopNXjlu1OjSpjoykD83lVFxxISScrp/2t+gVQot/b9yXqK/f8/wCGswJ+g/yfqtdaOWK4Wql7A4iJ25+f1W2shovRr8qPNu87J7AqniC5ytFMHxP0J5BvPN0B1E8lcNCyeK1z+WtzaBoGWSxgk67vLRz5OCjUScYPA6IqU+Ru8uRQphpzNnX2sB7Q47Bzho8EeEluUkaFroBWLxO5mo4xlDtwDmE7tcDzboPJariC8zB2ak6DoatNzT9sBz8w83lYgtBdo4OHLl8p0XBRH1Z6vSCNfsd/vJUq0qDcanmOomTJ5Anft5pIpIMplpkaLeSWDNWcm3we+zaOJlxzEA+N5IA0AIFKmAAAJaTA3HhU7CaxpVzTILWu90QQAR5tb32HxKqOFR4XTAB5e1Zbg/zVJzO5aER2Tl+8Nq03NFNviH6sh3Pm5tMD5rlrbjbwO6KlBo31MpyYUWjUTj3r2UeMyu4ifNCqOrHfQrlVIwV0rimoRb1I5gD1IB+RK5yyhPRZXehxaprge9vpukPd3S/yQ9vUJupQ6grFHGiz4V/9zTg7GfQErp9Oqua8IgCt/tMLoFu9dFfR6NHlJ7Slymabk4CtDYNEShKIlACQlNRAo0DDKzXHh/Ro61G/KT9y0crN8bkeybInUn0YRPzWdybg0jSuW2SZgLSiHUHSB7jj8yVUWlu2SecwtJhlL8w/+T7tVk6TznPmf8pqOB2T3PI5fBoGkJiypBz9RsELo6J/CWzUjuPWE8Epm6sXMDLQNABAqBxB31PvDkRC1NpssdhgE0hH7T/o7VbG02WVEHGLT92aXTUmmvYmSsnjrwy5Bh4lo8TXCNNJIdoPVakFVHENIuYYcGxqSQDoNUXw3waCme2WSoxKnTcCPatfP+m509JZSdr5FZGnhbhUjI6ScuxnnAg6jYrR2eMOEND3PJOVrBFJhJ0HtHCC4dZPorX/AKU8gtDpr1WAOqRlFOn+5TZyzQOnh5DMvMrk68t9Ho2SW36mdtMKNQeF4AEiWgO1B6pm7lrHU3t/OaZXAeF4J0dHI6bLQW3C15Se5zXUocROpgnacuUQfJTTw9mfNZ7CcsgH3TB8QInvPLQO6LSWspjHh5ZjGLcueiuwmwDaOd9OmORcfbNbOmhq0nENPZ7Qq25j21MCPeES9lWdZ8NRrRPkVbYxigbo2WvaI1cW1G8obVbpVp6bOHoq7AqWZ/tDz6ZYJ6wBoVnpouctxtbZiDZu7Z+ikSoFodFOC9k8hme42cRQ0E+IT5axPaYXPBeRyXVMVZmaQQuaYzhha/w7HUD5KLFnk5roZ5Gm4j2KQ6/nkVG/JyEPyGoToDsXT2AklRtRm6FHtGk4UrzXHcH6FdFt1i+EcPDGhxHjcN+g5ALZ25WkFhHRXHasE2mnAm2p1qssIoQjKCAEAIkcoApgCFkuP6sMYOof9APvWwWK47qAva3o3b+Y/wCFnZ0VHsrLOj+jVT/C76LCs9477ldYwG3ikJ6KLiOE0dT7Jk+QVMDltdu8d1NwGiTVGkbHn0Ku7+wAdo2PJPYbQAOySZSRJw1v59o10L9PgVs7fZZiwtHCq2oWkMJcA+NC7XSeuh9FqKKmvoUh4KPd05BUlJqNViMNfYb7N2Zonz3+HIeimWeOAOmYjkd1bX1CVn7zDQeS479NGyODeNr9TS/9wAgGdtVSYxxA2o0hwykbGemx6qirYeR1UFlqcxBXJHQRT5ZqrSw9o6qGyQdPe5mOoPNaDDaMR/8AircLsiBstFY2xXoU1KC4MbbNzLO0apoTVCnAUiF0GBDumysvjFsJDjyP1jftotdWaqq7tM0g7GRrtr1SaFhMydXDpKfpYNLZJIEgaftcyPKInzHVXdtZaAawNp3jlPwRWtQioadTQkn2Z/Zc3eB33JHdTtK7JFhQhXNBqZt6Sm5dNFQhxgTiRT2S0xBB3VKSUaYCQEQCYv7r2dNz8rn5ROVsSfJHa3QqMD2zBE6iD6IAkFYziWmHPAyEuJ1IiN9D6QPgtjKi1LYEzCTWRoi2dHKwDsot7TlW5Yo1WhKYGXr2knZHb2CvX26VSoKcDyUdhYzWc7IBk0zkkl0gGGtOgA6hXzaadaxKDUwbyBrUssSoTjWoEV1ahKgVbSVoDTTTrdIZm3WE8lHbhgzgxzjl0Ed+q1P5MgLQdEsBkg0rEDkptC3hPhqca1MQGsSoRgIJgNOaqrGWwyZjxD4g6ER3mFcFQriya6oHkGW7amOeuXadd0ANCmoN5RmrQ6BznT5NgfVWzmqNcWuYtOYtymdI17aj6JegEyk1SWpikeSeOyYC2FKSWNhHKBByiKP1RQmA2EIQQQAaNBBACXJuEEEAMOCACCCQwDdLaiQQA6n2hBBABQiQQQARCJyCCAA0bpcI0EAAII0EANu2KacEEEAIIRAaoIIAkMCcIQQTAUEZQQSEAIiggmgP/9k="/>
          <p:cNvSpPr>
            <a:spLocks noChangeAspect="1" noChangeArrowheads="1"/>
          </p:cNvSpPr>
          <p:nvPr/>
        </p:nvSpPr>
        <p:spPr bwMode="auto">
          <a:xfrm>
            <a:off x="76200" y="-1539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5842" name="AutoShape 2" descr="data:image/jpeg;base64,/9j/4AAQSkZJRgABAQAAAQABAAD/2wCEAAkGBhQSEBUUExQVFRUUGBcXFxgXFxcYFRUXFRQXFRcXFxcXHCYeFxkjHBQXHy8gIycpLCwsFx4xNTAqNSYrLCkBCQoKDgwOGg8PGiklHCQsKSkpLCosLCkpKSwsLCosLCwpLCwsLCwpKSwuLCwsLCksLCwpLCwpKiwsLCwsLCkpKf/AABEIAMIBAwMBIgACEQEDEQH/xAAbAAABBQEBAAAAAAAAAAAAAAADAAECBAUGB//EAEMQAAEDAgMFBQUGBAQGAwEAAAEAAhEDIQQSMQUGQVFhEyJxgbEykaHB8AcUI0Ji0TNScvGCorLhJENTksLSFmOjFf/EABoBAAIDAQEAAAAAAAAAAAAAAAECAAMEBQb/xAAtEQACAgEEAAQFBAMBAAAAAAAAAQIRAwQSITETQVFhIjKBwfAUI3GxoeHxBf/aAAwDAQACEQMRAD8Az8qLTpp2U0XtMtglRxGgrKAykzoYjxTh0DQIVNFIUHUeBqjydUmlCJSzKB20EcmY1MHogcoNtQ6eFEuUmVioFoPQp9FKQPEIH3gyonUx9fVkAsO8kpoTU6iISiGhhKkx5lLgnaESUFzFEBUWKUqIbkkCkCogJFqIOQrTIRaYQ6YVhjVKCrHi6NTQsvVFaERwmVSypmozURkrCUaatUqaHQCtUwiWpEqdOVao0oKhRarlMKFqRLJKmxllNoU8iAwEs6JkfIE6ATwkOUSTKcsUSkRxZB2FELkBlN06IxpO4ge8fujRZGMn5EHBRa9HGEcb294QNUKC4uPaJtKkXKDW80i5QKJhM1SakAgGiYUsve+vrgho/AFEjQxpp2NvdScUg5QKQQMKkJCg0ogKJKJgqYcotKeAiSuAgKjmUmtCWVELDUgjNKrsbdHabojIOGqbQhgolPW6g/BYpI7EFkKxSpcUw6D0Wq2xqBTbcK20KFiDUmwrVIKuxtiVaoJR0GDUoUoSISkBOcZ4JKJ8kkaGPDMyGak8FCtW4KeAbebj0VdnPxY90i593jj/ALWRqrhAj6KA4pPYT9eaJ0S62hyjqbqpVp5dJg6TwVqhtNzSe5MmwmAPiZ9yJjcL+EDmuehhvHiLoRt9iZMalEzktFGnVkKUyoYCbSi0aRcQGtLieABJ9wQKDC5wa0E/zECcognM6LgWXZ7vbC7Cq15qS4HLIMMLXsL2kDW+XLrw6rHn1ePC9r79DXi00prd0jIG6GKP/Jdfqz/2ss2Ilp1Fj5arv8JtNjSPxjN3EZ5kkyZ4kAcOJcFjb2bNcXCqBOYQ4tGpBdcgaECATzHNDDrIZPYsy6Rx6OZS4pBNN1tMdBWOU4WrsjdatWYHtDQ3gXGJ8BBPmgbT2TUw7g2oIm4gyCOhUG2Oim1EabqLAnATIrkqLDE4Qg5EaUyIGhHpoTUYIjoK0SiMpKNIozFB6Ctpq1h28EBgVuk26YZIsU2XVym3RAotVmkLi/P6hAtSDMbZEoujXw9UzEVsSUoxIuUS9ScEGqeSiIQcbpIbnJIhPAyVLZlQQQAR5oLiqTanZ1L6G6pRlwumdFTdKsrNwOIbJJNot4rVw0VLNlMbCVAS4KztvGhtNrTe/tNNx0KDVxQoGw7wvcWXM7R2h2jyRaToOZTIEnSsvYapLT4lKvjAAq4flYB71VxT+6ddCq5Mwxjb5O43JwjTS7Q5C95kEd2o0CQ3KXmHgtOlhfiud313ueXmlTJa1ktaADNjeAbtEzAOkkcAun3Dx4fhaYBJIsQamsWMU8rsotpC5PbmxTQxVQOHElp5tJkevTwXB00VPLJz7tnoZSeOHwexzdDbdZjg457R7XSNDwNh7gvZNy9ssxWGyVC05u67M4XEQIGttPJeU4mlmBtIGvISYE+a9C+zvZjqDBnGUu0Dnupk8bECDqrtZGENtd2JjnLLjlv+hmYwZKtRhLSWOIOWY1tr0hUK+LuA25JgcdfBR3i2nmxVcgvs8iHOzZYtDTNwpblMa/EOc6LCB+LkcLzmECzhH5iAZWqWdwwqXmY1gU8zXkeobvbZNPC0W1Q2Q0S5ru5ldZhaeImGniCQdCszaO8eErvBqZTlnLM2GRsSRwmo4z+lczv5tZ1MNpMJiMxgXJd0FpMSSLSAbGV5pi6tVveId4z8lnh4+aHL4Nrjgx/N2z2n/wCPh9LtKDs3HLaw4DNPtRcjmsWVjfZnva4VOzqFxboGiLl15JJ6fXDrd5KbW4iRbtW5oLpIIgGBGnGxKu0+aUZeHNmXVadNbo9dmYAigqDUQFdRHIcQ7QjNKE0ozCiMkGo6q5SaJVSm1XKSJYg7aStUWwgs1V1ggKFiRZw7bIlId7y+racE7GolC8/UfsoWEgYU6ep+uJUXGEqL/r3oEJvdZVKrkWq5Uq9WyIB3VElTNRJQFnibiq2JZmEK0WyhPaqKMcGYdSrWZZsRNjcz42strZGMqGhVcQQ9mXLBeJuP90zGrQ2REuHM0x/nR232bIZG3RzX3/FV3e2WgcAT8S4yVpYag6QXmSPqbWTYRgDnR19VbRSUVSM8sjk+RVCq1RyM8qpUKRjItbt7zuwVVzSSabzJ8gYExMTwXpOzMdSxpbTqND2w4jm0AQIOokkuPM5dAIXkGKpBwQ8Hi69G7HEXmZPqCCudqNG5NzxupHRxalKO2R7Rht3sJhsS2lkc8V2mQ8h4DmPa5hIPIyqG9m9DMIx2HoOpv7QOABg9mXaxGrenA+NuIw+OrvFV1R5cW0hlNyRmcz+Ynms4YcanvOOpOp/2VOP/AM+T2yyu/X35Fefbx2QzkNubnz+JWz9nu1ezxD2GRnOgLhJ4TlBLjew4QVj1BIWcXup1A5s+S3ZsW+DihdPl2zuXmes727GdWy12CS1pD28YbfMOcTBsNeK8+xYzHKBJ5DivTdx9+qOSK5yvOjoHZwNAMtm+fvW3tdmCcab6bcOajqtPvNDM5l4m4usmHMseN21a8vMvyxU8i4+p5huTu08FtchzWOMhxDmiASPaIA+IC67eLGziWU5J7NlwSbZhaxc4EHm0+IXTba34o0qZ7L8R0QANCY0nj5Lyd2NdSD6tQAVHk5RwaCZiBIF7wE2PHvzeIna9fL+EGef9ra1XFL6nR/fGA957WgXJM25WFzdWnUT3jeGOyEkR3gxrzadIcLq5sjZhbs1zsQGPPZvc4NDcwLzmYC4wS4ZriSO5AXn2L3trU30w60QSTdpc1lOmHFs3gU5jiTfRdFzafCMkNPFr4nyd21sWIIPGdQpCpF+CFhsUatFtQseC6cznmJseEaz+pcXvJvEX1OyYcomJ0n4KzettlLwtT2nYUtvZn5KLHVXTBj2QTwLuDjwHHRbWGp18pJbTkNBADnXIeA68aQ5pFrzwVHYmDZhMHnymcuUkmSXEyLwDwBykS0taRYlcntPfesypJzNnT+XVpix/SBC536jLN3Do6UdPiiqk+fc9JpuMkEEEE68QHFgMi1y0xxV6jUk+CwdydsjGUnB0EtiNJ0jN4jTlcnjC0quMbQY59U5QycxIjQkWHU6LbgyuceezNmxrHKkblN1gpYc6rgtk7y1cdUDaU0qVznHtuaCQT0Fjpe2qLX3pwdGqKYLi4GC4OJdMuBgzJNghPUxi6LIaeU1wd1VcEEVYJ8vUqnh8aHMa4OzMfdjvAXaeZsfj5uaxv5fNXwkpK0Z5JxdMM+vICp1ayZz7Ku6onEbJuq+CSq9omUFs8mhCqBTLkNyqMiHY1WtlO7z+mU/En5KmxyNs4/xfAejkY9l+L5ihhXXPVWZVTD/sjlyjKbHeUFwUy5MShQbBPYh1xFMolQqGL/hnwQoZS6NnSnV6soN94a7/AMVRAWxtPBZMIx7pz1agbEADLRoMvHPNUjyWUj2W5HUgTqaC/DzqFdDU7mJaEUjN7FzBmpkt6flPkbLrtk4NzcdQlwLRUoOHdEw7s3n1WFiafcHkV1mzwXYrDkfyUHeTcO0k/wCVZc2ON3XNP7GzDN1SfmjOYIMm56+nRZm3KRcDx5LSBQ61EEXWvakqRl3W7ZHdnfstoHCYghwMgOqCS1rQMlzxbHd5JYjddtSvhw+oCKrXFw0cxxa4s7uhjuE3vJEWWbX2E2oZcLrod1MC2nXa6o4mGFwzcCKlNhItM5ajjH6Uji64NUMi4sZuKZ2OSmHUyyO0awuFJ5vlcBoQReOBnhC43GS3FtkOEm3XwPBegPw8gDgPdZYG29g9s21ntu0+CkocUJ4j37j02tgTWwDKjG2yseAHZyWtExmMO8pK8x3vyPDWNIl8RNgNBJPD/ZdHuFv4cL/w+KaWtm36SdS3+Zp1gXC6za+yNl16b6zhTdYu7j3NJIFu41wkz0WbE1BVdP0f2NE/jowvsu3Xq0albtA4Gk4st7DjGodq4RcW0d1hUftSxZNJ7WhzQKjs0mcxbDZH6bWXog2sKeHYP+YWNgH+hvePvXHbZ2eKzCHXmfOVfjgkt3qV5cjk6+hW+zNxcykRLmuoZHEfldTcQQYFjdpn9S4/e7dCrTxfcaQ0m7rwO8Q0m2tjf43E7G62IrbNrZSDUoFxLbn8MuiZH+EXHLqu8ZvUys1wotdVeyQHEZKboMOEuMkjKbxHJU7HG6L45VJpv29ijsFj6OEpU3zmdWBbOpAEuN+FjotXtT6KhhaT82eqQXRDWt9im3k2dToCYGkeJzUur9PBwhTKdRkU5toO6oqj33T1HqsStFmVsJmSQCUlLFPLzohPcpEoTyqykdjlY2U7vVf6B6kfNVWi021jUTpOmsdVPZlT8SqOdI/C/wAk0eyzF8xUpO+SL2izMRjMsxrHyWlsXFPdha8xLeyIORptnyulxGYe0NP2U7Ehichi9M56G02UKj4ElQRdk811Os2WkRM8EPYrhUxDWnSRPLW66LenAspYlzKbcrRoL/NRFvhtLcLb+3TiXiBlpsfUNMH2gKjgYcZIJAaBZUGtUGtAF7eKt/dyDBBBGoP7KcIR7pO2Qa1PCJ2agRdQnQ2JHdPgui2U1rvuj8+QOoPGYkAB9NlWnE+TR1nqsAskEdEWnVy0WUoEsc85pMkPLYEaCI4ayklC2mXY8m1MsMfb4KbSqocrFMqwQtUaUlXWBVKLlaYboDIuspotPCyEI1ICqYjeulSMXJ0FvXklZbGNukaNfZbS2CA6bXAOvim2BsMU6Yzt7wLgJGjRUfl0/TlTbPx9d4DjQa1ocWuzP7wdkL2d2NCAL6XW3UdUaZ7OWZaZGRwc78UmJBgDSTc/tlWfE32anhyRXRJzJA5hrR5taG/JNTYPig43aLWjM3QiRIIseMESuZxW87s1iAFrXK4Mz4fJ0mOwIdHQyjbIbkaWwAA58eDjPqSfArknb1OblnvFxmItlBA4c9F2e6+2qNdkFozdGl3xaD71neojGW00/p57N4QulCIXSt2XSP5fUeqk3ZNL+X5+qvTbM7ijlyFXcF1W0dktLSWiHAaCwPkuYqNTWJKNcgYSQ3apKWIeVl6G53vUC5CqVISlBJtRH2LTzVn2kCm+bEwOzcZtppqs7CVM7yJDQOJNgOZK0t1tsU8PiHOr5uzqUqlN2QS6HscwFtwOPNEvxxadvo5rE8+XxuBbrdau7bGVHFtS7croGaL5CREuF5AEcZjWFjYvRaW7FQdu1rvZeQ06c7ESQJBPFSJbjLNF+oPAwPAIGNfZENqrx4Ktjj6FF9FEo/uHR7lYKma8EElpANxBPG0WHDjp1W/vvhWsxZDZ9kG5B4Dl4rH3aqsbjqgaRl7UlvsmxuLEzxWxvzVDscY/6beBHAc9VzoTn4tXx/o7OXHBYuvJ/wBo5fMe0byB9QV2e36hztbJyGnSeGz3WmzHFo4TxjVchXaNeRB88wHpK6rbTpZQfzox/wBrwUMrrNFg08U9PJfz/RlV3gC+ibYlA4nPl7uQE3EzHpoqGKxEZnEB2VpIB0nQSBwvMcYXRfZ6G9obNkn9JkHWxLufJaMmoWN00ZsGj8SO4yAdfriqOK2s1pjU6WWvvaMlV7QI1GkR3jwytjXkuKzxVadbj42VqyXDcjO8CWXY35ne7J2ayrhqlc1A3s47sA68zNvcqtOXOaxoLnvcGtA4k+gAkk8ACV0W5GMBwtem7s2tLDGawJaQZuTpc9IlcDtHaEVyGOJEVWtdGWQWkzHCQNORVOPUOSfHRryaOMWop+dF7CYyv967KQ5ocGuyND2m94cW+i63GUiyu9pblAPcBBbLYFxPtDquJ3SEuZYmw4E8etQLq97q8Yh0QJpgWy9P5Xu+JHgq46mTy7Gi3JpIRxbk/wA4Oe3n3og9lTN5ubQtLcXYWb8V5JfMgZDmgaloNqoHFlyRMEFefYp81r8XfPqvXdyntbQIaWguYeNMSY5B4B82O6FJrZulH1Dosapz8yG294xRa4UwSxsXALmtDCSzvaQA9wB1y5Vm7P8AtBD3gEkiwg8QGhgEj9IjzdztvNpgYeDBaWSRzLhLp5kkkrxOq/JWOXQOMeRsljpI7Pcu/V1Kq4/ye7bcoHEYV9andwAJiAXcL3iwuTyEC0uPkTtokuiYk/3Xqm5Zc7B1HOBIa0mSXNDSWm47pA8QvItt4E0cVkzGe46SbgvY19yOMuT6XK6cTPqsK3/U3cZXERF4A4xpJFrkXi2vmul3RxX4jc2f/vDPRzY8JssPH7L7Om103yy78ouDyFoJ4R4Sr+5pDaojKOrXH4kvBPiqH8Ks6CamuOj1/DwQIc8eNVx9KzlcpMfwcSP6p9aZ9UPCUy5ouHeOY/8Ak5F+7mf4dOOc39xp/Nb4NtWcmTV0GL3AXI8wP3C5HEO77wC0wfymRBn5rq5I0Ab5tPzC5LG1ZxD5IMtGnjx7zvXmmbe5A23CRVJSUs/1CZWmI8fLlRxdX4K5VWfieKBUuwmw3/iNJ0m/uPh6jxGqNt6jlxNQDg48QR7wXD4nxVLZDH9q1rZa4kDQTJtxXTHZvbOxHaPLqtOhUquLhJDqTmQARA7wc4acBzTXSNjW6NHIYhvdKtbAqZazSLG8E3vEgxpqBrbmoOpq3s1zG0qoLAXAsLXXlo72YCDee7ryPNRFeLuguLZlxLgdSPQqtitUbCVQ7MIFvfe9zqhYpt1H0JP5zf3HGavrqR+Yj8o8Qug31oxj3f0M5cv0gT5rmtx8W2nVGdwb3uLmj/UQuj3wxrKmMLmOa4ZGAkRyi8SFzop+P7HXyST0/wBPujFGFNRzWCJcQ0E6AuMAk+a0Kdd+QsebUqbmx1e9rbkySYnjFlWAtax4eK1atE1H1CB/FptrtHMXe8DqMzjH/wBZW2UE3bRzseWSjSZztanmLmgXcx4HjkcR8QFZ3U289lbI0N0BlxeeLfyhwHH4Kzsmq1mMol5hgeMx5NMtJPSCsmjgw19jMWBHGLTPEJHijOVyLIaiWOFRL+Pe+vTqYl5b/HNKGtyj2SQY/wABXJYtkldlSxDPulak6A4upVKdjdzS5rhaw7ryb8lgHDAuVijXCKJ5d0txr7tOc2kH5GVA81GvDnBpb2bDViC0/lZm6nKOCr7Ja2ptCiHgw8ubAvcg5R4TbwVrY21hRY5hZmBeHi8D+BWpEf8A6g/4VRwFQ08VRrAT2Tg6JiYOimzhod57adlDdWkxmJpmtoHAmZIsZ0HgutrU2fd6r2sAc7E5ZiO4KZIAHDmsBmHGflF1tnH/APD9jFjVFQG0z2eQiY80XFEWZ8o4nbWDcx+aLE66r0X7N9sPqNFCmyX3l2Zze6dbB3CeEeI1WFi8CKjcpWVT2a7D1QaTjPiQL2iW3hZdTh8WPHa6L9Pm2On0z0fbuwahc40KmejnYKjQRDWmoGuIn8t3cfynXU8/iPszBxIeAWUiMw4g5DlqczDSJMcDMGCpbP3vdl+5hha99eH1WuEkUSCQBAyi1vBdTsbGYg4Kk2kztKgeXioXhuUyeDr5CC4GL9FlcMyjfPpX5/02+NjT4SfuC3qxVPA7PdTDfxHtIBkFpuLg3LhfUEaicsheJVKhc+Tck8b9BK9f3k3TqVmtpufnJcXSBlawEey1skgW/suExP2f4pr+6zNxBHGOK1YMeyPPZjzZXNnRYyu77qwPsYbYWIAFr6NNh0HkrO6dMiqNba92CPdH+oIG1C5tGkagh5nM3i25HwII8Aum3E2IR+K+w1bE26ixACxSi7o6cJqOOz0LBulou13ib+rvVHNOL5I6h39lh1trHQmk/wDqmf8AMR6Kv/8A0Dwps/wVI/0s+a2LLGKoweDJu/z7HQVcXAN/e4f+5XG1Kueu8m2l/fy8lcxe1DliKgn9byPjUHoqTaUDqTJ14+KaEt8uOkDJFY8bT7ZF2uqSctSWmznUeOPQMRSt42RkzWpqMu6g+8uFpDFPNEg04ZlIMg9xsmT1m3DRWN2Mayj2xeGkPw9amJJ1eABEalZ9RkpZLKVSotWVt2U3MWzu5hQ6njAQJGHztJEkOpVqbjE82lwVKkzVGo1C0HKSMwLTFpa7UHmCpQY5KdsvbXpAMwxtmfh2vcRAlzn1LwLCwAtGixq9OVZI+CQYmorc7lZBuHydk9pBOUk8YIe6xAMj5i63NkzWdVc+O7RqEnQAgDJ55ssdVlhiJTbEAJdvFFvjMv03I3bGAJs0Q0cpJcQPNxPmqTXo7SjQikSIQnMRExKA7AEnTlPxj9lDKiO1UCiI2QhSATQrFOjYyQNNURUxqLY81cZ/dCaWgWueak0yVGFMstp2lRqYEuOcefPWR6IjDIWlgRZJRemA2Lu+3taNRzDmfWxTnamA5rnUr6STljrAXd7JwbaTGsAgNAESbRrfxWTgzpZa1Ova5kjjygACTzgeJukZenaB46uW1GHjPqdOpWxR0zW4dIkyufxGDLqjHmRrY68geggWHVbr3Qzxv7kAlXB0m/iSBPaVDOhhxzRPKHC3VTfRaGho0AFsxkeB1CGKXedB9lozeLrtnqAHde8PIrm/JIo+qHlJ9pmeS4kgVHgDm4p3YBpnM95Pi0+rSnNCKhiQIRG8deXG/wBSm8OL8hfGmumVqWDa1zIl0lwvH/RqHkOIlPVcpsaS8NBgkOyC3ecYBAJ0OTP8RyVR5smjBR6K8mRySbGfVukq5STmfceUAJ4STlMZqGKYNUk4CgUMApMF7+fh0ShSUCOQJMTE2nWOE9U0J2hOQoQcJ26qAKcKWSgwcjtKrsCOApY6QQuUHFOAmcEAsG4qLQphidrERGRARAE2VTDUQoeEZiGxqmAoEu0Fo4UrMoPjlcfXgequ4d2iUsTOgwr9LwFqYEgHhr5f3XPYeroFr4bEQPq9krL4s2C4axyt5f3RKtYZQPeqdN4AHP0upvfr7gloaw9J1yDYODfAkGpJ8YLfLwRB8FWoYi2v15KL3ckSWTrECVUc6Od/db5oz387cD0v0VQ1O6P7IiMkKsOYf5Xsd5NeD8iqtY6xopOqKrVeiVtkc6SEXJkSo8xKknaFLIoIxU+KQSUwoAZO0J2hETAsjCYBEDFIoMMSvkRKbFMsU2sSjWMaZsjNZCQCnKlDqXFDQnypBOQiR9EYUUTKmyIlYwCmFAC6O1qg6QwanATgJKAaDMKsUnqoxyIHqBRs4eqFeoV9JlYmHrWVujW4kwANeXVCi1SN9mJt9c0YYnS6xu3iCDIImVOniZHLzQobdRrtfZI1zHX+yz2YiQpsxCBFIuOq80PMOsIJxPdIgXi8XEcjw6oLsTCIeCdSpKrPemdU4qtUrIlUg2dJUzXSUFo4MIoSSUEYgphJJEQXFTBSSRASCcapJIMaJMKSSSAwQJJJKBiOFM8UklCeQmqKdJEVCCJT1SSQLEOmKSSIrHB+vJKU6SgS1RNkc6Dr+6dJAaPaCYd1vrmrNMpJILoafYfDut5n1RmJJKEQ1TTz/dBqaFJJQb0Bt0CrPNk6SiEfmCSSSUFP/9k="/>
          <p:cNvSpPr>
            <a:spLocks noChangeAspect="1" noChangeArrowheads="1"/>
          </p:cNvSpPr>
          <p:nvPr/>
        </p:nvSpPr>
        <p:spPr bwMode="auto">
          <a:xfrm>
            <a:off x="76200" y="-1539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928926" y="3643314"/>
            <a:ext cx="6000792" cy="713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</a:pP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자심 </a:t>
            </a:r>
            <a:r>
              <a:rPr lang="ko-KR" altLang="en-US" spc="-110" dirty="0" err="1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인덕터</a:t>
            </a:r>
            <a:r>
              <a:rPr lang="en-US" altLang="ko-KR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(magnetic core) : </a:t>
            </a: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효율성을 높이기 위해서 사용</a:t>
            </a:r>
            <a:endParaRPr lang="en-US" altLang="ko-KR" spc="-110" dirty="0" smtClean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algn="just">
              <a:lnSpc>
                <a:spcPct val="120000"/>
              </a:lnSpc>
            </a:pPr>
            <a:r>
              <a:rPr lang="en-US" altLang="ko-KR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                                   </a:t>
            </a: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경도가 약하여 파손에 주의</a:t>
            </a:r>
            <a:endParaRPr lang="en-US" altLang="ko-KR" spc="-110" dirty="0" smtClean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4034" name="Picture 2" descr="magnetic_core_coil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3286124"/>
            <a:ext cx="2286000" cy="2286001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11560" y="1412776"/>
            <a:ext cx="79928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9552" y="545008"/>
            <a:ext cx="432048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3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3.</a:t>
            </a:r>
            <a:r>
              <a:rPr lang="ko-KR" altLang="en-US" sz="3600" b="1" spc="-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인덕터의</a:t>
            </a:r>
            <a:r>
              <a:rPr lang="ko-KR" altLang="en-US" sz="3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3600" b="1" spc="-1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종류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1560" y="1595466"/>
            <a:ext cx="7848872" cy="3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</a:pP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권선방법에 의한 분류</a:t>
            </a:r>
            <a:endParaRPr lang="en-US" altLang="ko-KR" spc="-110" dirty="0" smtClean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650" name="AutoShape 2" descr="data:image/jpeg;base64,/9j/4AAQSkZJRgABAQAAAQABAAD/2wCEAAkGBhQSEBUUExQVFRUUGBcXFxgXFxcYFRUXFRQXFRcXFxcXHCYeFxkjHBQXHy8gIycpLCwsFx4xNTAqNSYrLCkBCQoKDgwOGg8PGiklHCQsKSkpLCosLCkpKSwsLCosLCwpLCwsLCwpKSwuLCwsLCksLCwpLCwpKiwsLCwsLCkpKf/AABEIAMIBAwMBIgACEQEDEQH/xAAbAAABBQEBAAAAAAAAAAAAAAADAAECBAUGB//EAEMQAAEDAgMFBQUGBAQGAwEAAAEAAhEDIQQSMQUGQVFhEyJxgbEykaHB8AcUI0Ji0TNScvGCorLhJENTksLSFmOjFf/EABoBAAIDAQEAAAAAAAAAAAAAAAECAAMEBQb/xAAtEQACAgEEAAQFBAMBAAAAAAAAAQIRAwQSITETQVFhIjKBwfAUI3GxoeHxBf/aAAwDAQACEQMRAD8Az8qLTpp2U0XtMtglRxGgrKAykzoYjxTh0DQIVNFIUHUeBqjydUmlCJSzKB20EcmY1MHogcoNtQ6eFEuUmVioFoPQp9FKQPEIH3gyonUx9fVkAsO8kpoTU6iISiGhhKkx5lLgnaESUFzFEBUWKUqIbkkCkCogJFqIOQrTIRaYQ6YVhjVKCrHi6NTQsvVFaERwmVSypmozURkrCUaatUqaHQCtUwiWpEqdOVao0oKhRarlMKFqRLJKmxllNoU8iAwEs6JkfIE6ATwkOUSTKcsUSkRxZB2FELkBlN06IxpO4ge8fujRZGMn5EHBRa9HGEcb294QNUKC4uPaJtKkXKDW80i5QKJhM1SakAgGiYUsve+vrgho/AFEjQxpp2NvdScUg5QKQQMKkJCg0ogKJKJgqYcotKeAiSuAgKjmUmtCWVELDUgjNKrsbdHabojIOGqbQhgolPW6g/BYpI7EFkKxSpcUw6D0Wq2xqBTbcK20KFiDUmwrVIKuxtiVaoJR0GDUoUoSISkBOcZ4JKJ8kkaGPDMyGak8FCtW4KeAbebj0VdnPxY90i593jj/ALWRqrhAj6KA4pPYT9eaJ0S62hyjqbqpVp5dJg6TwVqhtNzSe5MmwmAPiZ9yJjcL+EDmuehhvHiLoRt9iZMalEzktFGnVkKUyoYCbSi0aRcQGtLieABJ9wQKDC5wa0E/zECcognM6LgWXZ7vbC7Cq15qS4HLIMMLXsL2kDW+XLrw6rHn1ePC9r79DXi00prd0jIG6GKP/Jdfqz/2ss2Ilp1Fj5arv8JtNjSPxjN3EZ5kkyZ4kAcOJcFjb2bNcXCqBOYQ4tGpBdcgaECATzHNDDrIZPYsy6Rx6OZS4pBNN1tMdBWOU4WrsjdatWYHtDQ3gXGJ8BBPmgbT2TUw7g2oIm4gyCOhUG2Oim1EabqLAnATIrkqLDE4Qg5EaUyIGhHpoTUYIjoK0SiMpKNIozFB6Ctpq1h28EBgVuk26YZIsU2XVym3RAotVmkLi/P6hAtSDMbZEoujXw9UzEVsSUoxIuUS9ScEGqeSiIQcbpIbnJIhPAyVLZlQQQAR5oLiqTanZ1L6G6pRlwumdFTdKsrNwOIbJJNot4rVw0VLNlMbCVAS4KztvGhtNrTe/tNNx0KDVxQoGw7wvcWXM7R2h2jyRaToOZTIEnSsvYapLT4lKvjAAq4flYB71VxT+6ddCq5Mwxjb5O43JwjTS7Q5C95kEd2o0CQ3KXmHgtOlhfiud313ueXmlTJa1ktaADNjeAbtEzAOkkcAun3Dx4fhaYBJIsQamsWMU8rsotpC5PbmxTQxVQOHElp5tJkevTwXB00VPLJz7tnoZSeOHwexzdDbdZjg457R7XSNDwNh7gvZNy9ssxWGyVC05u67M4XEQIGttPJeU4mlmBtIGvISYE+a9C+zvZjqDBnGUu0Dnupk8bECDqrtZGENtd2JjnLLjlv+hmYwZKtRhLSWOIOWY1tr0hUK+LuA25JgcdfBR3i2nmxVcgvs8iHOzZYtDTNwpblMa/EOc6LCB+LkcLzmECzhH5iAZWqWdwwqXmY1gU8zXkeobvbZNPC0W1Q2Q0S5ru5ldZhaeImGniCQdCszaO8eErvBqZTlnLM2GRsSRwmo4z+lczv5tZ1MNpMJiMxgXJd0FpMSSLSAbGV5pi6tVveId4z8lnh4+aHL4Nrjgx/N2z2n/wCPh9LtKDs3HLaw4DNPtRcjmsWVjfZnva4VOzqFxboGiLl15JJ6fXDrd5KbW4iRbtW5oLpIIgGBGnGxKu0+aUZeHNmXVadNbo9dmYAigqDUQFdRHIcQ7QjNKE0ozCiMkGo6q5SaJVSm1XKSJYg7aStUWwgs1V1ggKFiRZw7bIlId7y+racE7GolC8/UfsoWEgYU6ep+uJUXGEqL/r3oEJvdZVKrkWq5Uq9WyIB3VElTNRJQFnibiq2JZmEK0WyhPaqKMcGYdSrWZZsRNjcz42strZGMqGhVcQQ9mXLBeJuP90zGrQ2REuHM0x/nR232bIZG3RzX3/FV3e2WgcAT8S4yVpYag6QXmSPqbWTYRgDnR19VbRSUVSM8sjk+RVCq1RyM8qpUKRjItbt7zuwVVzSSabzJ8gYExMTwXpOzMdSxpbTqND2w4jm0AQIOokkuPM5dAIXkGKpBwQ8Hi69G7HEXmZPqCCudqNG5NzxupHRxalKO2R7Rht3sJhsS2lkc8V2mQ8h4DmPa5hIPIyqG9m9DMIx2HoOpv7QOABg9mXaxGrenA+NuIw+OrvFV1R5cW0hlNyRmcz+Ynms4YcanvOOpOp/2VOP/AM+T2yyu/X35Fefbx2QzkNubnz+JWz9nu1ezxD2GRnOgLhJ4TlBLjew4QVj1BIWcXup1A5s+S3ZsW+DihdPl2zuXmes727GdWy12CS1pD28YbfMOcTBsNeK8+xYzHKBJ5DivTdx9+qOSK5yvOjoHZwNAMtm+fvW3tdmCcab6bcOajqtPvNDM5l4m4usmHMseN21a8vMvyxU8i4+p5huTu08FtchzWOMhxDmiASPaIA+IC67eLGziWU5J7NlwSbZhaxc4EHm0+IXTba34o0qZ7L8R0QANCY0nj5Lyd2NdSD6tQAVHk5RwaCZiBIF7wE2PHvzeIna9fL+EGef9ra1XFL6nR/fGA957WgXJM25WFzdWnUT3jeGOyEkR3gxrzadIcLq5sjZhbs1zsQGPPZvc4NDcwLzmYC4wS4ZriSO5AXn2L3trU30w60QSTdpc1lOmHFs3gU5jiTfRdFzafCMkNPFr4nyd21sWIIPGdQpCpF+CFhsUatFtQseC6cznmJseEaz+pcXvJvEX1OyYcomJ0n4KzettlLwtT2nYUtvZn5KLHVXTBj2QTwLuDjwHHRbWGp18pJbTkNBADnXIeA68aQ5pFrzwVHYmDZhMHnymcuUkmSXEyLwDwBykS0taRYlcntPfesypJzNnT+XVpix/SBC536jLN3Do6UdPiiqk+fc9JpuMkEEEE68QHFgMi1y0xxV6jUk+CwdydsjGUnB0EtiNJ0jN4jTlcnjC0quMbQY59U5QycxIjQkWHU6LbgyuceezNmxrHKkblN1gpYc6rgtk7y1cdUDaU0qVznHtuaCQT0Fjpe2qLX3pwdGqKYLi4GC4OJdMuBgzJNghPUxi6LIaeU1wd1VcEEVYJ8vUqnh8aHMa4OzMfdjvAXaeZsfj5uaxv5fNXwkpK0Z5JxdMM+vICp1ayZz7Ku6onEbJuq+CSq9omUFs8mhCqBTLkNyqMiHY1WtlO7z+mU/En5KmxyNs4/xfAejkY9l+L5ihhXXPVWZVTD/sjlyjKbHeUFwUy5MShQbBPYh1xFMolQqGL/hnwQoZS6NnSnV6soN94a7/AMVRAWxtPBZMIx7pz1agbEADLRoMvHPNUjyWUj2W5HUgTqaC/DzqFdDU7mJaEUjN7FzBmpkt6flPkbLrtk4NzcdQlwLRUoOHdEw7s3n1WFiafcHkV1mzwXYrDkfyUHeTcO0k/wCVZc2ON3XNP7GzDN1SfmjOYIMm56+nRZm3KRcDx5LSBQ61EEXWvakqRl3W7ZHdnfstoHCYghwMgOqCS1rQMlzxbHd5JYjddtSvhw+oCKrXFw0cxxa4s7uhjuE3vJEWWbX2E2oZcLrod1MC2nXa6o4mGFwzcCKlNhItM5ajjH6Uji64NUMi4sZuKZ2OSmHUyyO0awuFJ5vlcBoQReOBnhC43GS3FtkOEm3XwPBegPw8gDgPdZYG29g9s21ntu0+CkocUJ4j37j02tgTWwDKjG2yseAHZyWtExmMO8pK8x3vyPDWNIl8RNgNBJPD/ZdHuFv4cL/w+KaWtm36SdS3+Zp1gXC6za+yNl16b6zhTdYu7j3NJIFu41wkz0WbE1BVdP0f2NE/jowvsu3Xq0albtA4Gk4st7DjGodq4RcW0d1hUftSxZNJ7WhzQKjs0mcxbDZH6bWXog2sKeHYP+YWNgH+hvePvXHbZ2eKzCHXmfOVfjgkt3qV5cjk6+hW+zNxcykRLmuoZHEfldTcQQYFjdpn9S4/e7dCrTxfcaQ0m7rwO8Q0m2tjf43E7G62IrbNrZSDUoFxLbn8MuiZH+EXHLqu8ZvUys1wotdVeyQHEZKboMOEuMkjKbxHJU7HG6L45VJpv29ijsFj6OEpU3zmdWBbOpAEuN+FjotXtT6KhhaT82eqQXRDWt9im3k2dToCYGkeJzUur9PBwhTKdRkU5toO6oqj33T1HqsStFmVsJmSQCUlLFPLzohPcpEoTyqykdjlY2U7vVf6B6kfNVWi021jUTpOmsdVPZlT8SqOdI/C/wAk0eyzF8xUpO+SL2izMRjMsxrHyWlsXFPdha8xLeyIORptnyulxGYe0NP2U7Ehichi9M56G02UKj4ElQRdk811Os2WkRM8EPYrhUxDWnSRPLW66LenAspYlzKbcrRoL/NRFvhtLcLb+3TiXiBlpsfUNMH2gKjgYcZIJAaBZUGtUGtAF7eKt/dyDBBBGoP7KcIR7pO2Qa1PCJ2agRdQnQ2JHdPgui2U1rvuj8+QOoPGYkAB9NlWnE+TR1nqsAskEdEWnVy0WUoEsc85pMkPLYEaCI4ayklC2mXY8m1MsMfb4KbSqocrFMqwQtUaUlXWBVKLlaYboDIuspotPCyEI1ICqYjeulSMXJ0FvXklZbGNukaNfZbS2CA6bXAOvim2BsMU6Yzt7wLgJGjRUfl0/TlTbPx9d4DjQa1ocWuzP7wdkL2d2NCAL6XW3UdUaZ7OWZaZGRwc78UmJBgDSTc/tlWfE32anhyRXRJzJA5hrR5taG/JNTYPig43aLWjM3QiRIIseMESuZxW87s1iAFrXK4Mz4fJ0mOwIdHQyjbIbkaWwAA58eDjPqSfArknb1OblnvFxmItlBA4c9F2e6+2qNdkFozdGl3xaD71neojGW00/p57N4QulCIXSt2XSP5fUeqk3ZNL+X5+qvTbM7ijlyFXcF1W0dktLSWiHAaCwPkuYqNTWJKNcgYSQ3apKWIeVl6G53vUC5CqVISlBJtRH2LTzVn2kCm+bEwOzcZtppqs7CVM7yJDQOJNgOZK0t1tsU8PiHOr5uzqUqlN2QS6HscwFtwOPNEvxxadvo5rE8+XxuBbrdau7bGVHFtS7croGaL5CREuF5AEcZjWFjYvRaW7FQdu1rvZeQ06c7ESQJBPFSJbjLNF+oPAwPAIGNfZENqrx4Ktjj6FF9FEo/uHR7lYKma8EElpANxBPG0WHDjp1W/vvhWsxZDZ9kG5B4Dl4rH3aqsbjqgaRl7UlvsmxuLEzxWxvzVDscY/6beBHAc9VzoTn4tXx/o7OXHBYuvJ/wBo5fMe0byB9QV2e36hztbJyGnSeGz3WmzHFo4TxjVchXaNeRB88wHpK6rbTpZQfzox/wBrwUMrrNFg08U9PJfz/RlV3gC+ibYlA4nPl7uQE3EzHpoqGKxEZnEB2VpIB0nQSBwvMcYXRfZ6G9obNkn9JkHWxLufJaMmoWN00ZsGj8SO4yAdfriqOK2s1pjU6WWvvaMlV7QI1GkR3jwytjXkuKzxVadbj42VqyXDcjO8CWXY35ne7J2ayrhqlc1A3s47sA68zNvcqtOXOaxoLnvcGtA4k+gAkk8ACV0W5GMBwtem7s2tLDGawJaQZuTpc9IlcDtHaEVyGOJEVWtdGWQWkzHCQNORVOPUOSfHRryaOMWop+dF7CYyv967KQ5ocGuyND2m94cW+i63GUiyu9pblAPcBBbLYFxPtDquJ3SEuZYmw4E8etQLq97q8Yh0QJpgWy9P5Xu+JHgq46mTy7Gi3JpIRxbk/wA4Oe3n3og9lTN5ubQtLcXYWb8V5JfMgZDmgaloNqoHFlyRMEFefYp81r8XfPqvXdyntbQIaWguYeNMSY5B4B82O6FJrZulH1Dosapz8yG294xRa4UwSxsXALmtDCSzvaQA9wB1y5Vm7P8AtBD3gEkiwg8QGhgEj9IjzdztvNpgYeDBaWSRzLhLp5kkkrxOq/JWOXQOMeRsljpI7Pcu/V1Kq4/ye7bcoHEYV9andwAJiAXcL3iwuTyEC0uPkTtokuiYk/3Xqm5Zc7B1HOBIa0mSXNDSWm47pA8QvItt4E0cVkzGe46SbgvY19yOMuT6XK6cTPqsK3/U3cZXERF4A4xpJFrkXi2vmul3RxX4jc2f/vDPRzY8JssPH7L7Om103yy78ouDyFoJ4R4Sr+5pDaojKOrXH4kvBPiqH8Ks6CamuOj1/DwQIc8eNVx9KzlcpMfwcSP6p9aZ9UPCUy5ouHeOY/8Ak5F+7mf4dOOc39xp/Nb4NtWcmTV0GL3AXI8wP3C5HEO77wC0wfymRBn5rq5I0Ab5tPzC5LG1ZxD5IMtGnjx7zvXmmbe5A23CRVJSUs/1CZWmI8fLlRxdX4K5VWfieKBUuwmw3/iNJ0m/uPh6jxGqNt6jlxNQDg48QR7wXD4nxVLZDH9q1rZa4kDQTJtxXTHZvbOxHaPLqtOhUquLhJDqTmQARA7wc4acBzTXSNjW6NHIYhvdKtbAqZazSLG8E3vEgxpqBrbmoOpq3s1zG0qoLAXAsLXXlo72YCDee7ryPNRFeLuguLZlxLgdSPQqtitUbCVQ7MIFvfe9zqhYpt1H0JP5zf3HGavrqR+Yj8o8Qug31oxj3f0M5cv0gT5rmtx8W2nVGdwb3uLmj/UQuj3wxrKmMLmOa4ZGAkRyi8SFzop+P7HXyST0/wBPujFGFNRzWCJcQ0E6AuMAk+a0Kdd+QsebUqbmx1e9rbkySYnjFlWAtax4eK1atE1H1CB/FptrtHMXe8DqMzjH/wBZW2UE3bRzseWSjSZztanmLmgXcx4HjkcR8QFZ3U289lbI0N0BlxeeLfyhwHH4Kzsmq1mMol5hgeMx5NMtJPSCsmjgw19jMWBHGLTPEJHijOVyLIaiWOFRL+Pe+vTqYl5b/HNKGtyj2SQY/wABXJYtkldlSxDPulak6A4upVKdjdzS5rhaw7ryb8lgHDAuVijXCKJ5d0txr7tOc2kH5GVA81GvDnBpb2bDViC0/lZm6nKOCr7Ja2ptCiHgw8ubAvcg5R4TbwVrY21hRY5hZmBeHi8D+BWpEf8A6g/4VRwFQ08VRrAT2Tg6JiYOimzhod57adlDdWkxmJpmtoHAmZIsZ0HgutrU2fd6r2sAc7E5ZiO4KZIAHDmsBmHGflF1tnH/APD9jFjVFQG0z2eQiY80XFEWZ8o4nbWDcx+aLE66r0X7N9sPqNFCmyX3l2Zze6dbB3CeEeI1WFi8CKjcpWVT2a7D1QaTjPiQL2iW3hZdTh8WPHa6L9Pm2On0z0fbuwahc40KmejnYKjQRDWmoGuIn8t3cfynXU8/iPszBxIeAWUiMw4g5DlqczDSJMcDMGCpbP3vdl+5hha99eH1WuEkUSCQBAyi1vBdTsbGYg4Kk2kztKgeXioXhuUyeDr5CC4GL9FlcMyjfPpX5/02+NjT4SfuC3qxVPA7PdTDfxHtIBkFpuLg3LhfUEaicsheJVKhc+Tck8b9BK9f3k3TqVmtpufnJcXSBlawEey1skgW/suExP2f4pr+6zNxBHGOK1YMeyPPZjzZXNnRYyu77qwPsYbYWIAFr6NNh0HkrO6dMiqNba92CPdH+oIG1C5tGkagh5nM3i25HwII8Aum3E2IR+K+w1bE26ixACxSi7o6cJqOOz0LBulou13ib+rvVHNOL5I6h39lh1trHQmk/wDqmf8AMR6Kv/8A0Dwps/wVI/0s+a2LLGKoweDJu/z7HQVcXAN/e4f+5XG1Kueu8m2l/fy8lcxe1DliKgn9byPjUHoqTaUDqTJ14+KaEt8uOkDJFY8bT7ZF2uqSctSWmznUeOPQMRSt42RkzWpqMu6g+8uFpDFPNEg04ZlIMg9xsmT1m3DRWN2Mayj2xeGkPw9amJJ1eABEalZ9RkpZLKVSotWVt2U3MWzu5hQ6njAQJGHztJEkOpVqbjE82lwVKkzVGo1C0HKSMwLTFpa7UHmCpQY5KdsvbXpAMwxtmfh2vcRAlzn1LwLCwAtGixq9OVZI+CQYmorc7lZBuHydk9pBOUk8YIe6xAMj5i63NkzWdVc+O7RqEnQAgDJ55ssdVlhiJTbEAJdvFFvjMv03I3bGAJs0Q0cpJcQPNxPmqTXo7SjQikSIQnMRExKA7AEnTlPxj9lDKiO1UCiI2QhSATQrFOjYyQNNURUxqLY81cZ/dCaWgWueak0yVGFMstp2lRqYEuOcefPWR6IjDIWlgRZJRemA2Lu+3taNRzDmfWxTnamA5rnUr6STljrAXd7JwbaTGsAgNAESbRrfxWTgzpZa1Ova5kjjygACTzgeJukZenaB46uW1GHjPqdOpWxR0zW4dIkyufxGDLqjHmRrY68geggWHVbr3Qzxv7kAlXB0m/iSBPaVDOhhxzRPKHC3VTfRaGho0AFsxkeB1CGKXedB9lozeLrtnqAHde8PIrm/JIo+qHlJ9pmeS4kgVHgDm4p3YBpnM95Pi0+rSnNCKhiQIRG8deXG/wBSm8OL8hfGmumVqWDa1zIl0lwvH/RqHkOIlPVcpsaS8NBgkOyC3ecYBAJ0OTP8RyVR5smjBR6K8mRySbGfVukq5STmfceUAJ4STlMZqGKYNUk4CgUMApMF7+fh0ShSUCOQJMTE2nWOE9U0J2hOQoQcJ26qAKcKWSgwcjtKrsCOApY6QQuUHFOAmcEAsG4qLQphidrERGRARAE2VTDUQoeEZiGxqmAoEu0Fo4UrMoPjlcfXgequ4d2iUsTOgwr9LwFqYEgHhr5f3XPYeroFr4bEQPq9krL4s2C4axyt5f3RKtYZQPeqdN4AHP0upvfr7gloaw9J1yDYODfAkGpJ8YLfLwRB8FWoYi2v15KL3ckSWTrECVUc6Od/db5oz387cD0v0VQ1O6P7IiMkKsOYf5Xsd5NeD8iqtY6xopOqKrVeiVtkc6SEXJkSo8xKknaFLIoIxU+KQSUwoAZO0J2hETAsjCYBEDFIoMMSvkRKbFMsU2sSjWMaZsjNZCQCnKlDqXFDQnypBOQiR9EYUUTKmyIlYwCmFAC6O1qg6QwanATgJKAaDMKsUnqoxyIHqBRs4eqFeoV9JlYmHrWVujW4kwANeXVCi1SN9mJt9c0YYnS6xu3iCDIImVOniZHLzQobdRrtfZI1zHX+yz2YiQpsxCBFIuOq80PMOsIJxPdIgXi8XEcjw6oLsTCIeCdSpKrPemdU4qtUrIlUg2dJUzXSUFo4MIoSSUEYgphJJEQXFTBSSRASCcapJIMaJMKSSSAwQJJJKBiOFM8UklCeQmqKdJEVCCJT1SSQLEOmKSSIrHB+vJKU6SgS1RNkc6Dr+6dJAaPaCYd1vrmrNMpJILoafYfDut5n1RmJJKEQ1TTz/dBqaFJJQb0Bt0CrPNk6SiEfmCSSSUFP/9k="/>
          <p:cNvSpPr>
            <a:spLocks noChangeAspect="1" noChangeArrowheads="1"/>
          </p:cNvSpPr>
          <p:nvPr/>
        </p:nvSpPr>
        <p:spPr bwMode="auto">
          <a:xfrm>
            <a:off x="76200" y="-1539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652" name="AutoShape 4" descr="data:image/jpeg;base64,/9j/4AAQSkZJRgABAQAAAQABAAD/2wCEAAkGBhQSEBUUExQVFRUUGBcXFxgXFxcYFRUXFRQXFRcXFxcXHCYeFxkjHBQXHy8gIycpLCwsFx4xNTAqNSYrLCkBCQoKDgwOGg8PGiklHCQsKSkpLCosLCkpKSwsLCosLCwpLCwsLCwpKSwuLCwsLCksLCwpLCwpKiwsLCwsLCkpKf/AABEIAMIBAwMBIgACEQEDEQH/xAAbAAABBQEBAAAAAAAAAAAAAAADAAECBAUGB//EAEMQAAEDAgMFBQUGBAQGAwEAAAEAAhEDIQQSMQUGQVFhEyJxgbEykaHB8AcUI0Ji0TNScvGCorLhJENTksLSFmOjFf/EABoBAAIDAQEAAAAAAAAAAAAAAAECAAMEBQb/xAAtEQACAgEEAAQFBAMBAAAAAAAAAQIRAwQSITETQVFhIjKBwfAUI3GxoeHxBf/aAAwDAQACEQMRAD8Az8qLTpp2U0XtMtglRxGgrKAykzoYjxTh0DQIVNFIUHUeBqjydUmlCJSzKB20EcmY1MHogcoNtQ6eFEuUmVioFoPQp9FKQPEIH3gyonUx9fVkAsO8kpoTU6iISiGhhKkx5lLgnaESUFzFEBUWKUqIbkkCkCogJFqIOQrTIRaYQ6YVhjVKCrHi6NTQsvVFaERwmVSypmozURkrCUaatUqaHQCtUwiWpEqdOVao0oKhRarlMKFqRLJKmxllNoU8iAwEs6JkfIE6ATwkOUSTKcsUSkRxZB2FELkBlN06IxpO4ge8fujRZGMn5EHBRa9HGEcb294QNUKC4uPaJtKkXKDW80i5QKJhM1SakAgGiYUsve+vrgho/AFEjQxpp2NvdScUg5QKQQMKkJCg0ogKJKJgqYcotKeAiSuAgKjmUmtCWVELDUgjNKrsbdHabojIOGqbQhgolPW6g/BYpI7EFkKxSpcUw6D0Wq2xqBTbcK20KFiDUmwrVIKuxtiVaoJR0GDUoUoSISkBOcZ4JKJ8kkaGPDMyGak8FCtW4KeAbebj0VdnPxY90i593jj/ALWRqrhAj6KA4pPYT9eaJ0S62hyjqbqpVp5dJg6TwVqhtNzSe5MmwmAPiZ9yJjcL+EDmuehhvHiLoRt9iZMalEzktFGnVkKUyoYCbSi0aRcQGtLieABJ9wQKDC5wa0E/zECcognM6LgWXZ7vbC7Cq15qS4HLIMMLXsL2kDW+XLrw6rHn1ePC9r79DXi00prd0jIG6GKP/Jdfqz/2ss2Ilp1Fj5arv8JtNjSPxjN3EZ5kkyZ4kAcOJcFjb2bNcXCqBOYQ4tGpBdcgaECATzHNDDrIZPYsy6Rx6OZS4pBNN1tMdBWOU4WrsjdatWYHtDQ3gXGJ8BBPmgbT2TUw7g2oIm4gyCOhUG2Oim1EabqLAnATIrkqLDE4Qg5EaUyIGhHpoTUYIjoK0SiMpKNIozFB6Ctpq1h28EBgVuk26YZIsU2XVym3RAotVmkLi/P6hAtSDMbZEoujXw9UzEVsSUoxIuUS9ScEGqeSiIQcbpIbnJIhPAyVLZlQQQAR5oLiqTanZ1L6G6pRlwumdFTdKsrNwOIbJJNot4rVw0VLNlMbCVAS4KztvGhtNrTe/tNNx0KDVxQoGw7wvcWXM7R2h2jyRaToOZTIEnSsvYapLT4lKvjAAq4flYB71VxT+6ddCq5Mwxjb5O43JwjTS7Q5C95kEd2o0CQ3KXmHgtOlhfiud313ueXmlTJa1ktaADNjeAbtEzAOkkcAun3Dx4fhaYBJIsQamsWMU8rsotpC5PbmxTQxVQOHElp5tJkevTwXB00VPLJz7tnoZSeOHwexzdDbdZjg457R7XSNDwNh7gvZNy9ssxWGyVC05u67M4XEQIGttPJeU4mlmBtIGvISYE+a9C+zvZjqDBnGUu0Dnupk8bECDqrtZGENtd2JjnLLjlv+hmYwZKtRhLSWOIOWY1tr0hUK+LuA25JgcdfBR3i2nmxVcgvs8iHOzZYtDTNwpblMa/EOc6LCB+LkcLzmECzhH5iAZWqWdwwqXmY1gU8zXkeobvbZNPC0W1Q2Q0S5ru5ldZhaeImGniCQdCszaO8eErvBqZTlnLM2GRsSRwmo4z+lczv5tZ1MNpMJiMxgXJd0FpMSSLSAbGV5pi6tVveId4z8lnh4+aHL4Nrjgx/N2z2n/wCPh9LtKDs3HLaw4DNPtRcjmsWVjfZnva4VOzqFxboGiLl15JJ6fXDrd5KbW4iRbtW5oLpIIgGBGnGxKu0+aUZeHNmXVadNbo9dmYAigqDUQFdRHIcQ7QjNKE0ozCiMkGo6q5SaJVSm1XKSJYg7aStUWwgs1V1ggKFiRZw7bIlId7y+racE7GolC8/UfsoWEgYU6ep+uJUXGEqL/r3oEJvdZVKrkWq5Uq9WyIB3VElTNRJQFnibiq2JZmEK0WyhPaqKMcGYdSrWZZsRNjcz42strZGMqGhVcQQ9mXLBeJuP90zGrQ2REuHM0x/nR232bIZG3RzX3/FV3e2WgcAT8S4yVpYag6QXmSPqbWTYRgDnR19VbRSUVSM8sjk+RVCq1RyM8qpUKRjItbt7zuwVVzSSabzJ8gYExMTwXpOzMdSxpbTqND2w4jm0AQIOokkuPM5dAIXkGKpBwQ8Hi69G7HEXmZPqCCudqNG5NzxupHRxalKO2R7Rht3sJhsS2lkc8V2mQ8h4DmPa5hIPIyqG9m9DMIx2HoOpv7QOABg9mXaxGrenA+NuIw+OrvFV1R5cW0hlNyRmcz+Ynms4YcanvOOpOp/2VOP/AM+T2yyu/X35Fefbx2QzkNubnz+JWz9nu1ezxD2GRnOgLhJ4TlBLjew4QVj1BIWcXup1A5s+S3ZsW+DihdPl2zuXmes727GdWy12CS1pD28YbfMOcTBsNeK8+xYzHKBJ5DivTdx9+qOSK5yvOjoHZwNAMtm+fvW3tdmCcab6bcOajqtPvNDM5l4m4usmHMseN21a8vMvyxU8i4+p5huTu08FtchzWOMhxDmiASPaIA+IC67eLGziWU5J7NlwSbZhaxc4EHm0+IXTba34o0qZ7L8R0QANCY0nj5Lyd2NdSD6tQAVHk5RwaCZiBIF7wE2PHvzeIna9fL+EGef9ra1XFL6nR/fGA957WgXJM25WFzdWnUT3jeGOyEkR3gxrzadIcLq5sjZhbs1zsQGPPZvc4NDcwLzmYC4wS4ZriSO5AXn2L3trU30w60QSTdpc1lOmHFs3gU5jiTfRdFzafCMkNPFr4nyd21sWIIPGdQpCpF+CFhsUatFtQseC6cznmJseEaz+pcXvJvEX1OyYcomJ0n4KzettlLwtT2nYUtvZn5KLHVXTBj2QTwLuDjwHHRbWGp18pJbTkNBADnXIeA68aQ5pFrzwVHYmDZhMHnymcuUkmSXEyLwDwBykS0taRYlcntPfesypJzNnT+XVpix/SBC536jLN3Do6UdPiiqk+fc9JpuMkEEEE68QHFgMi1y0xxV6jUk+CwdydsjGUnB0EtiNJ0jN4jTlcnjC0quMbQY59U5QycxIjQkWHU6LbgyuceezNmxrHKkblN1gpYc6rgtk7y1cdUDaU0qVznHtuaCQT0Fjpe2qLX3pwdGqKYLi4GC4OJdMuBgzJNghPUxi6LIaeU1wd1VcEEVYJ8vUqnh8aHMa4OzMfdjvAXaeZsfj5uaxv5fNXwkpK0Z5JxdMM+vICp1ayZz7Ku6onEbJuq+CSq9omUFs8mhCqBTLkNyqMiHY1WtlO7z+mU/En5KmxyNs4/xfAejkY9l+L5ihhXXPVWZVTD/sjlyjKbHeUFwUy5MShQbBPYh1xFMolQqGL/hnwQoZS6NnSnV6soN94a7/AMVRAWxtPBZMIx7pz1agbEADLRoMvHPNUjyWUj2W5HUgTqaC/DzqFdDU7mJaEUjN7FzBmpkt6flPkbLrtk4NzcdQlwLRUoOHdEw7s3n1WFiafcHkV1mzwXYrDkfyUHeTcO0k/wCVZc2ON3XNP7GzDN1SfmjOYIMm56+nRZm3KRcDx5LSBQ61EEXWvakqRl3W7ZHdnfstoHCYghwMgOqCS1rQMlzxbHd5JYjddtSvhw+oCKrXFw0cxxa4s7uhjuE3vJEWWbX2E2oZcLrod1MC2nXa6o4mGFwzcCKlNhItM5ajjH6Uji64NUMi4sZuKZ2OSmHUyyO0awuFJ5vlcBoQReOBnhC43GS3FtkOEm3XwPBegPw8gDgPdZYG29g9s21ntu0+CkocUJ4j37j02tgTWwDKjG2yseAHZyWtExmMO8pK8x3vyPDWNIl8RNgNBJPD/ZdHuFv4cL/w+KaWtm36SdS3+Zp1gXC6za+yNl16b6zhTdYu7j3NJIFu41wkz0WbE1BVdP0f2NE/jowvsu3Xq0albtA4Gk4st7DjGodq4RcW0d1hUftSxZNJ7WhzQKjs0mcxbDZH6bWXog2sKeHYP+YWNgH+hvePvXHbZ2eKzCHXmfOVfjgkt3qV5cjk6+hW+zNxcykRLmuoZHEfldTcQQYFjdpn9S4/e7dCrTxfcaQ0m7rwO8Q0m2tjf43E7G62IrbNrZSDUoFxLbn8MuiZH+EXHLqu8ZvUys1wotdVeyQHEZKboMOEuMkjKbxHJU7HG6L45VJpv29ijsFj6OEpU3zmdWBbOpAEuN+FjotXtT6KhhaT82eqQXRDWt9im3k2dToCYGkeJzUur9PBwhTKdRkU5toO6oqj33T1HqsStFmVsJmSQCUlLFPLzohPcpEoTyqykdjlY2U7vVf6B6kfNVWi021jUTpOmsdVPZlT8SqOdI/C/wAk0eyzF8xUpO+SL2izMRjMsxrHyWlsXFPdha8xLeyIORptnyulxGYe0NP2U7Ehichi9M56G02UKj4ElQRdk811Os2WkRM8EPYrhUxDWnSRPLW66LenAspYlzKbcrRoL/NRFvhtLcLb+3TiXiBlpsfUNMH2gKjgYcZIJAaBZUGtUGtAF7eKt/dyDBBBGoP7KcIR7pO2Qa1PCJ2agRdQnQ2JHdPgui2U1rvuj8+QOoPGYkAB9NlWnE+TR1nqsAskEdEWnVy0WUoEsc85pMkPLYEaCI4ayklC2mXY8m1MsMfb4KbSqocrFMqwQtUaUlXWBVKLlaYboDIuspotPCyEI1ICqYjeulSMXJ0FvXklZbGNukaNfZbS2CA6bXAOvim2BsMU6Yzt7wLgJGjRUfl0/TlTbPx9d4DjQa1ocWuzP7wdkL2d2NCAL6XW3UdUaZ7OWZaZGRwc78UmJBgDSTc/tlWfE32anhyRXRJzJA5hrR5taG/JNTYPig43aLWjM3QiRIIseMESuZxW87s1iAFrXK4Mz4fJ0mOwIdHQyjbIbkaWwAA58eDjPqSfArknb1OblnvFxmItlBA4c9F2e6+2qNdkFozdGl3xaD71neojGW00/p57N4QulCIXSt2XSP5fUeqk3ZNL+X5+qvTbM7ijlyFXcF1W0dktLSWiHAaCwPkuYqNTWJKNcgYSQ3apKWIeVl6G53vUC5CqVISlBJtRH2LTzVn2kCm+bEwOzcZtppqs7CVM7yJDQOJNgOZK0t1tsU8PiHOr5uzqUqlN2QS6HscwFtwOPNEvxxadvo5rE8+XxuBbrdau7bGVHFtS7croGaL5CREuF5AEcZjWFjYvRaW7FQdu1rvZeQ06c7ESQJBPFSJbjLNF+oPAwPAIGNfZENqrx4Ktjj6FF9FEo/uHR7lYKma8EElpANxBPG0WHDjp1W/vvhWsxZDZ9kG5B4Dl4rH3aqsbjqgaRl7UlvsmxuLEzxWxvzVDscY/6beBHAc9VzoTn4tXx/o7OXHBYuvJ/wBo5fMe0byB9QV2e36hztbJyGnSeGz3WmzHFo4TxjVchXaNeRB88wHpK6rbTpZQfzox/wBrwUMrrNFg08U9PJfz/RlV3gC+ibYlA4nPl7uQE3EzHpoqGKxEZnEB2VpIB0nQSBwvMcYXRfZ6G9obNkn9JkHWxLufJaMmoWN00ZsGj8SO4yAdfriqOK2s1pjU6WWvvaMlV7QI1GkR3jwytjXkuKzxVadbj42VqyXDcjO8CWXY35ne7J2ayrhqlc1A3s47sA68zNvcqtOXOaxoLnvcGtA4k+gAkk8ACV0W5GMBwtem7s2tLDGawJaQZuTpc9IlcDtHaEVyGOJEVWtdGWQWkzHCQNORVOPUOSfHRryaOMWop+dF7CYyv967KQ5ocGuyND2m94cW+i63GUiyu9pblAPcBBbLYFxPtDquJ3SEuZYmw4E8etQLq97q8Yh0QJpgWy9P5Xu+JHgq46mTy7Gi3JpIRxbk/wA4Oe3n3og9lTN5ubQtLcXYWb8V5JfMgZDmgaloNqoHFlyRMEFefYp81r8XfPqvXdyntbQIaWguYeNMSY5B4B82O6FJrZulH1Dosapz8yG294xRa4UwSxsXALmtDCSzvaQA9wB1y5Vm7P8AtBD3gEkiwg8QGhgEj9IjzdztvNpgYeDBaWSRzLhLp5kkkrxOq/JWOXQOMeRsljpI7Pcu/V1Kq4/ye7bcoHEYV9andwAJiAXcL3iwuTyEC0uPkTtokuiYk/3Xqm5Zc7B1HOBIa0mSXNDSWm47pA8QvItt4E0cVkzGe46SbgvY19yOMuT6XK6cTPqsK3/U3cZXERF4A4xpJFrkXi2vmul3RxX4jc2f/vDPRzY8JssPH7L7Om103yy78ouDyFoJ4R4Sr+5pDaojKOrXH4kvBPiqH8Ks6CamuOj1/DwQIc8eNVx9KzlcpMfwcSP6p9aZ9UPCUy5ouHeOY/8Ak5F+7mf4dOOc39xp/Nb4NtWcmTV0GL3AXI8wP3C5HEO77wC0wfymRBn5rq5I0Ab5tPzC5LG1ZxD5IMtGnjx7zvXmmbe5A23CRVJSUs/1CZWmI8fLlRxdX4K5VWfieKBUuwmw3/iNJ0m/uPh6jxGqNt6jlxNQDg48QR7wXD4nxVLZDH9q1rZa4kDQTJtxXTHZvbOxHaPLqtOhUquLhJDqTmQARA7wc4acBzTXSNjW6NHIYhvdKtbAqZazSLG8E3vEgxpqBrbmoOpq3s1zG0qoLAXAsLXXlo72YCDee7ryPNRFeLuguLZlxLgdSPQqtitUbCVQ7MIFvfe9zqhYpt1H0JP5zf3HGavrqR+Yj8o8Qug31oxj3f0M5cv0gT5rmtx8W2nVGdwb3uLmj/UQuj3wxrKmMLmOa4ZGAkRyi8SFzop+P7HXyST0/wBPujFGFNRzWCJcQ0E6AuMAk+a0Kdd+QsebUqbmx1e9rbkySYnjFlWAtax4eK1atE1H1CB/FptrtHMXe8DqMzjH/wBZW2UE3bRzseWSjSZztanmLmgXcx4HjkcR8QFZ3U289lbI0N0BlxeeLfyhwHH4Kzsmq1mMol5hgeMx5NMtJPSCsmjgw19jMWBHGLTPEJHijOVyLIaiWOFRL+Pe+vTqYl5b/HNKGtyj2SQY/wABXJYtkldlSxDPulak6A4upVKdjdzS5rhaw7ryb8lgHDAuVijXCKJ5d0txr7tOc2kH5GVA81GvDnBpb2bDViC0/lZm6nKOCr7Ja2ptCiHgw8ubAvcg5R4TbwVrY21hRY5hZmBeHi8D+BWpEf8A6g/4VRwFQ08VRrAT2Tg6JiYOimzhod57adlDdWkxmJpmtoHAmZIsZ0HgutrU2fd6r2sAc7E5ZiO4KZIAHDmsBmHGflF1tnH/APD9jFjVFQG0z2eQiY80XFEWZ8o4nbWDcx+aLE66r0X7N9sPqNFCmyX3l2Zze6dbB3CeEeI1WFi8CKjcpWVT2a7D1QaTjPiQL2iW3hZdTh8WPHa6L9Pm2On0z0fbuwahc40KmejnYKjQRDWmoGuIn8t3cfynXU8/iPszBxIeAWUiMw4g5DlqczDSJMcDMGCpbP3vdl+5hha99eH1WuEkUSCQBAyi1vBdTsbGYg4Kk2kztKgeXioXhuUyeDr5CC4GL9FlcMyjfPpX5/02+NjT4SfuC3qxVPA7PdTDfxHtIBkFpuLg3LhfUEaicsheJVKhc+Tck8b9BK9f3k3TqVmtpufnJcXSBlawEey1skgW/suExP2f4pr+6zNxBHGOK1YMeyPPZjzZXNnRYyu77qwPsYbYWIAFr6NNh0HkrO6dMiqNba92CPdH+oIG1C5tGkagh5nM3i25HwII8Aum3E2IR+K+w1bE26ixACxSi7o6cJqOOz0LBulou13ib+rvVHNOL5I6h39lh1trHQmk/wDqmf8AMR6Kv/8A0Dwps/wVI/0s+a2LLGKoweDJu/z7HQVcXAN/e4f+5XG1Kueu8m2l/fy8lcxe1DliKgn9byPjUHoqTaUDqTJ14+KaEt8uOkDJFY8bT7ZF2uqSctSWmznUeOPQMRSt42RkzWpqMu6g+8uFpDFPNEg04ZlIMg9xsmT1m3DRWN2Mayj2xeGkPw9amJJ1eABEalZ9RkpZLKVSotWVt2U3MWzu5hQ6njAQJGHztJEkOpVqbjE82lwVKkzVGo1C0HKSMwLTFpa7UHmCpQY5KdsvbXpAMwxtmfh2vcRAlzn1LwLCwAtGixq9OVZI+CQYmorc7lZBuHydk9pBOUk8YIe6xAMj5i63NkzWdVc+O7RqEnQAgDJ55ssdVlhiJTbEAJdvFFvjMv03I3bGAJs0Q0cpJcQPNxPmqTXo7SjQikSIQnMRExKA7AEnTlPxj9lDKiO1UCiI2QhSATQrFOjYyQNNURUxqLY81cZ/dCaWgWueak0yVGFMstp2lRqYEuOcefPWR6IjDIWlgRZJRemA2Lu+3taNRzDmfWxTnamA5rnUr6STljrAXd7JwbaTGsAgNAESbRrfxWTgzpZa1Ova5kjjygACTzgeJukZenaB46uW1GHjPqdOpWxR0zW4dIkyufxGDLqjHmRrY68geggWHVbr3Qzxv7kAlXB0m/iSBPaVDOhhxzRPKHC3VTfRaGho0AFsxkeB1CGKXedB9lozeLrtnqAHde8PIrm/JIo+qHlJ9pmeS4kgVHgDm4p3YBpnM95Pi0+rSnNCKhiQIRG8deXG/wBSm8OL8hfGmumVqWDa1zIl0lwvH/RqHkOIlPVcpsaS8NBgkOyC3ecYBAJ0OTP8RyVR5smjBR6K8mRySbGfVukq5STmfceUAJ4STlMZqGKYNUk4CgUMApMF7+fh0ShSUCOQJMTE2nWOE9U0J2hOQoQcJ26qAKcKWSgwcjtKrsCOApY6QQuUHFOAmcEAsG4qLQphidrERGRARAE2VTDUQoeEZiGxqmAoEu0Fo4UrMoPjlcfXgequ4d2iUsTOgwr9LwFqYEgHhr5f3XPYeroFr4bEQPq9krL4s2C4axyt5f3RKtYZQPeqdN4AHP0upvfr7gloaw9J1yDYODfAkGpJ8YLfLwRB8FWoYi2v15KL3ckSWTrECVUc6Od/db5oz387cD0v0VQ1O6P7IiMkKsOYf5Xsd5NeD8iqtY6xopOqKrVeiVtkc6SEXJkSo8xKknaFLIoIxU+KQSUwoAZO0J2hETAsjCYBEDFIoMMSvkRKbFMsU2sSjWMaZsjNZCQCnKlDqXFDQnypBOQiR9EYUUTKmyIlYwCmFAC6O1qg6QwanATgJKAaDMKsUnqoxyIHqBRs4eqFeoV9JlYmHrWVujW4kwANeXVCi1SN9mJt9c0YYnS6xu3iCDIImVOniZHLzQobdRrtfZI1zHX+yz2YiQpsxCBFIuOq80PMOsIJxPdIgXi8XEcjw6oLsTCIeCdSpKrPemdU4qtUrIlUg2dJUzXSUFo4MIoSSUEYgphJJEQXFTBSSRASCcapJIMaJMKSSSAwQJJJKBiOFM8UklCeQmqKdJEVCCJT1SSQLEOmKSSIrHB+vJKU6SgS1RNkc6Dr+6dJAaPaCYd1vrmrNMpJILoafYfDut5n1RmJJKEQ1TTz/dBqaFJJQb0Bt0CrPNk6SiEfmCSSSUFP/9k="/>
          <p:cNvSpPr>
            <a:spLocks noChangeAspect="1" noChangeArrowheads="1"/>
          </p:cNvSpPr>
          <p:nvPr/>
        </p:nvSpPr>
        <p:spPr bwMode="auto">
          <a:xfrm>
            <a:off x="76200" y="-1539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654" name="AutoShape 6" descr="data:image/jpeg;base64,/9j/4AAQSkZJRgABAQAAAQABAAD/2wCEAAkGBhQSEBUUExQVFRUUGBcXFxgXFxcYFRUXFRQXFRcXFxcXHCYeFxkjHBQXHy8gIycpLCwsFx4xNTAqNSYrLCkBCQoKDgwOGg8PGiklHCQsKSkpLCosLCkpKSwsLCosLCwpLCwsLCwpKSwuLCwsLCksLCwpLCwpKiwsLCwsLCkpKf/AABEIAMIBAwMBIgACEQEDEQH/xAAbAAABBQEBAAAAAAAAAAAAAAADAAECBAUGB//EAEMQAAEDAgMFBQUGBAQGAwEAAAEAAhEDIQQSMQUGQVFhEyJxgbEykaHB8AcUI0Ji0TNScvGCorLhJENTksLSFmOjFf/EABoBAAIDAQEAAAAAAAAAAAAAAAECAAMEBQb/xAAtEQACAgEEAAQFBAMBAAAAAAAAAQIRAwQSITETQVFhIjKBwfAUI3GxoeHxBf/aAAwDAQACEQMRAD8Az8qLTpp2U0XtMtglRxGgrKAykzoYjxTh0DQIVNFIUHUeBqjydUmlCJSzKB20EcmY1MHogcoNtQ6eFEuUmVioFoPQp9FKQPEIH3gyonUx9fVkAsO8kpoTU6iISiGhhKkx5lLgnaESUFzFEBUWKUqIbkkCkCogJFqIOQrTIRaYQ6YVhjVKCrHi6NTQsvVFaERwmVSypmozURkrCUaatUqaHQCtUwiWpEqdOVao0oKhRarlMKFqRLJKmxllNoU8iAwEs6JkfIE6ATwkOUSTKcsUSkRxZB2FELkBlN06IxpO4ge8fujRZGMn5EHBRa9HGEcb294QNUKC4uPaJtKkXKDW80i5QKJhM1SakAgGiYUsve+vrgho/AFEjQxpp2NvdScUg5QKQQMKkJCg0ogKJKJgqYcotKeAiSuAgKjmUmtCWVELDUgjNKrsbdHabojIOGqbQhgolPW6g/BYpI7EFkKxSpcUw6D0Wq2xqBTbcK20KFiDUmwrVIKuxtiVaoJR0GDUoUoSISkBOcZ4JKJ8kkaGPDMyGak8FCtW4KeAbebj0VdnPxY90i593jj/ALWRqrhAj6KA4pPYT9eaJ0S62hyjqbqpVp5dJg6TwVqhtNzSe5MmwmAPiZ9yJjcL+EDmuehhvHiLoRt9iZMalEzktFGnVkKUyoYCbSi0aRcQGtLieABJ9wQKDC5wa0E/zECcognM6LgWXZ7vbC7Cq15qS4HLIMMLXsL2kDW+XLrw6rHn1ePC9r79DXi00prd0jIG6GKP/Jdfqz/2ss2Ilp1Fj5arv8JtNjSPxjN3EZ5kkyZ4kAcOJcFjb2bNcXCqBOYQ4tGpBdcgaECATzHNDDrIZPYsy6Rx6OZS4pBNN1tMdBWOU4WrsjdatWYHtDQ3gXGJ8BBPmgbT2TUw7g2oIm4gyCOhUG2Oim1EabqLAnATIrkqLDE4Qg5EaUyIGhHpoTUYIjoK0SiMpKNIozFB6Ctpq1h28EBgVuk26YZIsU2XVym3RAotVmkLi/P6hAtSDMbZEoujXw9UzEVsSUoxIuUS9ScEGqeSiIQcbpIbnJIhPAyVLZlQQQAR5oLiqTanZ1L6G6pRlwumdFTdKsrNwOIbJJNot4rVw0VLNlMbCVAS4KztvGhtNrTe/tNNx0KDVxQoGw7wvcWXM7R2h2jyRaToOZTIEnSsvYapLT4lKvjAAq4flYB71VxT+6ddCq5Mwxjb5O43JwjTS7Q5C95kEd2o0CQ3KXmHgtOlhfiud313ueXmlTJa1ktaADNjeAbtEzAOkkcAun3Dx4fhaYBJIsQamsWMU8rsotpC5PbmxTQxVQOHElp5tJkevTwXB00VPLJz7tnoZSeOHwexzdDbdZjg457R7XSNDwNh7gvZNy9ssxWGyVC05u67M4XEQIGttPJeU4mlmBtIGvISYE+a9C+zvZjqDBnGUu0Dnupk8bECDqrtZGENtd2JjnLLjlv+hmYwZKtRhLSWOIOWY1tr0hUK+LuA25JgcdfBR3i2nmxVcgvs8iHOzZYtDTNwpblMa/EOc6LCB+LkcLzmECzhH5iAZWqWdwwqXmY1gU8zXkeobvbZNPC0W1Q2Q0S5ru5ldZhaeImGniCQdCszaO8eErvBqZTlnLM2GRsSRwmo4z+lczv5tZ1MNpMJiMxgXJd0FpMSSLSAbGV5pi6tVveId4z8lnh4+aHL4Nrjgx/N2z2n/wCPh9LtKDs3HLaw4DNPtRcjmsWVjfZnva4VOzqFxboGiLl15JJ6fXDrd5KbW4iRbtW5oLpIIgGBGnGxKu0+aUZeHNmXVadNbo9dmYAigqDUQFdRHIcQ7QjNKE0ozCiMkGo6q5SaJVSm1XKSJYg7aStUWwgs1V1ggKFiRZw7bIlId7y+racE7GolC8/UfsoWEgYU6ep+uJUXGEqL/r3oEJvdZVKrkWq5Uq9WyIB3VElTNRJQFnibiq2JZmEK0WyhPaqKMcGYdSrWZZsRNjcz42strZGMqGhVcQQ9mXLBeJuP90zGrQ2REuHM0x/nR232bIZG3RzX3/FV3e2WgcAT8S4yVpYag6QXmSPqbWTYRgDnR19VbRSUVSM8sjk+RVCq1RyM8qpUKRjItbt7zuwVVzSSabzJ8gYExMTwXpOzMdSxpbTqND2w4jm0AQIOokkuPM5dAIXkGKpBwQ8Hi69G7HEXmZPqCCudqNG5NzxupHRxalKO2R7Rht3sJhsS2lkc8V2mQ8h4DmPa5hIPIyqG9m9DMIx2HoOpv7QOABg9mXaxGrenA+NuIw+OrvFV1R5cW0hlNyRmcz+Ynms4YcanvOOpOp/2VOP/AM+T2yyu/X35Fefbx2QzkNubnz+JWz9nu1ezxD2GRnOgLhJ4TlBLjew4QVj1BIWcXup1A5s+S3ZsW+DihdPl2zuXmes727GdWy12CS1pD28YbfMOcTBsNeK8+xYzHKBJ5DivTdx9+qOSK5yvOjoHZwNAMtm+fvW3tdmCcab6bcOajqtPvNDM5l4m4usmHMseN21a8vMvyxU8i4+p5huTu08FtchzWOMhxDmiASPaIA+IC67eLGziWU5J7NlwSbZhaxc4EHm0+IXTba34o0qZ7L8R0QANCY0nj5Lyd2NdSD6tQAVHk5RwaCZiBIF7wE2PHvzeIna9fL+EGef9ra1XFL6nR/fGA957WgXJM25WFzdWnUT3jeGOyEkR3gxrzadIcLq5sjZhbs1zsQGPPZvc4NDcwLzmYC4wS4ZriSO5AXn2L3trU30w60QSTdpc1lOmHFs3gU5jiTfRdFzafCMkNPFr4nyd21sWIIPGdQpCpF+CFhsUatFtQseC6cznmJseEaz+pcXvJvEX1OyYcomJ0n4KzettlLwtT2nYUtvZn5KLHVXTBj2QTwLuDjwHHRbWGp18pJbTkNBADnXIeA68aQ5pFrzwVHYmDZhMHnymcuUkmSXEyLwDwBykS0taRYlcntPfesypJzNnT+XVpix/SBC536jLN3Do6UdPiiqk+fc9JpuMkEEEE68QHFgMi1y0xxV6jUk+CwdydsjGUnB0EtiNJ0jN4jTlcnjC0quMbQY59U5QycxIjQkWHU6LbgyuceezNmxrHKkblN1gpYc6rgtk7y1cdUDaU0qVznHtuaCQT0Fjpe2qLX3pwdGqKYLi4GC4OJdMuBgzJNghPUxi6LIaeU1wd1VcEEVYJ8vUqnh8aHMa4OzMfdjvAXaeZsfj5uaxv5fNXwkpK0Z5JxdMM+vICp1ayZz7Ku6onEbJuq+CSq9omUFs8mhCqBTLkNyqMiHY1WtlO7z+mU/En5KmxyNs4/xfAejkY9l+L5ihhXXPVWZVTD/sjlyjKbHeUFwUy5MShQbBPYh1xFMolQqGL/hnwQoZS6NnSnV6soN94a7/AMVRAWxtPBZMIx7pz1agbEADLRoMvHPNUjyWUj2W5HUgTqaC/DzqFdDU7mJaEUjN7FzBmpkt6flPkbLrtk4NzcdQlwLRUoOHdEw7s3n1WFiafcHkV1mzwXYrDkfyUHeTcO0k/wCVZc2ON3XNP7GzDN1SfmjOYIMm56+nRZm3KRcDx5LSBQ61EEXWvakqRl3W7ZHdnfstoHCYghwMgOqCS1rQMlzxbHd5JYjddtSvhw+oCKrXFw0cxxa4s7uhjuE3vJEWWbX2E2oZcLrod1MC2nXa6o4mGFwzcCKlNhItM5ajjH6Uji64NUMi4sZuKZ2OSmHUyyO0awuFJ5vlcBoQReOBnhC43GS3FtkOEm3XwPBegPw8gDgPdZYG29g9s21ntu0+CkocUJ4j37j02tgTWwDKjG2yseAHZyWtExmMO8pK8x3vyPDWNIl8RNgNBJPD/ZdHuFv4cL/w+KaWtm36SdS3+Zp1gXC6za+yNl16b6zhTdYu7j3NJIFu41wkz0WbE1BVdP0f2NE/jowvsu3Xq0albtA4Gk4st7DjGodq4RcW0d1hUftSxZNJ7WhzQKjs0mcxbDZH6bWXog2sKeHYP+YWNgH+hvePvXHbZ2eKzCHXmfOVfjgkt3qV5cjk6+hW+zNxcykRLmuoZHEfldTcQQYFjdpn9S4/e7dCrTxfcaQ0m7rwO8Q0m2tjf43E7G62IrbNrZSDUoFxLbn8MuiZH+EXHLqu8ZvUys1wotdVeyQHEZKboMOEuMkjKbxHJU7HG6L45VJpv29ijsFj6OEpU3zmdWBbOpAEuN+FjotXtT6KhhaT82eqQXRDWt9im3k2dToCYGkeJzUur9PBwhTKdRkU5toO6oqj33T1HqsStFmVsJmSQCUlLFPLzohPcpEoTyqykdjlY2U7vVf6B6kfNVWi021jUTpOmsdVPZlT8SqOdI/C/wAk0eyzF8xUpO+SL2izMRjMsxrHyWlsXFPdha8xLeyIORptnyulxGYe0NP2U7Ehichi9M56G02UKj4ElQRdk811Os2WkRM8EPYrhUxDWnSRPLW66LenAspYlzKbcrRoL/NRFvhtLcLb+3TiXiBlpsfUNMH2gKjgYcZIJAaBZUGtUGtAF7eKt/dyDBBBGoP7KcIR7pO2Qa1PCJ2agRdQnQ2JHdPgui2U1rvuj8+QOoPGYkAB9NlWnE+TR1nqsAskEdEWnVy0WUoEsc85pMkPLYEaCI4ayklC2mXY8m1MsMfb4KbSqocrFMqwQtUaUlXWBVKLlaYboDIuspotPCyEI1ICqYjeulSMXJ0FvXklZbGNukaNfZbS2CA6bXAOvim2BsMU6Yzt7wLgJGjRUfl0/TlTbPx9d4DjQa1ocWuzP7wdkL2d2NCAL6XW3UdUaZ7OWZaZGRwc78UmJBgDSTc/tlWfE32anhyRXRJzJA5hrR5taG/JNTYPig43aLWjM3QiRIIseMESuZxW87s1iAFrXK4Mz4fJ0mOwIdHQyjbIbkaWwAA58eDjPqSfArknb1OblnvFxmItlBA4c9F2e6+2qNdkFozdGl3xaD71neojGW00/p57N4QulCIXSt2XSP5fUeqk3ZNL+X5+qvTbM7ijlyFXcF1W0dktLSWiHAaCwPkuYqNTWJKNcgYSQ3apKWIeVl6G53vUC5CqVISlBJtRH2LTzVn2kCm+bEwOzcZtppqs7CVM7yJDQOJNgOZK0t1tsU8PiHOr5uzqUqlN2QS6HscwFtwOPNEvxxadvo5rE8+XxuBbrdau7bGVHFtS7croGaL5CREuF5AEcZjWFjYvRaW7FQdu1rvZeQ06c7ESQJBPFSJbjLNF+oPAwPAIGNfZENqrx4Ktjj6FF9FEo/uHR7lYKma8EElpANxBPG0WHDjp1W/vvhWsxZDZ9kG5B4Dl4rH3aqsbjqgaRl7UlvsmxuLEzxWxvzVDscY/6beBHAc9VzoTn4tXx/o7OXHBYuvJ/wBo5fMe0byB9QV2e36hztbJyGnSeGz3WmzHFo4TxjVchXaNeRB88wHpK6rbTpZQfzox/wBrwUMrrNFg08U9PJfz/RlV3gC+ibYlA4nPl7uQE3EzHpoqGKxEZnEB2VpIB0nQSBwvMcYXRfZ6G9obNkn9JkHWxLufJaMmoWN00ZsGj8SO4yAdfriqOK2s1pjU6WWvvaMlV7QI1GkR3jwytjXkuKzxVadbj42VqyXDcjO8CWXY35ne7J2ayrhqlc1A3s47sA68zNvcqtOXOaxoLnvcGtA4k+gAkk8ACV0W5GMBwtem7s2tLDGawJaQZuTpc9IlcDtHaEVyGOJEVWtdGWQWkzHCQNORVOPUOSfHRryaOMWop+dF7CYyv967KQ5ocGuyND2m94cW+i63GUiyu9pblAPcBBbLYFxPtDquJ3SEuZYmw4E8etQLq97q8Yh0QJpgWy9P5Xu+JHgq46mTy7Gi3JpIRxbk/wA4Oe3n3og9lTN5ubQtLcXYWb8V5JfMgZDmgaloNqoHFlyRMEFefYp81r8XfPqvXdyntbQIaWguYeNMSY5B4B82O6FJrZulH1Dosapz8yG294xRa4UwSxsXALmtDCSzvaQA9wB1y5Vm7P8AtBD3gEkiwg8QGhgEj9IjzdztvNpgYeDBaWSRzLhLp5kkkrxOq/JWOXQOMeRsljpI7Pcu/V1Kq4/ye7bcoHEYV9andwAJiAXcL3iwuTyEC0uPkTtokuiYk/3Xqm5Zc7B1HOBIa0mSXNDSWm47pA8QvItt4E0cVkzGe46SbgvY19yOMuT6XK6cTPqsK3/U3cZXERF4A4xpJFrkXi2vmul3RxX4jc2f/vDPRzY8JssPH7L7Om103yy78ouDyFoJ4R4Sr+5pDaojKOrXH4kvBPiqH8Ks6CamuOj1/DwQIc8eNVx9KzlcpMfwcSP6p9aZ9UPCUy5ouHeOY/8Ak5F+7mf4dOOc39xp/Nb4NtWcmTV0GL3AXI8wP3C5HEO77wC0wfymRBn5rq5I0Ab5tPzC5LG1ZxD5IMtGnjx7zvXmmbe5A23CRVJSUs/1CZWmI8fLlRxdX4K5VWfieKBUuwmw3/iNJ0m/uPh6jxGqNt6jlxNQDg48QR7wXD4nxVLZDH9q1rZa4kDQTJtxXTHZvbOxHaPLqtOhUquLhJDqTmQARA7wc4acBzTXSNjW6NHIYhvdKtbAqZazSLG8E3vEgxpqBrbmoOpq3s1zG0qoLAXAsLXXlo72YCDee7ryPNRFeLuguLZlxLgdSPQqtitUbCVQ7MIFvfe9zqhYpt1H0JP5zf3HGavrqR+Yj8o8Qug31oxj3f0M5cv0gT5rmtx8W2nVGdwb3uLmj/UQuj3wxrKmMLmOa4ZGAkRyi8SFzop+P7HXyST0/wBPujFGFNRzWCJcQ0E6AuMAk+a0Kdd+QsebUqbmx1e9rbkySYnjFlWAtax4eK1atE1H1CB/FptrtHMXe8DqMzjH/wBZW2UE3bRzseWSjSZztanmLmgXcx4HjkcR8QFZ3U289lbI0N0BlxeeLfyhwHH4Kzsmq1mMol5hgeMx5NMtJPSCsmjgw19jMWBHGLTPEJHijOVyLIaiWOFRL+Pe+vTqYl5b/HNKGtyj2SQY/wABXJYtkldlSxDPulak6A4upVKdjdzS5rhaw7ryb8lgHDAuVijXCKJ5d0txr7tOc2kH5GVA81GvDnBpb2bDViC0/lZm6nKOCr7Ja2ptCiHgw8ubAvcg5R4TbwVrY21hRY5hZmBeHi8D+BWpEf8A6g/4VRwFQ08VRrAT2Tg6JiYOimzhod57adlDdWkxmJpmtoHAmZIsZ0HgutrU2fd6r2sAc7E5ZiO4KZIAHDmsBmHGflF1tnH/APD9jFjVFQG0z2eQiY80XFEWZ8o4nbWDcx+aLE66r0X7N9sPqNFCmyX3l2Zze6dbB3CeEeI1WFi8CKjcpWVT2a7D1QaTjPiQL2iW3hZdTh8WPHa6L9Pm2On0z0fbuwahc40KmejnYKjQRDWmoGuIn8t3cfynXU8/iPszBxIeAWUiMw4g5DlqczDSJMcDMGCpbP3vdl+5hha99eH1WuEkUSCQBAyi1vBdTsbGYg4Kk2kztKgeXioXhuUyeDr5CC4GL9FlcMyjfPpX5/02+NjT4SfuC3qxVPA7PdTDfxHtIBkFpuLg3LhfUEaicsheJVKhc+Tck8b9BK9f3k3TqVmtpufnJcXSBlawEey1skgW/suExP2f4pr+6zNxBHGOK1YMeyPPZjzZXNnRYyu77qwPsYbYWIAFr6NNh0HkrO6dMiqNba92CPdH+oIG1C5tGkagh5nM3i25HwII8Aum3E2IR+K+w1bE26ixACxSi7o6cJqOOz0LBulou13ib+rvVHNOL5I6h39lh1trHQmk/wDqmf8AMR6Kv/8A0Dwps/wVI/0s+a2LLGKoweDJu/z7HQVcXAN/e4f+5XG1Kueu8m2l/fy8lcxe1DliKgn9byPjUHoqTaUDqTJ14+KaEt8uOkDJFY8bT7ZF2uqSctSWmznUeOPQMRSt42RkzWpqMu6g+8uFpDFPNEg04ZlIMg9xsmT1m3DRWN2Mayj2xeGkPw9amJJ1eABEalZ9RkpZLKVSotWVt2U3MWzu5hQ6njAQJGHztJEkOpVqbjE82lwVKkzVGo1C0HKSMwLTFpa7UHmCpQY5KdsvbXpAMwxtmfh2vcRAlzn1LwLCwAtGixq9OVZI+CQYmorc7lZBuHydk9pBOUk8YIe6xAMj5i63NkzWdVc+O7RqEnQAgDJ55ssdVlhiJTbEAJdvFFvjMv03I3bGAJs0Q0cpJcQPNxPmqTXo7SjQikSIQnMRExKA7AEnTlPxj9lDKiO1UCiI2QhSATQrFOjYyQNNURUxqLY81cZ/dCaWgWueak0yVGFMstp2lRqYEuOcefPWR6IjDIWlgRZJRemA2Lu+3taNRzDmfWxTnamA5rnUr6STljrAXd7JwbaTGsAgNAESbRrfxWTgzpZa1Ova5kjjygACTzgeJukZenaB46uW1GHjPqdOpWxR0zW4dIkyufxGDLqjHmRrY68geggWHVbr3Qzxv7kAlXB0m/iSBPaVDOhhxzRPKHC3VTfRaGho0AFsxkeB1CGKXedB9lozeLrtnqAHde8PIrm/JIo+qHlJ9pmeS4kgVHgDm4p3YBpnM95Pi0+rSnNCKhiQIRG8deXG/wBSm8OL8hfGmumVqWDa1zIl0lwvH/RqHkOIlPVcpsaS8NBgkOyC3ecYBAJ0OTP8RyVR5smjBR6K8mRySbGfVukq5STmfceUAJ4STlMZqGKYNUk4CgUMApMF7+fh0ShSUCOQJMTE2nWOE9U0J2hOQoQcJ26qAKcKWSgwcjtKrsCOApY6QQuUHFOAmcEAsG4qLQphidrERGRARAE2VTDUQoeEZiGxqmAoEu0Fo4UrMoPjlcfXgequ4d2iUsTOgwr9LwFqYEgHhr5f3XPYeroFr4bEQPq9krL4s2C4axyt5f3RKtYZQPeqdN4AHP0upvfr7gloaw9J1yDYODfAkGpJ8YLfLwRB8FWoYi2v15KL3ckSWTrECVUc6Od/db5oz387cD0v0VQ1O6P7IiMkKsOYf5Xsd5NeD8iqtY6xopOqKrVeiVtkc6SEXJkSo8xKknaFLIoIxU+KQSUwoAZO0J2hETAsjCYBEDFIoMMSvkRKbFMsU2sSjWMaZsjNZCQCnKlDqXFDQnypBOQiR9EYUUTKmyIlYwCmFAC6O1qg6QwanATgJKAaDMKsUnqoxyIHqBRs4eqFeoV9JlYmHrWVujW4kwANeXVCi1SN9mJt9c0YYnS6xu3iCDIImVOniZHLzQobdRrtfZI1zHX+yz2YiQpsxCBFIuOq80PMOsIJxPdIgXi8XEcjw6oLsTCIeCdSpKrPemdU4qtUrIlUg2dJUzXSUFo4MIoSSUEYgphJJEQXFTBSSRASCcapJIMaJMKSSSAwQJJJKBiOFM8UklCeQmqKdJEVCCJT1SSQLEOmKSSIrHB+vJKU6SgS1RNkc6Dr+6dJAaPaCYd1vrmrNMpJILoafYfDut5n1RmJJKEQ1TTz/dBqaFJJQb0Bt0CrPNk6SiEfmCSSSUFP/9k="/>
          <p:cNvSpPr>
            <a:spLocks noChangeAspect="1" noChangeArrowheads="1"/>
          </p:cNvSpPr>
          <p:nvPr/>
        </p:nvSpPr>
        <p:spPr bwMode="auto">
          <a:xfrm>
            <a:off x="76200" y="-1539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656" name="AutoShape 8" descr="data:image/jpeg;base64,/9j/4AAQSkZJRgABAQAAAQABAAD/2wCEAAkGBxQTEhQUExQUFRQXFxcUFxUXFRQUFxgVFxUWFxQUFBQYHCggGBolHBQUITEhJSkrLi4uFx8zODMsNygtLiwBCgoKDg0OGhAQGiwkHyQsLCwsLCwsLCwsLCwsLCwsLCwsLCwsLCwsLCwsLCwsLCwsLCwsLCwsLCwsLCwsLCwsLP/AABEIANMA7gMBIgACEQEDEQH/xAAcAAAABwEBAAAAAAAAAAAAAAAAAQIDBAUGBwj/xABCEAABAwIEBAMFAwsDAwUAAAABAAIRAwQFEiExBkFRYSJxkRMygaGxksHRFCMkM0JSYnKisuFzgvAVFkMHNLPC8f/EABkBAAMBAQEAAAAAAAAAAAAAAAABAgMEBf/EACwRAAICAQQABAUEAwAAAAAAAAABAgMRBBIhMSIyQVETFGGh8EJSkeFicYH/2gAMAwEAAhEDEQA/ANeEoFJRhACpQzIkqEAECnGuSAEoBABko0Uo0gBKEoAIAIANKSQhKBikIRhGgQiEEoFBGRiSEEZKSgAoQQJRygQlAoQhCBhokEECAAiKCJAASSUopKAAiRyiKACCNcmseLajDEuHaZH2XLSYfxvOj8rv6T+C6paaa65OWOqj+pYNqEoKptMfov8A2sp/i0+eytGEESNR13WEouPZ0RnGXTHEAkgJSkoNAokoIAIJQKACEIAMI0DAEnQdVnMYx/dtI+b+g7KWxknHOIWUPCBnqcmgwB/MeXksZf4zdVZLqppt5NZLPpqfiU3cODQajtSdp+p7rO3d4SZJ06KMjJNW4I19o8nrmKetser0z4ar/tEj4g6FZ6reJg3yeAOpYNx2TpXbP8TQAfi3Y/CFtbS4ZVaH03BzTzHXoRyPYrgFC9BV/gPEFS3fmadDoQdQ4dCEZaA7JlSVFwbFWXNMPYezm82nofuKmlqtPIhKIpQCIpgJhElIikAESCBTEBIOqUkkJAEAgg50IigCDe4ZQrfraVN/ctE/B24WbxDgC3drRe+kek52+h1+a0HtkptZaxslHpkygpdo59d8L3tDVkVW/wABkx3YdfSVGs+IqtF0OD6buY1afi0rpzayavLalWEVabHj+IAx5HcLeOpzxJHNLSx7jwUOGcazAfld5eF3psfktHaY5Rfs8NPR3hP4FZa/4Fou1ovdSPQ+Nvz1HqqO6wO9t9m+1Z1Z4vVu/wAk9tM+ngWb6/qjq4SlybDuK30zll7COW4+LXbLU4dxmHQHBru4OU+hWctPJdFx1UX5uDYEIi6BJ0A1Kq6HENF25LD/ABD7xIVfxZjDRSa2m8OLzqQZ8I3nzJHzWEoyj2jeM4y6ZCxzHDUJDTDBsOvcqooGQSdjP2W/5lVNzdKzFUCk2P3B/V4j9VmaFTjt1mdHILOVXZteSn4jU1PopOFcLXF2x5o5IYQDncWySCYboZ2+YTjHIGYrVeiiveSrDF8IrW7stek6mTtOoPXK4aH4FQMqvbjsWRDahB0VlbXUgCNevXyHJQciXTYQdEmgNjwpj7raqHDUHRw/ebzHmuz21YPa17DLXAOB7FeeKD/VdQ/9M8ZzA0HH+Jv/ANm/f6qOgN2UgpcpMKwCJRI4REIAKEEaIhIAiiRwqPEcZyPHMDNmHYA6n0HqplNRWWVGDk8IuSEkBM4detrMzMMiYPYjcfNSI6JpqSyiWscMpACjT5Yk+zVANhyPOlGmkFiBDjaidbVUQoB6AHr2wo1tKtNj+5GvwcNQs9ecA0Xa0aj6R6Hxt+cH5q/bUTrKq0jZKPTJlCMu0YetwjfUtab2VAOjsp9HafNUl/VrtqFtZuV7RBBjSdRt2K6yysuZcaP/AE2r3yf/ABsTndKSwyYURjLKKSoSdyrg1/CyNsjP7RKo6hTtO58IHNuh9SR8j8lgzYTenX4qx4Zva4quFGo9rNCWg+Eu2kg6HQBVdU5tBJJ2A5nkFsOH8K/J6OZ3vO8RPcjYduS69JUn4pLg4tba4w2xfLLq4uBXpupXDGu2zAjQ9HDodOS5fj+EewqQ0k03e6Tv/Ke/fmtg3F2urPaCJy/HSTp6qHxDaE0Zd8Ox5FVOh8yj0KrUpbYSzl+piQ1PBmiQBqrOwwypV91pI6nQeq54xcnhI65SUVlsYpUtJVrw5fmjXY8cnA/CdR6K3tcDpU2j21QHnDT8pRVL+0pe4xpd1gE+pWy0rfmZzS1kF5Vk60KoImdDqPLkjDwea45U4ic73WOPqUj/AKxVGsPZ6hV8r9SVqp/sOylyAcFyGnxVWH7b/tFE7iysf/I/1KS0r9x/N/4s6+XhMuvKc5S9s9JC5AcXrVNhUf8Aacp2D0bp1SSz2bQCZqNLWzGg2k6wlPT7Yt55Kr1EpyS24Xuby7xlslrDoNCQNZ5QSI5ELJ39Zod4jmedYBJLZGms6E/gl1KH7VSq574ghvhbruOp6ctku0w/O6YgSvJdVlj8TwvZHrq2uteFZL7hBhbTI6mY6dp58loHFQMOt8jQFNIC6oRUVhHJJuTyyHlQDU7CGVUSMlqItT2VAhAEY0026iphahkQBBNNFCmlibcxMBgOWB49pEXDXcnsHq0kH5Fq6HkWY45sM9uKg1NM5v8AYdHfcfgkCOeFybO/wSiFdYNhw0qVNhq0fefuWlVTm8Gd1qrjllnw5hQYPbVtx7oPL/KhcVcRaEN+A+9M49j37LToNFn7Gzdc1Qwc9XHoF6D8OIR7POjF2N2WdGp4PwUFvts+ckAkxprqQO+mvkpOP1C5vs266/AAcyeSs7qsy3oto04mNfoFgsVv6rnkAPAJhoAJn05pyaUdrZNadlvxEufzCLCzsKLDmqODz02aPxS7ziQ+5QbMdB9TyWfbbuOtQkfwjf4q0w6wc8gRkp7mNCR5rmlqFFbYI6lpXOW6x5Km6vK9QmQ4x0mO+qjUnvzAa/Rb7FHtp08uUCQBpybsT6aLItpS6e8rmdspds6o1Rj0jsfAzv0Ol5O/uK0Wh3grN8LsyW1Fp3yg/a8X3q7/ACiFJYt9lSOpp0z5safuTFRlJm1On8GN/BN17xVVxXJT3MWB+8xSPd08lS1az3lS22hJlWNrZgckmMrLTDCdSry1tQ1P06KkMakMNgSyiARlAhmEMqOUaACyoiEtEEAJyoi1OSmyUAJhIcnAkoAaLUzWYCC0iQRBHIg6FSnBUHE2Lik0tHvHdVGLk8ImclFZZha2EilVeHEOY1xyfxDcF3lt3I6KHiWK8gUuq+pWeGMBc5xiB/zQKgv6bmPcx4LXNMFp3B+/rK7nNVRwjhjTK+e6fQh7XPcNDJMAc5W0wmi20pToajtSf+clU4XRDAKjx440HQfiU3f3hfJHw6T+CutfDi5z7ZnfJ3TVVXSHb3E8ziJ13P3BLoXnJ2/X/Kyri4GXdd+/mpdC9K862bnLJ6NVarjtRpMrTqAPkpAvm0xuJ7/cAs1+VDoidX6BZGuCbf3xqHX5805g1t7So0cidfIbqtpNLiABMrZYFY+zGvvHfsOgTQGto3OnRSBWJVbbNVlSYqJDyyl06Cdp01JZTQA3ToqQ1iNoTgagYbGpwJLUqECBCDihKIoAQAgQgEJQAQ2SoRFCUAE7VEGJcwqO64stmOLRUzkb5PF85hAy5LUnKs3/AN82o3NQebR+Kl4XxTb3D/Zsccx2mAHdgQd+xQBckLN8RcNi4cHh5YdiIkHutMmKhTi2nlEtJ9lJhOCU7ZsNEuPvPO57dgs3xrTpOewloNRuubnHJp6idddltqixnEOA1KlUvaRB77LWuS35kyLItxxEx9zWLuwTdeq2Ijt0W0tsLZSYWwHE+8SJnt5KlxDBaR1ALT2OnoUr7XY/oPT1KtGWLk3UoNO2h7beitqmFR+1/T/lNtsgO65+jpxkrKdm47H6qytMGcfedA6DUqdb26tLemjInEPDMPaweEfE6lXltTUajThWdtTVEsm2rFZUWqNbMU+k1MkcpsUhrEhqdagAFqNqUhCABCNBEgQEAklAlACZRykAI4QMUjhFCOEAR8R/U1f9N/8AaVxO099y7Piv6mrv+rf/AGFcZsmfnPipfY0JxVqc4MoF95RAMEPD57N8R+QKLEwCdJjyjXol8HPy3TD2d/aU4MbR2g1AU24Ktt65PNSmvTJCqquuSp1UqHXagaKquFV3TVc3DVXV6allIo6zUy2krSrbpoUFmzRDDKasrWgkW9urGnT5KkTIOlTVnaMUe3pKzt6SszZJoMUxgTVJilNCBBtalhABABMQpKlJQCAFIkRKKUAGgUEJQA2gEaJACwjJRQmbuvkY95/ZBOvYJSeFkpLLKriLFadOm9rnauaW7Tq4EBYnDrC1MmpdZCeTaT3u9Bp809xHcMc8ua4uB0DS4wYEF0DUkmTHKY5J3A3PIilYU6zubnsc+J7CB6rzbL5PlcHo16eKXJExC2sANKl24/6TGD5vlUlpWpU35mtiNi50n0BW3xJt8GmaFrSHQUrZh+biVi63tMxkMJ/mbHo0Qs67pP8AV9zb4MMdG0wC+NRswOkgyCr+mVkuGaxDIK1NB69SDzFM8yyOJNDrwo1VqmBqaexUyEVlWmqu7rMbuRPRO3t26q406Wg/emJ+PIT4ZOxIlQv0ekJcTUeHOYQRlAdu0OYeWhBjbM8cgTxWapJ4jyddembWWR33zf3XbTsNhqdPgUqnVaTrLfMQPVMt4oAplopsmA0ujUgis0k9yKg9Fb2+OUKzi1zWgF56CAGFz3E8hJcPJx6BYvU2J5aN/lVgdoW2gIiFKpWqiNYaZDqcupuGcgkDQnRx5NnXzOgnLKvbUte0Ec/+arspujYuDjtqcGNUaCm0qaWyipDKa3MGExqjVsXoM0dUYD0mT8kMbrFlvVcNwxxHnC5XauAJk6DeNZ5KZSwc91rh0dSZj1uf/KPR34KTSxOi7aoz7QH1XM23enRFUvnEkyYiI8hClWoxWpOsBwO2oRrnvBuIP9sGl5g6EEmDIMfEELoErSMsnTCW5ZAUSCNMsKUEIQlACQUJSEsIGGqji2pFpW7tj1cArdUHGzv0R/dzB/WPwWV3kZrUvGv9mFqVPzLYZkEmSXZczpMxEuOqlYa1hb+dvTTb+40Vn/0tMeqikP8AYMzVCd/C0taIkxLyJ2TFvi9pQBz0WVX9XVS4fZH4rzJRbbSX8f2etuS7ZZ3bLAA5aly89fZU2Dz/ADhJVFWNPXKXxyBIn0bopNXjlu1OjSpjoykD83lVFxxISScrp/2t+gVQot/b9yXqK/f8/wCGswJ+g/yfqtdaOWK4Wql7A4iJ25+f1W2shovRr8qPNu87J7AqniC5ytFMHxP0J5BvPN0B1E8lcNCyeK1z+WtzaBoGWSxgk67vLRz5OCjUScYPA6IqU+Ru8uRQphpzNnX2sB7Q47Bzho8EeEluUkaFroBWLxO5mo4xlDtwDmE7tcDzboPJariC8zB2ak6DoatNzT9sBz8w83lYgtBdo4OHLl8p0XBRH1Z6vSCNfsd/vJUq0qDcanmOomTJ5Anft5pIpIMplpkaLeSWDNWcm3we+zaOJlxzEA+N5IA0AIFKmAAAJaTA3HhU7CaxpVzTILWu90QQAR5tb32HxKqOFR4XTAB5e1Zbg/zVJzO5aER2Tl+8Nq03NFNviH6sh3Pm5tMD5rlrbjbwO6KlBo31MpyYUWjUTj3r2UeMyu4ifNCqOrHfQrlVIwV0rimoRb1I5gD1IB+RK5yyhPRZXehxaprge9vpukPd3S/yQ9vUJupQ6grFHGiz4V/9zTg7GfQErp9Oqua8IgCt/tMLoFu9dFfR6NHlJ7Slymabk4CtDYNEShKIlACQlNRAo0DDKzXHh/Ro61G/KT9y0crN8bkeybInUn0YRPzWdybg0jSuW2SZgLSiHUHSB7jj8yVUWlu2SecwtJhlL8w/+T7tVk6TznPmf8pqOB2T3PI5fBoGkJiypBz9RsELo6J/CWzUjuPWE8Epm6sXMDLQNABAqBxB31PvDkRC1NpssdhgE0hH7T/o7VbG02WVEHGLT92aXTUmmvYmSsnjrwy5Bh4lo8TXCNNJIdoPVakFVHENIuYYcGxqSQDoNUXw3waCme2WSoxKnTcCPatfP+m509JZSdr5FZGnhbhUjI6ScuxnnAg6jYrR2eMOEND3PJOVrBFJhJ0HtHCC4dZPorX/AKU8gtDpr1WAOqRlFOn+5TZyzQOnh5DMvMrk68t9Ho2SW36mdtMKNQeF4AEiWgO1B6pm7lrHU3t/OaZXAeF4J0dHI6bLQW3C15Se5zXUocROpgnacuUQfJTTw9mfNZ7CcsgH3TB8QInvPLQO6LSWspjHh5ZjGLcueiuwmwDaOd9OmORcfbNbOmhq0nENPZ7Qq25j21MCPeES9lWdZ8NRrRPkVbYxigbo2WvaI1cW1G8obVbpVp6bOHoq7AqWZ/tDz6ZYJ6wBoVnpouctxtbZiDZu7Z+ikSoFodFOC9k8hme42cRQ0E+IT5axPaYXPBeRyXVMVZmaQQuaYzhha/w7HUD5KLFnk5roZ5Gm4j2KQ6/nkVG/JyEPyGoToDsXT2AklRtRm6FHtGk4UrzXHcH6FdFt1i+EcPDGhxHjcN+g5ALZ25WkFhHRXHasE2mnAm2p1qssIoQjKCAEAIkcoApgCFkuP6sMYOof9APvWwWK47qAva3o3b+Y/wCFnZ0VHsrLOj+jVT/C76LCs9477ldYwG3ikJ6KLiOE0dT7Jk+QVMDltdu8d1NwGiTVGkbHn0Ku7+wAdo2PJPYbQAOySZSRJw1v59o10L9PgVs7fZZiwtHCq2oWkMJcA+NC7XSeuh9FqKKmvoUh4KPd05BUlJqNViMNfYb7N2Zonz3+HIeimWeOAOmYjkd1bX1CVn7zDQeS479NGyODeNr9TS/9wAgGdtVSYxxA2o0hwykbGemx6qirYeR1UFlqcxBXJHQRT5ZqrSw9o6qGyQdPe5mOoPNaDDaMR/8AircLsiBstFY2xXoU1KC4MbbNzLO0apoTVCnAUiF0GBDumysvjFsJDjyP1jftotdWaqq7tM0g7GRrtr1SaFhMydXDpKfpYNLZJIEgaftcyPKInzHVXdtZaAawNp3jlPwRWtQioadTQkn2Z/Zc3eB33JHdTtK7JFhQhXNBqZt6Sm5dNFQhxgTiRT2S0xBB3VKSUaYCQEQCYv7r2dNz8rn5ROVsSfJHa3QqMD2zBE6iD6IAkFYziWmHPAyEuJ1IiN9D6QPgtjKi1LYEzCTWRoi2dHKwDsot7TlW5Yo1WhKYGXr2knZHb2CvX26VSoKcDyUdhYzWc7IBk0zkkl0gGGtOgA6hXzaadaxKDUwbyBrUssSoTjWoEV1ahKgVbSVoDTTTrdIZm3WE8lHbhgzgxzjl0Ed+q1P5MgLQdEsBkg0rEDkptC3hPhqca1MQGsSoRgIJgNOaqrGWwyZjxD4g6ER3mFcFQriya6oHkGW7amOeuXadd0ANCmoN5RmrQ6BznT5NgfVWzmqNcWuYtOYtymdI17aj6JegEyk1SWpikeSeOyYC2FKSWNhHKBByiKP1RQmA2EIQQQAaNBBACXJuEEEAMOCACCCQwDdLaiQQA6n2hBBABQiQQQARCJyCCAA0bpcI0EAAII0EANu2KacEEEAIIRAaoIIAkMCcIQQTAUEZQQSEAIiggmgP/9k="/>
          <p:cNvSpPr>
            <a:spLocks noChangeAspect="1" noChangeArrowheads="1"/>
          </p:cNvSpPr>
          <p:nvPr/>
        </p:nvSpPr>
        <p:spPr bwMode="auto">
          <a:xfrm>
            <a:off x="76200" y="-1539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5842" name="AutoShape 2" descr="data:image/jpeg;base64,/9j/4AAQSkZJRgABAQAAAQABAAD/2wCEAAkGBhQSEBUUExQVFRUUGBcXFxgXFxcYFRUXFRQXFRcXFxcXHCYeFxkjHBQXHy8gIycpLCwsFx4xNTAqNSYrLCkBCQoKDgwOGg8PGiklHCQsKSkpLCosLCkpKSwsLCosLCwpLCwsLCwpKSwuLCwsLCksLCwpLCwpKiwsLCwsLCkpKf/AABEIAMIBAwMBIgACEQEDEQH/xAAbAAABBQEBAAAAAAAAAAAAAAADAAECBAUGB//EAEMQAAEDAgMFBQUGBAQGAwEAAAEAAhEDIQQSMQUGQVFhEyJxgbEykaHB8AcUI0Ji0TNScvGCorLhJENTksLSFmOjFf/EABoBAAIDAQEAAAAAAAAAAAAAAAECAAMEBQb/xAAtEQACAgEEAAQFBAMBAAAAAAAAAQIRAwQSITETQVFhIjKBwfAUI3GxoeHxBf/aAAwDAQACEQMRAD8Az8qLTpp2U0XtMtglRxGgrKAykzoYjxTh0DQIVNFIUHUeBqjydUmlCJSzKB20EcmY1MHogcoNtQ6eFEuUmVioFoPQp9FKQPEIH3gyonUx9fVkAsO8kpoTU6iISiGhhKkx5lLgnaESUFzFEBUWKUqIbkkCkCogJFqIOQrTIRaYQ6YVhjVKCrHi6NTQsvVFaERwmVSypmozURkrCUaatUqaHQCtUwiWpEqdOVao0oKhRarlMKFqRLJKmxllNoU8iAwEs6JkfIE6ATwkOUSTKcsUSkRxZB2FELkBlN06IxpO4ge8fujRZGMn5EHBRa9HGEcb294QNUKC4uPaJtKkXKDW80i5QKJhM1SakAgGiYUsve+vrgho/AFEjQxpp2NvdScUg5QKQQMKkJCg0ogKJKJgqYcotKeAiSuAgKjmUmtCWVELDUgjNKrsbdHabojIOGqbQhgolPW6g/BYpI7EFkKxSpcUw6D0Wq2xqBTbcK20KFiDUmwrVIKuxtiVaoJR0GDUoUoSISkBOcZ4JKJ8kkaGPDMyGak8FCtW4KeAbebj0VdnPxY90i593jj/ALWRqrhAj6KA4pPYT9eaJ0S62hyjqbqpVp5dJg6TwVqhtNzSe5MmwmAPiZ9yJjcL+EDmuehhvHiLoRt9iZMalEzktFGnVkKUyoYCbSi0aRcQGtLieABJ9wQKDC5wa0E/zECcognM6LgWXZ7vbC7Cq15qS4HLIMMLXsL2kDW+XLrw6rHn1ePC9r79DXi00prd0jIG6GKP/Jdfqz/2ss2Ilp1Fj5arv8JtNjSPxjN3EZ5kkyZ4kAcOJcFjb2bNcXCqBOYQ4tGpBdcgaECATzHNDDrIZPYsy6Rx6OZS4pBNN1tMdBWOU4WrsjdatWYHtDQ3gXGJ8BBPmgbT2TUw7g2oIm4gyCOhUG2Oim1EabqLAnATIrkqLDE4Qg5EaUyIGhHpoTUYIjoK0SiMpKNIozFB6Ctpq1h28EBgVuk26YZIsU2XVym3RAotVmkLi/P6hAtSDMbZEoujXw9UzEVsSUoxIuUS9ScEGqeSiIQcbpIbnJIhPAyVLZlQQQAR5oLiqTanZ1L6G6pRlwumdFTdKsrNwOIbJJNot4rVw0VLNlMbCVAS4KztvGhtNrTe/tNNx0KDVxQoGw7wvcWXM7R2h2jyRaToOZTIEnSsvYapLT4lKvjAAq4flYB71VxT+6ddCq5Mwxjb5O43JwjTS7Q5C95kEd2o0CQ3KXmHgtOlhfiud313ueXmlTJa1ktaADNjeAbtEzAOkkcAun3Dx4fhaYBJIsQamsWMU8rsotpC5PbmxTQxVQOHElp5tJkevTwXB00VPLJz7tnoZSeOHwexzdDbdZjg457R7XSNDwNh7gvZNy9ssxWGyVC05u67M4XEQIGttPJeU4mlmBtIGvISYE+a9C+zvZjqDBnGUu0Dnupk8bECDqrtZGENtd2JjnLLjlv+hmYwZKtRhLSWOIOWY1tr0hUK+LuA25JgcdfBR3i2nmxVcgvs8iHOzZYtDTNwpblMa/EOc6LCB+LkcLzmECzhH5iAZWqWdwwqXmY1gU8zXkeobvbZNPC0W1Q2Q0S5ru5ldZhaeImGniCQdCszaO8eErvBqZTlnLM2GRsSRwmo4z+lczv5tZ1MNpMJiMxgXJd0FpMSSLSAbGV5pi6tVveId4z8lnh4+aHL4Nrjgx/N2z2n/wCPh9LtKDs3HLaw4DNPtRcjmsWVjfZnva4VOzqFxboGiLl15JJ6fXDrd5KbW4iRbtW5oLpIIgGBGnGxKu0+aUZeHNmXVadNbo9dmYAigqDUQFdRHIcQ7QjNKE0ozCiMkGo6q5SaJVSm1XKSJYg7aStUWwgs1V1ggKFiRZw7bIlId7y+racE7GolC8/UfsoWEgYU6ep+uJUXGEqL/r3oEJvdZVKrkWq5Uq9WyIB3VElTNRJQFnibiq2JZmEK0WyhPaqKMcGYdSrWZZsRNjcz42strZGMqGhVcQQ9mXLBeJuP90zGrQ2REuHM0x/nR232bIZG3RzX3/FV3e2WgcAT8S4yVpYag6QXmSPqbWTYRgDnR19VbRSUVSM8sjk+RVCq1RyM8qpUKRjItbt7zuwVVzSSabzJ8gYExMTwXpOzMdSxpbTqND2w4jm0AQIOokkuPM5dAIXkGKpBwQ8Hi69G7HEXmZPqCCudqNG5NzxupHRxalKO2R7Rht3sJhsS2lkc8V2mQ8h4DmPa5hIPIyqG9m9DMIx2HoOpv7QOABg9mXaxGrenA+NuIw+OrvFV1R5cW0hlNyRmcz+Ynms4YcanvOOpOp/2VOP/AM+T2yyu/X35Fefbx2QzkNubnz+JWz9nu1ezxD2GRnOgLhJ4TlBLjew4QVj1BIWcXup1A5s+S3ZsW+DihdPl2zuXmes727GdWy12CS1pD28YbfMOcTBsNeK8+xYzHKBJ5DivTdx9+qOSK5yvOjoHZwNAMtm+fvW3tdmCcab6bcOajqtPvNDM5l4m4usmHMseN21a8vMvyxU8i4+p5huTu08FtchzWOMhxDmiASPaIA+IC67eLGziWU5J7NlwSbZhaxc4EHm0+IXTba34o0qZ7L8R0QANCY0nj5Lyd2NdSD6tQAVHk5RwaCZiBIF7wE2PHvzeIna9fL+EGef9ra1XFL6nR/fGA957WgXJM25WFzdWnUT3jeGOyEkR3gxrzadIcLq5sjZhbs1zsQGPPZvc4NDcwLzmYC4wS4ZriSO5AXn2L3trU30w60QSTdpc1lOmHFs3gU5jiTfRdFzafCMkNPFr4nyd21sWIIPGdQpCpF+CFhsUatFtQseC6cznmJseEaz+pcXvJvEX1OyYcomJ0n4KzettlLwtT2nYUtvZn5KLHVXTBj2QTwLuDjwHHRbWGp18pJbTkNBADnXIeA68aQ5pFrzwVHYmDZhMHnymcuUkmSXEyLwDwBykS0taRYlcntPfesypJzNnT+XVpix/SBC536jLN3Do6UdPiiqk+fc9JpuMkEEEE68QHFgMi1y0xxV6jUk+CwdydsjGUnB0EtiNJ0jN4jTlcnjC0quMbQY59U5QycxIjQkWHU6LbgyuceezNmxrHKkblN1gpYc6rgtk7y1cdUDaU0qVznHtuaCQT0Fjpe2qLX3pwdGqKYLi4GC4OJdMuBgzJNghPUxi6LIaeU1wd1VcEEVYJ8vUqnh8aHMa4OzMfdjvAXaeZsfj5uaxv5fNXwkpK0Z5JxdMM+vICp1ayZz7Ku6onEbJuq+CSq9omUFs8mhCqBTLkNyqMiHY1WtlO7z+mU/En5KmxyNs4/xfAejkY9l+L5ihhXXPVWZVTD/sjlyjKbHeUFwUy5MShQbBPYh1xFMolQqGL/hnwQoZS6NnSnV6soN94a7/AMVRAWxtPBZMIx7pz1agbEADLRoMvHPNUjyWUj2W5HUgTqaC/DzqFdDU7mJaEUjN7FzBmpkt6flPkbLrtk4NzcdQlwLRUoOHdEw7s3n1WFiafcHkV1mzwXYrDkfyUHeTcO0k/wCVZc2ON3XNP7GzDN1SfmjOYIMm56+nRZm3KRcDx5LSBQ61EEXWvakqRl3W7ZHdnfstoHCYghwMgOqCS1rQMlzxbHd5JYjddtSvhw+oCKrXFw0cxxa4s7uhjuE3vJEWWbX2E2oZcLrod1MC2nXa6o4mGFwzcCKlNhItM5ajjH6Uji64NUMi4sZuKZ2OSmHUyyO0awuFJ5vlcBoQReOBnhC43GS3FtkOEm3XwPBegPw8gDgPdZYG29g9s21ntu0+CkocUJ4j37j02tgTWwDKjG2yseAHZyWtExmMO8pK8x3vyPDWNIl8RNgNBJPD/ZdHuFv4cL/w+KaWtm36SdS3+Zp1gXC6za+yNl16b6zhTdYu7j3NJIFu41wkz0WbE1BVdP0f2NE/jowvsu3Xq0albtA4Gk4st7DjGodq4RcW0d1hUftSxZNJ7WhzQKjs0mcxbDZH6bWXog2sKeHYP+YWNgH+hvePvXHbZ2eKzCHXmfOVfjgkt3qV5cjk6+hW+zNxcykRLmuoZHEfldTcQQYFjdpn9S4/e7dCrTxfcaQ0m7rwO8Q0m2tjf43E7G62IrbNrZSDUoFxLbn8MuiZH+EXHLqu8ZvUys1wotdVeyQHEZKboMOEuMkjKbxHJU7HG6L45VJpv29ijsFj6OEpU3zmdWBbOpAEuN+FjotXtT6KhhaT82eqQXRDWt9im3k2dToCYGkeJzUur9PBwhTKdRkU5toO6oqj33T1HqsStFmVsJmSQCUlLFPLzohPcpEoTyqykdjlY2U7vVf6B6kfNVWi021jUTpOmsdVPZlT8SqOdI/C/wAk0eyzF8xUpO+SL2izMRjMsxrHyWlsXFPdha8xLeyIORptnyulxGYe0NP2U7Ehichi9M56G02UKj4ElQRdk811Os2WkRM8EPYrhUxDWnSRPLW66LenAspYlzKbcrRoL/NRFvhtLcLb+3TiXiBlpsfUNMH2gKjgYcZIJAaBZUGtUGtAF7eKt/dyDBBBGoP7KcIR7pO2Qa1PCJ2agRdQnQ2JHdPgui2U1rvuj8+QOoPGYkAB9NlWnE+TR1nqsAskEdEWnVy0WUoEsc85pMkPLYEaCI4ayklC2mXY8m1MsMfb4KbSqocrFMqwQtUaUlXWBVKLlaYboDIuspotPCyEI1ICqYjeulSMXJ0FvXklZbGNukaNfZbS2CA6bXAOvim2BsMU6Yzt7wLgJGjRUfl0/TlTbPx9d4DjQa1ocWuzP7wdkL2d2NCAL6XW3UdUaZ7OWZaZGRwc78UmJBgDSTc/tlWfE32anhyRXRJzJA5hrR5taG/JNTYPig43aLWjM3QiRIIseMESuZxW87s1iAFrXK4Mz4fJ0mOwIdHQyjbIbkaWwAA58eDjPqSfArknb1OblnvFxmItlBA4c9F2e6+2qNdkFozdGl3xaD71neojGW00/p57N4QulCIXSt2XSP5fUeqk3ZNL+X5+qvTbM7ijlyFXcF1W0dktLSWiHAaCwPkuYqNTWJKNcgYSQ3apKWIeVl6G53vUC5CqVISlBJtRH2LTzVn2kCm+bEwOzcZtppqs7CVM7yJDQOJNgOZK0t1tsU8PiHOr5uzqUqlN2QS6HscwFtwOPNEvxxadvo5rE8+XxuBbrdau7bGVHFtS7croGaL5CREuF5AEcZjWFjYvRaW7FQdu1rvZeQ06c7ESQJBPFSJbjLNF+oPAwPAIGNfZENqrx4Ktjj6FF9FEo/uHR7lYKma8EElpANxBPG0WHDjp1W/vvhWsxZDZ9kG5B4Dl4rH3aqsbjqgaRl7UlvsmxuLEzxWxvzVDscY/6beBHAc9VzoTn4tXx/o7OXHBYuvJ/wBo5fMe0byB9QV2e36hztbJyGnSeGz3WmzHFo4TxjVchXaNeRB88wHpK6rbTpZQfzox/wBrwUMrrNFg08U9PJfz/RlV3gC+ibYlA4nPl7uQE3EzHpoqGKxEZnEB2VpIB0nQSBwvMcYXRfZ6G9obNkn9JkHWxLufJaMmoWN00ZsGj8SO4yAdfriqOK2s1pjU6WWvvaMlV7QI1GkR3jwytjXkuKzxVadbj42VqyXDcjO8CWXY35ne7J2ayrhqlc1A3s47sA68zNvcqtOXOaxoLnvcGtA4k+gAkk8ACV0W5GMBwtem7s2tLDGawJaQZuTpc9IlcDtHaEVyGOJEVWtdGWQWkzHCQNORVOPUOSfHRryaOMWop+dF7CYyv967KQ5ocGuyND2m94cW+i63GUiyu9pblAPcBBbLYFxPtDquJ3SEuZYmw4E8etQLq97q8Yh0QJpgWy9P5Xu+JHgq46mTy7Gi3JpIRxbk/wA4Oe3n3og9lTN5ubQtLcXYWb8V5JfMgZDmgaloNqoHFlyRMEFefYp81r8XfPqvXdyntbQIaWguYeNMSY5B4B82O6FJrZulH1Dosapz8yG294xRa4UwSxsXALmtDCSzvaQA9wB1y5Vm7P8AtBD3gEkiwg8QGhgEj9IjzdztvNpgYeDBaWSRzLhLp5kkkrxOq/JWOXQOMeRsljpI7Pcu/V1Kq4/ye7bcoHEYV9andwAJiAXcL3iwuTyEC0uPkTtokuiYk/3Xqm5Zc7B1HOBIa0mSXNDSWm47pA8QvItt4E0cVkzGe46SbgvY19yOMuT6XK6cTPqsK3/U3cZXERF4A4xpJFrkXi2vmul3RxX4jc2f/vDPRzY8JssPH7L7Om103yy78ouDyFoJ4R4Sr+5pDaojKOrXH4kvBPiqH8Ks6CamuOj1/DwQIc8eNVx9KzlcpMfwcSP6p9aZ9UPCUy5ouHeOY/8Ak5F+7mf4dOOc39xp/Nb4NtWcmTV0GL3AXI8wP3C5HEO77wC0wfymRBn5rq5I0Ab5tPzC5LG1ZxD5IMtGnjx7zvXmmbe5A23CRVJSUs/1CZWmI8fLlRxdX4K5VWfieKBUuwmw3/iNJ0m/uPh6jxGqNt6jlxNQDg48QR7wXD4nxVLZDH9q1rZa4kDQTJtxXTHZvbOxHaPLqtOhUquLhJDqTmQARA7wc4acBzTXSNjW6NHIYhvdKtbAqZazSLG8E3vEgxpqBrbmoOpq3s1zG0qoLAXAsLXXlo72YCDee7ryPNRFeLuguLZlxLgdSPQqtitUbCVQ7MIFvfe9zqhYpt1H0JP5zf3HGavrqR+Yj8o8Qug31oxj3f0M5cv0gT5rmtx8W2nVGdwb3uLmj/UQuj3wxrKmMLmOa4ZGAkRyi8SFzop+P7HXyST0/wBPujFGFNRzWCJcQ0E6AuMAk+a0Kdd+QsebUqbmx1e9rbkySYnjFlWAtax4eK1atE1H1CB/FptrtHMXe8DqMzjH/wBZW2UE3bRzseWSjSZztanmLmgXcx4HjkcR8QFZ3U289lbI0N0BlxeeLfyhwHH4Kzsmq1mMol5hgeMx5NMtJPSCsmjgw19jMWBHGLTPEJHijOVyLIaiWOFRL+Pe+vTqYl5b/HNKGtyj2SQY/wABXJYtkldlSxDPulak6A4upVKdjdzS5rhaw7ryb8lgHDAuVijXCKJ5d0txr7tOc2kH5GVA81GvDnBpb2bDViC0/lZm6nKOCr7Ja2ptCiHgw8ubAvcg5R4TbwVrY21hRY5hZmBeHi8D+BWpEf8A6g/4VRwFQ08VRrAT2Tg6JiYOimzhod57adlDdWkxmJpmtoHAmZIsZ0HgutrU2fd6r2sAc7E5ZiO4KZIAHDmsBmHGflF1tnH/APD9jFjVFQG0z2eQiY80XFEWZ8o4nbWDcx+aLE66r0X7N9sPqNFCmyX3l2Zze6dbB3CeEeI1WFi8CKjcpWVT2a7D1QaTjPiQL2iW3hZdTh8WPHa6L9Pm2On0z0fbuwahc40KmejnYKjQRDWmoGuIn8t3cfynXU8/iPszBxIeAWUiMw4g5DlqczDSJMcDMGCpbP3vdl+5hha99eH1WuEkUSCQBAyi1vBdTsbGYg4Kk2kztKgeXioXhuUyeDr5CC4GL9FlcMyjfPpX5/02+NjT4SfuC3qxVPA7PdTDfxHtIBkFpuLg3LhfUEaicsheJVKhc+Tck8b9BK9f3k3TqVmtpufnJcXSBlawEey1skgW/suExP2f4pr+6zNxBHGOK1YMeyPPZjzZXNnRYyu77qwPsYbYWIAFr6NNh0HkrO6dMiqNba92CPdH+oIG1C5tGkagh5nM3i25HwII8Aum3E2IR+K+w1bE26ixACxSi7o6cJqOOz0LBulou13ib+rvVHNOL5I6h39lh1trHQmk/wDqmf8AMR6Kv/8A0Dwps/wVI/0s+a2LLGKoweDJu/z7HQVcXAN/e4f+5XG1Kueu8m2l/fy8lcxe1DliKgn9byPjUHoqTaUDqTJ14+KaEt8uOkDJFY8bT7ZF2uqSctSWmznUeOPQMRSt42RkzWpqMu6g+8uFpDFPNEg04ZlIMg9xsmT1m3DRWN2Mayj2xeGkPw9amJJ1eABEalZ9RkpZLKVSotWVt2U3MWzu5hQ6njAQJGHztJEkOpVqbjE82lwVKkzVGo1C0HKSMwLTFpa7UHmCpQY5KdsvbXpAMwxtmfh2vcRAlzn1LwLCwAtGixq9OVZI+CQYmorc7lZBuHydk9pBOUk8YIe6xAMj5i63NkzWdVc+O7RqEnQAgDJ55ssdVlhiJTbEAJdvFFvjMv03I3bGAJs0Q0cpJcQPNxPmqTXo7SjQikSIQnMRExKA7AEnTlPxj9lDKiO1UCiI2QhSATQrFOjYyQNNURUxqLY81cZ/dCaWgWueak0yVGFMstp2lRqYEuOcefPWR6IjDIWlgRZJRemA2Lu+3taNRzDmfWxTnamA5rnUr6STljrAXd7JwbaTGsAgNAESbRrfxWTgzpZa1Ova5kjjygACTzgeJukZenaB46uW1GHjPqdOpWxR0zW4dIkyufxGDLqjHmRrY68geggWHVbr3Qzxv7kAlXB0m/iSBPaVDOhhxzRPKHC3VTfRaGho0AFsxkeB1CGKXedB9lozeLrtnqAHde8PIrm/JIo+qHlJ9pmeS4kgVHgDm4p3YBpnM95Pi0+rSnNCKhiQIRG8deXG/wBSm8OL8hfGmumVqWDa1zIl0lwvH/RqHkOIlPVcpsaS8NBgkOyC3ecYBAJ0OTP8RyVR5smjBR6K8mRySbGfVukq5STmfceUAJ4STlMZqGKYNUk4CgUMApMF7+fh0ShSUCOQJMTE2nWOE9U0J2hOQoQcJ26qAKcKWSgwcjtKrsCOApY6QQuUHFOAmcEAsG4qLQphidrERGRARAE2VTDUQoeEZiGxqmAoEu0Fo4UrMoPjlcfXgequ4d2iUsTOgwr9LwFqYEgHhr5f3XPYeroFr4bEQPq9krL4s2C4axyt5f3RKtYZQPeqdN4AHP0upvfr7gloaw9J1yDYODfAkGpJ8YLfLwRB8FWoYi2v15KL3ckSWTrECVUc6Od/db5oz387cD0v0VQ1O6P7IiMkKsOYf5Xsd5NeD8iqtY6xopOqKrVeiVtkc6SEXJkSo8xKknaFLIoIxU+KQSUwoAZO0J2hETAsjCYBEDFIoMMSvkRKbFMsU2sSjWMaZsjNZCQCnKlDqXFDQnypBOQiR9EYUUTKmyIlYwCmFAC6O1qg6QwanATgJKAaDMKsUnqoxyIHqBRs4eqFeoV9JlYmHrWVujW4kwANeXVCi1SN9mJt9c0YYnS6xu3iCDIImVOniZHLzQobdRrtfZI1zHX+yz2YiQpsxCBFIuOq80PMOsIJxPdIgXi8XEcjw6oLsTCIeCdSpKrPemdU4qtUrIlUg2dJUzXSUFo4MIoSSUEYgphJJEQXFTBSSRASCcapJIMaJMKSSSAwQJJJKBiOFM8UklCeQmqKdJEVCCJT1SSQLEOmKSSIrHB+vJKU6SgS1RNkc6Dr+6dJAaPaCYd1vrmrNMpJILoafYfDut5n1RmJJKEQ1TTz/dBqaFJJQb0Bt0CrPNk6SiEfmCSSSUFP/9k="/>
          <p:cNvSpPr>
            <a:spLocks noChangeAspect="1" noChangeArrowheads="1"/>
          </p:cNvSpPr>
          <p:nvPr/>
        </p:nvSpPr>
        <p:spPr bwMode="auto">
          <a:xfrm>
            <a:off x="76200" y="-1539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6082" name="Picture 2" descr="Solenoid_Coil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2214554"/>
            <a:ext cx="1214446" cy="1909173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2500298" y="2786058"/>
            <a:ext cx="6000792" cy="713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</a:pPr>
            <a:r>
              <a:rPr lang="ko-KR" altLang="en-US" spc="-110" dirty="0" err="1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솔레노이드</a:t>
            </a: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코일</a:t>
            </a:r>
            <a:r>
              <a:rPr lang="en-US" altLang="ko-KR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(solenoid core) : </a:t>
            </a: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도선을 원통형으로 감아서</a:t>
            </a:r>
            <a:endParaRPr lang="en-US" altLang="ko-KR" spc="-110" dirty="0" smtClean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algn="just">
              <a:lnSpc>
                <a:spcPct val="120000"/>
              </a:lnSpc>
            </a:pPr>
            <a:r>
              <a:rPr lang="en-US" altLang="ko-KR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                                          </a:t>
            </a: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만든 </a:t>
            </a:r>
            <a:r>
              <a:rPr lang="ko-KR" altLang="en-US" spc="-110" dirty="0" err="1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인덕터</a:t>
            </a:r>
            <a:endParaRPr lang="en-US" altLang="ko-KR" spc="-110" dirty="0" smtClean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6084" name="Picture 4" descr="Toroidal-Coil-Inductor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4357694"/>
            <a:ext cx="1928802" cy="1928803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2500298" y="4643446"/>
            <a:ext cx="6000792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</a:pPr>
            <a:r>
              <a:rPr lang="ko-KR" altLang="en-US" spc="-110" dirty="0" err="1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트로이달</a:t>
            </a: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코일</a:t>
            </a:r>
            <a:r>
              <a:rPr lang="en-US" altLang="ko-KR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pc="-110" dirty="0" err="1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toroidal</a:t>
            </a:r>
            <a:r>
              <a:rPr lang="en-US" altLang="ko-KR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core) :  </a:t>
            </a: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원 모양으로 시작과 끝이</a:t>
            </a:r>
            <a:endParaRPr lang="en-US" altLang="ko-KR" spc="-110" dirty="0" smtClean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algn="just">
              <a:lnSpc>
                <a:spcPct val="120000"/>
              </a:lnSpc>
            </a:pPr>
            <a:r>
              <a:rPr lang="en-US" altLang="ko-KR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                                     </a:t>
            </a: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마주보게 되어있습니다</a:t>
            </a:r>
            <a:r>
              <a:rPr lang="en-US" altLang="ko-KR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</a:pPr>
            <a:r>
              <a:rPr lang="en-US" altLang="ko-KR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                                     </a:t>
            </a: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효율이 좋고 소형</a:t>
            </a: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으로도 만들</a:t>
            </a:r>
            <a:endParaRPr lang="en-US" altLang="ko-KR" spc="-110" dirty="0" smtClean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algn="just">
              <a:lnSpc>
                <a:spcPct val="120000"/>
              </a:lnSpc>
            </a:pPr>
            <a:r>
              <a:rPr lang="en-US" altLang="ko-KR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                                     </a:t>
            </a: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수 있습니다</a:t>
            </a:r>
            <a:r>
              <a:rPr lang="en-US" altLang="ko-KR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11560" y="1412776"/>
            <a:ext cx="79928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9552" y="545008"/>
            <a:ext cx="4320480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3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3.</a:t>
            </a:r>
            <a:r>
              <a:rPr lang="ko-KR" altLang="en-US" sz="3600" b="1" spc="-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인덕터의</a:t>
            </a:r>
            <a:r>
              <a:rPr lang="ko-KR" altLang="en-US" sz="3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3600" b="1" spc="-1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종류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1560" y="1595466"/>
            <a:ext cx="7848872" cy="3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</a:pP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권선방법에 의한 분류</a:t>
            </a:r>
            <a:endParaRPr lang="en-US" altLang="ko-KR" spc="-110" dirty="0" smtClean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650" name="AutoShape 2" descr="data:image/jpeg;base64,/9j/4AAQSkZJRgABAQAAAQABAAD/2wCEAAkGBhQSEBUUExQVFRUUGBcXFxgXFxcYFRUXFRQXFRcXFxcXHCYeFxkjHBQXHy8gIycpLCwsFx4xNTAqNSYrLCkBCQoKDgwOGg8PGiklHCQsKSkpLCosLCkpKSwsLCosLCwpLCwsLCwpKSwuLCwsLCksLCwpLCwpKiwsLCwsLCkpKf/AABEIAMIBAwMBIgACEQEDEQH/xAAbAAABBQEBAAAAAAAAAAAAAAADAAECBAUGB//EAEMQAAEDAgMFBQUGBAQGAwEAAAEAAhEDIQQSMQUGQVFhEyJxgbEykaHB8AcUI0Ji0TNScvGCorLhJENTksLSFmOjFf/EABoBAAIDAQEAAAAAAAAAAAAAAAECAAMEBQb/xAAtEQACAgEEAAQFBAMBAAAAAAAAAQIRAwQSITETQVFhIjKBwfAUI3GxoeHxBf/aAAwDAQACEQMRAD8Az8qLTpp2U0XtMtglRxGgrKAykzoYjxTh0DQIVNFIUHUeBqjydUmlCJSzKB20EcmY1MHogcoNtQ6eFEuUmVioFoPQp9FKQPEIH3gyonUx9fVkAsO8kpoTU6iISiGhhKkx5lLgnaESUFzFEBUWKUqIbkkCkCogJFqIOQrTIRaYQ6YVhjVKCrHi6NTQsvVFaERwmVSypmozURkrCUaatUqaHQCtUwiWpEqdOVao0oKhRarlMKFqRLJKmxllNoU8iAwEs6JkfIE6ATwkOUSTKcsUSkRxZB2FELkBlN06IxpO4ge8fujRZGMn5EHBRa9HGEcb294QNUKC4uPaJtKkXKDW80i5QKJhM1SakAgGiYUsve+vrgho/AFEjQxpp2NvdScUg5QKQQMKkJCg0ogKJKJgqYcotKeAiSuAgKjmUmtCWVELDUgjNKrsbdHabojIOGqbQhgolPW6g/BYpI7EFkKxSpcUw6D0Wq2xqBTbcK20KFiDUmwrVIKuxtiVaoJR0GDUoUoSISkBOcZ4JKJ8kkaGPDMyGak8FCtW4KeAbebj0VdnPxY90i593jj/ALWRqrhAj6KA4pPYT9eaJ0S62hyjqbqpVp5dJg6TwVqhtNzSe5MmwmAPiZ9yJjcL+EDmuehhvHiLoRt9iZMalEzktFGnVkKUyoYCbSi0aRcQGtLieABJ9wQKDC5wa0E/zECcognM6LgWXZ7vbC7Cq15qS4HLIMMLXsL2kDW+XLrw6rHn1ePC9r79DXi00prd0jIG6GKP/Jdfqz/2ss2Ilp1Fj5arv8JtNjSPxjN3EZ5kkyZ4kAcOJcFjb2bNcXCqBOYQ4tGpBdcgaECATzHNDDrIZPYsy6Rx6OZS4pBNN1tMdBWOU4WrsjdatWYHtDQ3gXGJ8BBPmgbT2TUw7g2oIm4gyCOhUG2Oim1EabqLAnATIrkqLDE4Qg5EaUyIGhHpoTUYIjoK0SiMpKNIozFB6Ctpq1h28EBgVuk26YZIsU2XVym3RAotVmkLi/P6hAtSDMbZEoujXw9UzEVsSUoxIuUS9ScEGqeSiIQcbpIbnJIhPAyVLZlQQQAR5oLiqTanZ1L6G6pRlwumdFTdKsrNwOIbJJNot4rVw0VLNlMbCVAS4KztvGhtNrTe/tNNx0KDVxQoGw7wvcWXM7R2h2jyRaToOZTIEnSsvYapLT4lKvjAAq4flYB71VxT+6ddCq5Mwxjb5O43JwjTS7Q5C95kEd2o0CQ3KXmHgtOlhfiud313ueXmlTJa1ktaADNjeAbtEzAOkkcAun3Dx4fhaYBJIsQamsWMU8rsotpC5PbmxTQxVQOHElp5tJkevTwXB00VPLJz7tnoZSeOHwexzdDbdZjg457R7XSNDwNh7gvZNy9ssxWGyVC05u67M4XEQIGttPJeU4mlmBtIGvISYE+a9C+zvZjqDBnGUu0Dnupk8bECDqrtZGENtd2JjnLLjlv+hmYwZKtRhLSWOIOWY1tr0hUK+LuA25JgcdfBR3i2nmxVcgvs8iHOzZYtDTNwpblMa/EOc6LCB+LkcLzmECzhH5iAZWqWdwwqXmY1gU8zXkeobvbZNPC0W1Q2Q0S5ru5ldZhaeImGniCQdCszaO8eErvBqZTlnLM2GRsSRwmo4z+lczv5tZ1MNpMJiMxgXJd0FpMSSLSAbGV5pi6tVveId4z8lnh4+aHL4Nrjgx/N2z2n/wCPh9LtKDs3HLaw4DNPtRcjmsWVjfZnva4VOzqFxboGiLl15JJ6fXDrd5KbW4iRbtW5oLpIIgGBGnGxKu0+aUZeHNmXVadNbo9dmYAigqDUQFdRHIcQ7QjNKE0ozCiMkGo6q5SaJVSm1XKSJYg7aStUWwgs1V1ggKFiRZw7bIlId7y+racE7GolC8/UfsoWEgYU6ep+uJUXGEqL/r3oEJvdZVKrkWq5Uq9WyIB3VElTNRJQFnibiq2JZmEK0WyhPaqKMcGYdSrWZZsRNjcz42strZGMqGhVcQQ9mXLBeJuP90zGrQ2REuHM0x/nR232bIZG3RzX3/FV3e2WgcAT8S4yVpYag6QXmSPqbWTYRgDnR19VbRSUVSM8sjk+RVCq1RyM8qpUKRjItbt7zuwVVzSSabzJ8gYExMTwXpOzMdSxpbTqND2w4jm0AQIOokkuPM5dAIXkGKpBwQ8Hi69G7HEXmZPqCCudqNG5NzxupHRxalKO2R7Rht3sJhsS2lkc8V2mQ8h4DmPa5hIPIyqG9m9DMIx2HoOpv7QOABg9mXaxGrenA+NuIw+OrvFV1R5cW0hlNyRmcz+Ynms4YcanvOOpOp/2VOP/AM+T2yyu/X35Fefbx2QzkNubnz+JWz9nu1ezxD2GRnOgLhJ4TlBLjew4QVj1BIWcXup1A5s+S3ZsW+DihdPl2zuXmes727GdWy12CS1pD28YbfMOcTBsNeK8+xYzHKBJ5DivTdx9+qOSK5yvOjoHZwNAMtm+fvW3tdmCcab6bcOajqtPvNDM5l4m4usmHMseN21a8vMvyxU8i4+p5huTu08FtchzWOMhxDmiASPaIA+IC67eLGziWU5J7NlwSbZhaxc4EHm0+IXTba34o0qZ7L8R0QANCY0nj5Lyd2NdSD6tQAVHk5RwaCZiBIF7wE2PHvzeIna9fL+EGef9ra1XFL6nR/fGA957WgXJM25WFzdWnUT3jeGOyEkR3gxrzadIcLq5sjZhbs1zsQGPPZvc4NDcwLzmYC4wS4ZriSO5AXn2L3trU30w60QSTdpc1lOmHFs3gU5jiTfRdFzafCMkNPFr4nyd21sWIIPGdQpCpF+CFhsUatFtQseC6cznmJseEaz+pcXvJvEX1OyYcomJ0n4KzettlLwtT2nYUtvZn5KLHVXTBj2QTwLuDjwHHRbWGp18pJbTkNBADnXIeA68aQ5pFrzwVHYmDZhMHnymcuUkmSXEyLwDwBykS0taRYlcntPfesypJzNnT+XVpix/SBC536jLN3Do6UdPiiqk+fc9JpuMkEEEE68QHFgMi1y0xxV6jUk+CwdydsjGUnB0EtiNJ0jN4jTlcnjC0quMbQY59U5QycxIjQkWHU6LbgyuceezNmxrHKkblN1gpYc6rgtk7y1cdUDaU0qVznHtuaCQT0Fjpe2qLX3pwdGqKYLi4GC4OJdMuBgzJNghPUxi6LIaeU1wd1VcEEVYJ8vUqnh8aHMa4OzMfdjvAXaeZsfj5uaxv5fNXwkpK0Z5JxdMM+vICp1ayZz7Ku6onEbJuq+CSq9omUFs8mhCqBTLkNyqMiHY1WtlO7z+mU/En5KmxyNs4/xfAejkY9l+L5ihhXXPVWZVTD/sjlyjKbHeUFwUy5MShQbBPYh1xFMolQqGL/hnwQoZS6NnSnV6soN94a7/AMVRAWxtPBZMIx7pz1agbEADLRoMvHPNUjyWUj2W5HUgTqaC/DzqFdDU7mJaEUjN7FzBmpkt6flPkbLrtk4NzcdQlwLRUoOHdEw7s3n1WFiafcHkV1mzwXYrDkfyUHeTcO0k/wCVZc2ON3XNP7GzDN1SfmjOYIMm56+nRZm3KRcDx5LSBQ61EEXWvakqRl3W7ZHdnfstoHCYghwMgOqCS1rQMlzxbHd5JYjddtSvhw+oCKrXFw0cxxa4s7uhjuE3vJEWWbX2E2oZcLrod1MC2nXa6o4mGFwzcCKlNhItM5ajjH6Uji64NUMi4sZuKZ2OSmHUyyO0awuFJ5vlcBoQReOBnhC43GS3FtkOEm3XwPBegPw8gDgPdZYG29g9s21ntu0+CkocUJ4j37j02tgTWwDKjG2yseAHZyWtExmMO8pK8x3vyPDWNIl8RNgNBJPD/ZdHuFv4cL/w+KaWtm36SdS3+Zp1gXC6za+yNl16b6zhTdYu7j3NJIFu41wkz0WbE1BVdP0f2NE/jowvsu3Xq0albtA4Gk4st7DjGodq4RcW0d1hUftSxZNJ7WhzQKjs0mcxbDZH6bWXog2sKeHYP+YWNgH+hvePvXHbZ2eKzCHXmfOVfjgkt3qV5cjk6+hW+zNxcykRLmuoZHEfldTcQQYFjdpn9S4/e7dCrTxfcaQ0m7rwO8Q0m2tjf43E7G62IrbNrZSDUoFxLbn8MuiZH+EXHLqu8ZvUys1wotdVeyQHEZKboMOEuMkjKbxHJU7HG6L45VJpv29ijsFj6OEpU3zmdWBbOpAEuN+FjotXtT6KhhaT82eqQXRDWt9im3k2dToCYGkeJzUur9PBwhTKdRkU5toO6oqj33T1HqsStFmVsJmSQCUlLFPLzohPcpEoTyqykdjlY2U7vVf6B6kfNVWi021jUTpOmsdVPZlT8SqOdI/C/wAk0eyzF8xUpO+SL2izMRjMsxrHyWlsXFPdha8xLeyIORptnyulxGYe0NP2U7Ehichi9M56G02UKj4ElQRdk811Os2WkRM8EPYrhUxDWnSRPLW66LenAspYlzKbcrRoL/NRFvhtLcLb+3TiXiBlpsfUNMH2gKjgYcZIJAaBZUGtUGtAF7eKt/dyDBBBGoP7KcIR7pO2Qa1PCJ2agRdQnQ2JHdPgui2U1rvuj8+QOoPGYkAB9NlWnE+TR1nqsAskEdEWnVy0WUoEsc85pMkPLYEaCI4ayklC2mXY8m1MsMfb4KbSqocrFMqwQtUaUlXWBVKLlaYboDIuspotPCyEI1ICqYjeulSMXJ0FvXklZbGNukaNfZbS2CA6bXAOvim2BsMU6Yzt7wLgJGjRUfl0/TlTbPx9d4DjQa1ocWuzP7wdkL2d2NCAL6XW3UdUaZ7OWZaZGRwc78UmJBgDSTc/tlWfE32anhyRXRJzJA5hrR5taG/JNTYPig43aLWjM3QiRIIseMESuZxW87s1iAFrXK4Mz4fJ0mOwIdHQyjbIbkaWwAA58eDjPqSfArknb1OblnvFxmItlBA4c9F2e6+2qNdkFozdGl3xaD71neojGW00/p57N4QulCIXSt2XSP5fUeqk3ZNL+X5+qvTbM7ijlyFXcF1W0dktLSWiHAaCwPkuYqNTWJKNcgYSQ3apKWIeVl6G53vUC5CqVISlBJtRH2LTzVn2kCm+bEwOzcZtppqs7CVM7yJDQOJNgOZK0t1tsU8PiHOr5uzqUqlN2QS6HscwFtwOPNEvxxadvo5rE8+XxuBbrdau7bGVHFtS7croGaL5CREuF5AEcZjWFjYvRaW7FQdu1rvZeQ06c7ESQJBPFSJbjLNF+oPAwPAIGNfZENqrx4Ktjj6FF9FEo/uHR7lYKma8EElpANxBPG0WHDjp1W/vvhWsxZDZ9kG5B4Dl4rH3aqsbjqgaRl7UlvsmxuLEzxWxvzVDscY/6beBHAc9VzoTn4tXx/o7OXHBYuvJ/wBo5fMe0byB9QV2e36hztbJyGnSeGz3WmzHFo4TxjVchXaNeRB88wHpK6rbTpZQfzox/wBrwUMrrNFg08U9PJfz/RlV3gC+ibYlA4nPl7uQE3EzHpoqGKxEZnEB2VpIB0nQSBwvMcYXRfZ6G9obNkn9JkHWxLufJaMmoWN00ZsGj8SO4yAdfriqOK2s1pjU6WWvvaMlV7QI1GkR3jwytjXkuKzxVadbj42VqyXDcjO8CWXY35ne7J2ayrhqlc1A3s47sA68zNvcqtOXOaxoLnvcGtA4k+gAkk8ACV0W5GMBwtem7s2tLDGawJaQZuTpc9IlcDtHaEVyGOJEVWtdGWQWkzHCQNORVOPUOSfHRryaOMWop+dF7CYyv967KQ5ocGuyND2m94cW+i63GUiyu9pblAPcBBbLYFxPtDquJ3SEuZYmw4E8etQLq97q8Yh0QJpgWy9P5Xu+JHgq46mTy7Gi3JpIRxbk/wA4Oe3n3og9lTN5ubQtLcXYWb8V5JfMgZDmgaloNqoHFlyRMEFefYp81r8XfPqvXdyntbQIaWguYeNMSY5B4B82O6FJrZulH1Dosapz8yG294xRa4UwSxsXALmtDCSzvaQA9wB1y5Vm7P8AtBD3gEkiwg8QGhgEj9IjzdztvNpgYeDBaWSRzLhLp5kkkrxOq/JWOXQOMeRsljpI7Pcu/V1Kq4/ye7bcoHEYV9andwAJiAXcL3iwuTyEC0uPkTtokuiYk/3Xqm5Zc7B1HOBIa0mSXNDSWm47pA8QvItt4E0cVkzGe46SbgvY19yOMuT6XK6cTPqsK3/U3cZXERF4A4xpJFrkXi2vmul3RxX4jc2f/vDPRzY8JssPH7L7Om103yy78ouDyFoJ4R4Sr+5pDaojKOrXH4kvBPiqH8Ks6CamuOj1/DwQIc8eNVx9KzlcpMfwcSP6p9aZ9UPCUy5ouHeOY/8Ak5F+7mf4dOOc39xp/Nb4NtWcmTV0GL3AXI8wP3C5HEO77wC0wfymRBn5rq5I0Ab5tPzC5LG1ZxD5IMtGnjx7zvXmmbe5A23CRVJSUs/1CZWmI8fLlRxdX4K5VWfieKBUuwmw3/iNJ0m/uPh6jxGqNt6jlxNQDg48QR7wXD4nxVLZDH9q1rZa4kDQTJtxXTHZvbOxHaPLqtOhUquLhJDqTmQARA7wc4acBzTXSNjW6NHIYhvdKtbAqZazSLG8E3vEgxpqBrbmoOpq3s1zG0qoLAXAsLXXlo72YCDee7ryPNRFeLuguLZlxLgdSPQqtitUbCVQ7MIFvfe9zqhYpt1H0JP5zf3HGavrqR+Yj8o8Qug31oxj3f0M5cv0gT5rmtx8W2nVGdwb3uLmj/UQuj3wxrKmMLmOa4ZGAkRyi8SFzop+P7HXyST0/wBPujFGFNRzWCJcQ0E6AuMAk+a0Kdd+QsebUqbmx1e9rbkySYnjFlWAtax4eK1atE1H1CB/FptrtHMXe8DqMzjH/wBZW2UE3bRzseWSjSZztanmLmgXcx4HjkcR8QFZ3U289lbI0N0BlxeeLfyhwHH4Kzsmq1mMol5hgeMx5NMtJPSCsmjgw19jMWBHGLTPEJHijOVyLIaiWOFRL+Pe+vTqYl5b/HNKGtyj2SQY/wABXJYtkldlSxDPulak6A4upVKdjdzS5rhaw7ryb8lgHDAuVijXCKJ5d0txr7tOc2kH5GVA81GvDnBpb2bDViC0/lZm6nKOCr7Ja2ptCiHgw8ubAvcg5R4TbwVrY21hRY5hZmBeHi8D+BWpEf8A6g/4VRwFQ08VRrAT2Tg6JiYOimzhod57adlDdWkxmJpmtoHAmZIsZ0HgutrU2fd6r2sAc7E5ZiO4KZIAHDmsBmHGflF1tnH/APD9jFjVFQG0z2eQiY80XFEWZ8o4nbWDcx+aLE66r0X7N9sPqNFCmyX3l2Zze6dbB3CeEeI1WFi8CKjcpWVT2a7D1QaTjPiQL2iW3hZdTh8WPHa6L9Pm2On0z0fbuwahc40KmejnYKjQRDWmoGuIn8t3cfynXU8/iPszBxIeAWUiMw4g5DlqczDSJMcDMGCpbP3vdl+5hha99eH1WuEkUSCQBAyi1vBdTsbGYg4Kk2kztKgeXioXhuUyeDr5CC4GL9FlcMyjfPpX5/02+NjT4SfuC3qxVPA7PdTDfxHtIBkFpuLg3LhfUEaicsheJVKhc+Tck8b9BK9f3k3TqVmtpufnJcXSBlawEey1skgW/suExP2f4pr+6zNxBHGOK1YMeyPPZjzZXNnRYyu77qwPsYbYWIAFr6NNh0HkrO6dMiqNba92CPdH+oIG1C5tGkagh5nM3i25HwII8Aum3E2IR+K+w1bE26ixACxSi7o6cJqOOz0LBulou13ib+rvVHNOL5I6h39lh1trHQmk/wDqmf8AMR6Kv/8A0Dwps/wVI/0s+a2LLGKoweDJu/z7HQVcXAN/e4f+5XG1Kueu8m2l/fy8lcxe1DliKgn9byPjUHoqTaUDqTJ14+KaEt8uOkDJFY8bT7ZF2uqSctSWmznUeOPQMRSt42RkzWpqMu6g+8uFpDFPNEg04ZlIMg9xsmT1m3DRWN2Mayj2xeGkPw9amJJ1eABEalZ9RkpZLKVSotWVt2U3MWzu5hQ6njAQJGHztJEkOpVqbjE82lwVKkzVGo1C0HKSMwLTFpa7UHmCpQY5KdsvbXpAMwxtmfh2vcRAlzn1LwLCwAtGixq9OVZI+CQYmorc7lZBuHydk9pBOUk8YIe6xAMj5i63NkzWdVc+O7RqEnQAgDJ55ssdVlhiJTbEAJdvFFvjMv03I3bGAJs0Q0cpJcQPNxPmqTXo7SjQikSIQnMRExKA7AEnTlPxj9lDKiO1UCiI2QhSATQrFOjYyQNNURUxqLY81cZ/dCaWgWueak0yVGFMstp2lRqYEuOcefPWR6IjDIWlgRZJRemA2Lu+3taNRzDmfWxTnamA5rnUr6STljrAXd7JwbaTGsAgNAESbRrfxWTgzpZa1Ova5kjjygACTzgeJukZenaB46uW1GHjPqdOpWxR0zW4dIkyufxGDLqjHmRrY68geggWHVbr3Qzxv7kAlXB0m/iSBPaVDOhhxzRPKHC3VTfRaGho0AFsxkeB1CGKXedB9lozeLrtnqAHde8PIrm/JIo+qHlJ9pmeS4kgVHgDm4p3YBpnM95Pi0+rSnNCKhiQIRG8deXG/wBSm8OL8hfGmumVqWDa1zIl0lwvH/RqHkOIlPVcpsaS8NBgkOyC3ecYBAJ0OTP8RyVR5smjBR6K8mRySbGfVukq5STmfceUAJ4STlMZqGKYNUk4CgUMApMF7+fh0ShSUCOQJMTE2nWOE9U0J2hOQoQcJ26qAKcKWSgwcjtKrsCOApY6QQuUHFOAmcEAsG4qLQphidrERGRARAE2VTDUQoeEZiGxqmAoEu0Fo4UrMoPjlcfXgequ4d2iUsTOgwr9LwFqYEgHhr5f3XPYeroFr4bEQPq9krL4s2C4axyt5f3RKtYZQPeqdN4AHP0upvfr7gloaw9J1yDYODfAkGpJ8YLfLwRB8FWoYi2v15KL3ckSWTrECVUc6Od/db5oz387cD0v0VQ1O6P7IiMkKsOYf5Xsd5NeD8iqtY6xopOqKrVeiVtkc6SEXJkSo8xKknaFLIoIxU+KQSUwoAZO0J2hETAsjCYBEDFIoMMSvkRKbFMsU2sSjWMaZsjNZCQCnKlDqXFDQnypBOQiR9EYUUTKmyIlYwCmFAC6O1qg6QwanATgJKAaDMKsUnqoxyIHqBRs4eqFeoV9JlYmHrWVujW4kwANeXVCi1SN9mJt9c0YYnS6xu3iCDIImVOniZHLzQobdRrtfZI1zHX+yz2YiQpsxCBFIuOq80PMOsIJxPdIgXi8XEcjw6oLsTCIeCdSpKrPemdU4qtUrIlUg2dJUzXSUFo4MIoSSUEYgphJJEQXFTBSSRASCcapJIMaJMKSSSAwQJJJKBiOFM8UklCeQmqKdJEVCCJT1SSQLEOmKSSIrHB+vJKU6SgS1RNkc6Dr+6dJAaPaCYd1vrmrNMpJILoafYfDut5n1RmJJKEQ1TTz/dBqaFJJQb0Bt0CrPNk6SiEfmCSSSUFP/9k="/>
          <p:cNvSpPr>
            <a:spLocks noChangeAspect="1" noChangeArrowheads="1"/>
          </p:cNvSpPr>
          <p:nvPr/>
        </p:nvSpPr>
        <p:spPr bwMode="auto">
          <a:xfrm>
            <a:off x="76200" y="-1539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652" name="AutoShape 4" descr="data:image/jpeg;base64,/9j/4AAQSkZJRgABAQAAAQABAAD/2wCEAAkGBhQSEBUUExQVFRUUGBcXFxgXFxcYFRUXFRQXFRcXFxcXHCYeFxkjHBQXHy8gIycpLCwsFx4xNTAqNSYrLCkBCQoKDgwOGg8PGiklHCQsKSkpLCosLCkpKSwsLCosLCwpLCwsLCwpKSwuLCwsLCksLCwpLCwpKiwsLCwsLCkpKf/AABEIAMIBAwMBIgACEQEDEQH/xAAbAAABBQEBAAAAAAAAAAAAAAADAAECBAUGB//EAEMQAAEDAgMFBQUGBAQGAwEAAAEAAhEDIQQSMQUGQVFhEyJxgbEykaHB8AcUI0Ji0TNScvGCorLhJENTksLSFmOjFf/EABoBAAIDAQEAAAAAAAAAAAAAAAECAAMEBQb/xAAtEQACAgEEAAQFBAMBAAAAAAAAAQIRAwQSITETQVFhIjKBwfAUI3GxoeHxBf/aAAwDAQACEQMRAD8Az8qLTpp2U0XtMtglRxGgrKAykzoYjxTh0DQIVNFIUHUeBqjydUmlCJSzKB20EcmY1MHogcoNtQ6eFEuUmVioFoPQp9FKQPEIH3gyonUx9fVkAsO8kpoTU6iISiGhhKkx5lLgnaESUFzFEBUWKUqIbkkCkCogJFqIOQrTIRaYQ6YVhjVKCrHi6NTQsvVFaERwmVSypmozURkrCUaatUqaHQCtUwiWpEqdOVao0oKhRarlMKFqRLJKmxllNoU8iAwEs6JkfIE6ATwkOUSTKcsUSkRxZB2FELkBlN06IxpO4ge8fujRZGMn5EHBRa9HGEcb294QNUKC4uPaJtKkXKDW80i5QKJhM1SakAgGiYUsve+vrgho/AFEjQxpp2NvdScUg5QKQQMKkJCg0ogKJKJgqYcotKeAiSuAgKjmUmtCWVELDUgjNKrsbdHabojIOGqbQhgolPW6g/BYpI7EFkKxSpcUw6D0Wq2xqBTbcK20KFiDUmwrVIKuxtiVaoJR0GDUoUoSISkBOcZ4JKJ8kkaGPDMyGak8FCtW4KeAbebj0VdnPxY90i593jj/ALWRqrhAj6KA4pPYT9eaJ0S62hyjqbqpVp5dJg6TwVqhtNzSe5MmwmAPiZ9yJjcL+EDmuehhvHiLoRt9iZMalEzktFGnVkKUyoYCbSi0aRcQGtLieABJ9wQKDC5wa0E/zECcognM6LgWXZ7vbC7Cq15qS4HLIMMLXsL2kDW+XLrw6rHn1ePC9r79DXi00prd0jIG6GKP/Jdfqz/2ss2Ilp1Fj5arv8JtNjSPxjN3EZ5kkyZ4kAcOJcFjb2bNcXCqBOYQ4tGpBdcgaECATzHNDDrIZPYsy6Rx6OZS4pBNN1tMdBWOU4WrsjdatWYHtDQ3gXGJ8BBPmgbT2TUw7g2oIm4gyCOhUG2Oim1EabqLAnATIrkqLDE4Qg5EaUyIGhHpoTUYIjoK0SiMpKNIozFB6Ctpq1h28EBgVuk26YZIsU2XVym3RAotVmkLi/P6hAtSDMbZEoujXw9UzEVsSUoxIuUS9ScEGqeSiIQcbpIbnJIhPAyVLZlQQQAR5oLiqTanZ1L6G6pRlwumdFTdKsrNwOIbJJNot4rVw0VLNlMbCVAS4KztvGhtNrTe/tNNx0KDVxQoGw7wvcWXM7R2h2jyRaToOZTIEnSsvYapLT4lKvjAAq4flYB71VxT+6ddCq5Mwxjb5O43JwjTS7Q5C95kEd2o0CQ3KXmHgtOlhfiud313ueXmlTJa1ktaADNjeAbtEzAOkkcAun3Dx4fhaYBJIsQamsWMU8rsotpC5PbmxTQxVQOHElp5tJkevTwXB00VPLJz7tnoZSeOHwexzdDbdZjg457R7XSNDwNh7gvZNy9ssxWGyVC05u67M4XEQIGttPJeU4mlmBtIGvISYE+a9C+zvZjqDBnGUu0Dnupk8bECDqrtZGENtd2JjnLLjlv+hmYwZKtRhLSWOIOWY1tr0hUK+LuA25JgcdfBR3i2nmxVcgvs8iHOzZYtDTNwpblMa/EOc6LCB+LkcLzmECzhH5iAZWqWdwwqXmY1gU8zXkeobvbZNPC0W1Q2Q0S5ru5ldZhaeImGniCQdCszaO8eErvBqZTlnLM2GRsSRwmo4z+lczv5tZ1MNpMJiMxgXJd0FpMSSLSAbGV5pi6tVveId4z8lnh4+aHL4Nrjgx/N2z2n/wCPh9LtKDs3HLaw4DNPtRcjmsWVjfZnva4VOzqFxboGiLl15JJ6fXDrd5KbW4iRbtW5oLpIIgGBGnGxKu0+aUZeHNmXVadNbo9dmYAigqDUQFdRHIcQ7QjNKE0ozCiMkGo6q5SaJVSm1XKSJYg7aStUWwgs1V1ggKFiRZw7bIlId7y+racE7GolC8/UfsoWEgYU6ep+uJUXGEqL/r3oEJvdZVKrkWq5Uq9WyIB3VElTNRJQFnibiq2JZmEK0WyhPaqKMcGYdSrWZZsRNjcz42strZGMqGhVcQQ9mXLBeJuP90zGrQ2REuHM0x/nR232bIZG3RzX3/FV3e2WgcAT8S4yVpYag6QXmSPqbWTYRgDnR19VbRSUVSM8sjk+RVCq1RyM8qpUKRjItbt7zuwVVzSSabzJ8gYExMTwXpOzMdSxpbTqND2w4jm0AQIOokkuPM5dAIXkGKpBwQ8Hi69G7HEXmZPqCCudqNG5NzxupHRxalKO2R7Rht3sJhsS2lkc8V2mQ8h4DmPa5hIPIyqG9m9DMIx2HoOpv7QOABg9mXaxGrenA+NuIw+OrvFV1R5cW0hlNyRmcz+Ynms4YcanvOOpOp/2VOP/AM+T2yyu/X35Fefbx2QzkNubnz+JWz9nu1ezxD2GRnOgLhJ4TlBLjew4QVj1BIWcXup1A5s+S3ZsW+DihdPl2zuXmes727GdWy12CS1pD28YbfMOcTBsNeK8+xYzHKBJ5DivTdx9+qOSK5yvOjoHZwNAMtm+fvW3tdmCcab6bcOajqtPvNDM5l4m4usmHMseN21a8vMvyxU8i4+p5huTu08FtchzWOMhxDmiASPaIA+IC67eLGziWU5J7NlwSbZhaxc4EHm0+IXTba34o0qZ7L8R0QANCY0nj5Lyd2NdSD6tQAVHk5RwaCZiBIF7wE2PHvzeIna9fL+EGef9ra1XFL6nR/fGA957WgXJM25WFzdWnUT3jeGOyEkR3gxrzadIcLq5sjZhbs1zsQGPPZvc4NDcwLzmYC4wS4ZriSO5AXn2L3trU30w60QSTdpc1lOmHFs3gU5jiTfRdFzafCMkNPFr4nyd21sWIIPGdQpCpF+CFhsUatFtQseC6cznmJseEaz+pcXvJvEX1OyYcomJ0n4KzettlLwtT2nYUtvZn5KLHVXTBj2QTwLuDjwHHRbWGp18pJbTkNBADnXIeA68aQ5pFrzwVHYmDZhMHnymcuUkmSXEyLwDwBykS0taRYlcntPfesypJzNnT+XVpix/SBC536jLN3Do6UdPiiqk+fc9JpuMkEEEE68QHFgMi1y0xxV6jUk+CwdydsjGUnB0EtiNJ0jN4jTlcnjC0quMbQY59U5QycxIjQkWHU6LbgyuceezNmxrHKkblN1gpYc6rgtk7y1cdUDaU0qVznHtuaCQT0Fjpe2qLX3pwdGqKYLi4GC4OJdMuBgzJNghPUxi6LIaeU1wd1VcEEVYJ8vUqnh8aHMa4OzMfdjvAXaeZsfj5uaxv5fNXwkpK0Z5JxdMM+vICp1ayZz7Ku6onEbJuq+CSq9omUFs8mhCqBTLkNyqMiHY1WtlO7z+mU/En5KmxyNs4/xfAejkY9l+L5ihhXXPVWZVTD/sjlyjKbHeUFwUy5MShQbBPYh1xFMolQqGL/hnwQoZS6NnSnV6soN94a7/AMVRAWxtPBZMIx7pz1agbEADLRoMvHPNUjyWUj2W5HUgTqaC/DzqFdDU7mJaEUjN7FzBmpkt6flPkbLrtk4NzcdQlwLRUoOHdEw7s3n1WFiafcHkV1mzwXYrDkfyUHeTcO0k/wCVZc2ON3XNP7GzDN1SfmjOYIMm56+nRZm3KRcDx5LSBQ61EEXWvakqRl3W7ZHdnfstoHCYghwMgOqCS1rQMlzxbHd5JYjddtSvhw+oCKrXFw0cxxa4s7uhjuE3vJEWWbX2E2oZcLrod1MC2nXa6o4mGFwzcCKlNhItM5ajjH6Uji64NUMi4sZuKZ2OSmHUyyO0awuFJ5vlcBoQReOBnhC43GS3FtkOEm3XwPBegPw8gDgPdZYG29g9s21ntu0+CkocUJ4j37j02tgTWwDKjG2yseAHZyWtExmMO8pK8x3vyPDWNIl8RNgNBJPD/ZdHuFv4cL/w+KaWtm36SdS3+Zp1gXC6za+yNl16b6zhTdYu7j3NJIFu41wkz0WbE1BVdP0f2NE/jowvsu3Xq0albtA4Gk4st7DjGodq4RcW0d1hUftSxZNJ7WhzQKjs0mcxbDZH6bWXog2sKeHYP+YWNgH+hvePvXHbZ2eKzCHXmfOVfjgkt3qV5cjk6+hW+zNxcykRLmuoZHEfldTcQQYFjdpn9S4/e7dCrTxfcaQ0m7rwO8Q0m2tjf43E7G62IrbNrZSDUoFxLbn8MuiZH+EXHLqu8ZvUys1wotdVeyQHEZKboMOEuMkjKbxHJU7HG6L45VJpv29ijsFj6OEpU3zmdWBbOpAEuN+FjotXtT6KhhaT82eqQXRDWt9im3k2dToCYGkeJzUur9PBwhTKdRkU5toO6oqj33T1HqsStFmVsJmSQCUlLFPLzohPcpEoTyqykdjlY2U7vVf6B6kfNVWi021jUTpOmsdVPZlT8SqOdI/C/wAk0eyzF8xUpO+SL2izMRjMsxrHyWlsXFPdha8xLeyIORptnyulxGYe0NP2U7Ehichi9M56G02UKj4ElQRdk811Os2WkRM8EPYrhUxDWnSRPLW66LenAspYlzKbcrRoL/NRFvhtLcLb+3TiXiBlpsfUNMH2gKjgYcZIJAaBZUGtUGtAF7eKt/dyDBBBGoP7KcIR7pO2Qa1PCJ2agRdQnQ2JHdPgui2U1rvuj8+QOoPGYkAB9NlWnE+TR1nqsAskEdEWnVy0WUoEsc85pMkPLYEaCI4ayklC2mXY8m1MsMfb4KbSqocrFMqwQtUaUlXWBVKLlaYboDIuspotPCyEI1ICqYjeulSMXJ0FvXklZbGNukaNfZbS2CA6bXAOvim2BsMU6Yzt7wLgJGjRUfl0/TlTbPx9d4DjQa1ocWuzP7wdkL2d2NCAL6XW3UdUaZ7OWZaZGRwc78UmJBgDSTc/tlWfE32anhyRXRJzJA5hrR5taG/JNTYPig43aLWjM3QiRIIseMESuZxW87s1iAFrXK4Mz4fJ0mOwIdHQyjbIbkaWwAA58eDjPqSfArknb1OblnvFxmItlBA4c9F2e6+2qNdkFozdGl3xaD71neojGW00/p57N4QulCIXSt2XSP5fUeqk3ZNL+X5+qvTbM7ijlyFXcF1W0dktLSWiHAaCwPkuYqNTWJKNcgYSQ3apKWIeVl6G53vUC5CqVISlBJtRH2LTzVn2kCm+bEwOzcZtppqs7CVM7yJDQOJNgOZK0t1tsU8PiHOr5uzqUqlN2QS6HscwFtwOPNEvxxadvo5rE8+XxuBbrdau7bGVHFtS7croGaL5CREuF5AEcZjWFjYvRaW7FQdu1rvZeQ06c7ESQJBPFSJbjLNF+oPAwPAIGNfZENqrx4Ktjj6FF9FEo/uHR7lYKma8EElpANxBPG0WHDjp1W/vvhWsxZDZ9kG5B4Dl4rH3aqsbjqgaRl7UlvsmxuLEzxWxvzVDscY/6beBHAc9VzoTn4tXx/o7OXHBYuvJ/wBo5fMe0byB9QV2e36hztbJyGnSeGz3WmzHFo4TxjVchXaNeRB88wHpK6rbTpZQfzox/wBrwUMrrNFg08U9PJfz/RlV3gC+ibYlA4nPl7uQE3EzHpoqGKxEZnEB2VpIB0nQSBwvMcYXRfZ6G9obNkn9JkHWxLufJaMmoWN00ZsGj8SO4yAdfriqOK2s1pjU6WWvvaMlV7QI1GkR3jwytjXkuKzxVadbj42VqyXDcjO8CWXY35ne7J2ayrhqlc1A3s47sA68zNvcqtOXOaxoLnvcGtA4k+gAkk8ACV0W5GMBwtem7s2tLDGawJaQZuTpc9IlcDtHaEVyGOJEVWtdGWQWkzHCQNORVOPUOSfHRryaOMWop+dF7CYyv967KQ5ocGuyND2m94cW+i63GUiyu9pblAPcBBbLYFxPtDquJ3SEuZYmw4E8etQLq97q8Yh0QJpgWy9P5Xu+JHgq46mTy7Gi3JpIRxbk/wA4Oe3n3og9lTN5ubQtLcXYWb8V5JfMgZDmgaloNqoHFlyRMEFefYp81r8XfPqvXdyntbQIaWguYeNMSY5B4B82O6FJrZulH1Dosapz8yG294xRa4UwSxsXALmtDCSzvaQA9wB1y5Vm7P8AtBD3gEkiwg8QGhgEj9IjzdztvNpgYeDBaWSRzLhLp5kkkrxOq/JWOXQOMeRsljpI7Pcu/V1Kq4/ye7bcoHEYV9andwAJiAXcL3iwuTyEC0uPkTtokuiYk/3Xqm5Zc7B1HOBIa0mSXNDSWm47pA8QvItt4E0cVkzGe46SbgvY19yOMuT6XK6cTPqsK3/U3cZXERF4A4xpJFrkXi2vmul3RxX4jc2f/vDPRzY8JssPH7L7Om103yy78ouDyFoJ4R4Sr+5pDaojKOrXH4kvBPiqH8Ks6CamuOj1/DwQIc8eNVx9KzlcpMfwcSP6p9aZ9UPCUy5ouHeOY/8Ak5F+7mf4dOOc39xp/Nb4NtWcmTV0GL3AXI8wP3C5HEO77wC0wfymRBn5rq5I0Ab5tPzC5LG1ZxD5IMtGnjx7zvXmmbe5A23CRVJSUs/1CZWmI8fLlRxdX4K5VWfieKBUuwmw3/iNJ0m/uPh6jxGqNt6jlxNQDg48QR7wXD4nxVLZDH9q1rZa4kDQTJtxXTHZvbOxHaPLqtOhUquLhJDqTmQARA7wc4acBzTXSNjW6NHIYhvdKtbAqZazSLG8E3vEgxpqBrbmoOpq3s1zG0qoLAXAsLXXlo72YCDee7ryPNRFeLuguLZlxLgdSPQqtitUbCVQ7MIFvfe9zqhYpt1H0JP5zf3HGavrqR+Yj8o8Qug31oxj3f0M5cv0gT5rmtx8W2nVGdwb3uLmj/UQuj3wxrKmMLmOa4ZGAkRyi8SFzop+P7HXyST0/wBPujFGFNRzWCJcQ0E6AuMAk+a0Kdd+QsebUqbmx1e9rbkySYnjFlWAtax4eK1atE1H1CB/FptrtHMXe8DqMzjH/wBZW2UE3bRzseWSjSZztanmLmgXcx4HjkcR8QFZ3U289lbI0N0BlxeeLfyhwHH4Kzsmq1mMol5hgeMx5NMtJPSCsmjgw19jMWBHGLTPEJHijOVyLIaiWOFRL+Pe+vTqYl5b/HNKGtyj2SQY/wABXJYtkldlSxDPulak6A4upVKdjdzS5rhaw7ryb8lgHDAuVijXCKJ5d0txr7tOc2kH5GVA81GvDnBpb2bDViC0/lZm6nKOCr7Ja2ptCiHgw8ubAvcg5R4TbwVrY21hRY5hZmBeHi8D+BWpEf8A6g/4VRwFQ08VRrAT2Tg6JiYOimzhod57adlDdWkxmJpmtoHAmZIsZ0HgutrU2fd6r2sAc7E5ZiO4KZIAHDmsBmHGflF1tnH/APD9jFjVFQG0z2eQiY80XFEWZ8o4nbWDcx+aLE66r0X7N9sPqNFCmyX3l2Zze6dbB3CeEeI1WFi8CKjcpWVT2a7D1QaTjPiQL2iW3hZdTh8WPHa6L9Pm2On0z0fbuwahc40KmejnYKjQRDWmoGuIn8t3cfynXU8/iPszBxIeAWUiMw4g5DlqczDSJMcDMGCpbP3vdl+5hha99eH1WuEkUSCQBAyi1vBdTsbGYg4Kk2kztKgeXioXhuUyeDr5CC4GL9FlcMyjfPpX5/02+NjT4SfuC3qxVPA7PdTDfxHtIBkFpuLg3LhfUEaicsheJVKhc+Tck8b9BK9f3k3TqVmtpufnJcXSBlawEey1skgW/suExP2f4pr+6zNxBHGOK1YMeyPPZjzZXNnRYyu77qwPsYbYWIAFr6NNh0HkrO6dMiqNba92CPdH+oIG1C5tGkagh5nM3i25HwII8Aum3E2IR+K+w1bE26ixACxSi7o6cJqOOz0LBulou13ib+rvVHNOL5I6h39lh1trHQmk/wDqmf8AMR6Kv/8A0Dwps/wVI/0s+a2LLGKoweDJu/z7HQVcXAN/e4f+5XG1Kueu8m2l/fy8lcxe1DliKgn9byPjUHoqTaUDqTJ14+KaEt8uOkDJFY8bT7ZF2uqSctSWmznUeOPQMRSt42RkzWpqMu6g+8uFpDFPNEg04ZlIMg9xsmT1m3DRWN2Mayj2xeGkPw9amJJ1eABEalZ9RkpZLKVSotWVt2U3MWzu5hQ6njAQJGHztJEkOpVqbjE82lwVKkzVGo1C0HKSMwLTFpa7UHmCpQY5KdsvbXpAMwxtmfh2vcRAlzn1LwLCwAtGixq9OVZI+CQYmorc7lZBuHydk9pBOUk8YIe6xAMj5i63NkzWdVc+O7RqEnQAgDJ55ssdVlhiJTbEAJdvFFvjMv03I3bGAJs0Q0cpJcQPNxPmqTXo7SjQikSIQnMRExKA7AEnTlPxj9lDKiO1UCiI2QhSATQrFOjYyQNNURUxqLY81cZ/dCaWgWueak0yVGFMstp2lRqYEuOcefPWR6IjDIWlgRZJRemA2Lu+3taNRzDmfWxTnamA5rnUr6STljrAXd7JwbaTGsAgNAESbRrfxWTgzpZa1Ova5kjjygACTzgeJukZenaB46uW1GHjPqdOpWxR0zW4dIkyufxGDLqjHmRrY68geggWHVbr3Qzxv7kAlXB0m/iSBPaVDOhhxzRPKHC3VTfRaGho0AFsxkeB1CGKXedB9lozeLrtnqAHde8PIrm/JIo+qHlJ9pmeS4kgVHgDm4p3YBpnM95Pi0+rSnNCKhiQIRG8deXG/wBSm8OL8hfGmumVqWDa1zIl0lwvH/RqHkOIlPVcpsaS8NBgkOyC3ecYBAJ0OTP8RyVR5smjBR6K8mRySbGfVukq5STmfceUAJ4STlMZqGKYNUk4CgUMApMF7+fh0ShSUCOQJMTE2nWOE9U0J2hOQoQcJ26qAKcKWSgwcjtKrsCOApY6QQuUHFOAmcEAsG4qLQphidrERGRARAE2VTDUQoeEZiGxqmAoEu0Fo4UrMoPjlcfXgequ4d2iUsTOgwr9LwFqYEgHhr5f3XPYeroFr4bEQPq9krL4s2C4axyt5f3RKtYZQPeqdN4AHP0upvfr7gloaw9J1yDYODfAkGpJ8YLfLwRB8FWoYi2v15KL3ckSWTrECVUc6Od/db5oz387cD0v0VQ1O6P7IiMkKsOYf5Xsd5NeD8iqtY6xopOqKrVeiVtkc6SEXJkSo8xKknaFLIoIxU+KQSUwoAZO0J2hETAsjCYBEDFIoMMSvkRKbFMsU2sSjWMaZsjNZCQCnKlDqXFDQnypBOQiR9EYUUTKmyIlYwCmFAC6O1qg6QwanATgJKAaDMKsUnqoxyIHqBRs4eqFeoV9JlYmHrWVujW4kwANeXVCi1SN9mJt9c0YYnS6xu3iCDIImVOniZHLzQobdRrtfZI1zHX+yz2YiQpsxCBFIuOq80PMOsIJxPdIgXi8XEcjw6oLsTCIeCdSpKrPemdU4qtUrIlUg2dJUzXSUFo4MIoSSUEYgphJJEQXFTBSSRASCcapJIMaJMKSSSAwQJJJKBiOFM8UklCeQmqKdJEVCCJT1SSQLEOmKSSIrHB+vJKU6SgS1RNkc6Dr+6dJAaPaCYd1vrmrNMpJILoafYfDut5n1RmJJKEQ1TTz/dBqaFJJQb0Bt0CrPNk6SiEfmCSSSUFP/9k="/>
          <p:cNvSpPr>
            <a:spLocks noChangeAspect="1" noChangeArrowheads="1"/>
          </p:cNvSpPr>
          <p:nvPr/>
        </p:nvSpPr>
        <p:spPr bwMode="auto">
          <a:xfrm>
            <a:off x="76200" y="-1539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654" name="AutoShape 6" descr="data:image/jpeg;base64,/9j/4AAQSkZJRgABAQAAAQABAAD/2wCEAAkGBhQSEBUUExQVFRUUGBcXFxgXFxcYFRUXFRQXFRcXFxcXHCYeFxkjHBQXHy8gIycpLCwsFx4xNTAqNSYrLCkBCQoKDgwOGg8PGiklHCQsKSkpLCosLCkpKSwsLCosLCwpLCwsLCwpKSwuLCwsLCksLCwpLCwpKiwsLCwsLCkpKf/AABEIAMIBAwMBIgACEQEDEQH/xAAbAAABBQEBAAAAAAAAAAAAAAADAAECBAUGB//EAEMQAAEDAgMFBQUGBAQGAwEAAAEAAhEDIQQSMQUGQVFhEyJxgbEykaHB8AcUI0Ji0TNScvGCorLhJENTksLSFmOjFf/EABoBAAIDAQEAAAAAAAAAAAAAAAECAAMEBQb/xAAtEQACAgEEAAQFBAMBAAAAAAAAAQIRAwQSITETQVFhIjKBwfAUI3GxoeHxBf/aAAwDAQACEQMRAD8Az8qLTpp2U0XtMtglRxGgrKAykzoYjxTh0DQIVNFIUHUeBqjydUmlCJSzKB20EcmY1MHogcoNtQ6eFEuUmVioFoPQp9FKQPEIH3gyonUx9fVkAsO8kpoTU6iISiGhhKkx5lLgnaESUFzFEBUWKUqIbkkCkCogJFqIOQrTIRaYQ6YVhjVKCrHi6NTQsvVFaERwmVSypmozURkrCUaatUqaHQCtUwiWpEqdOVao0oKhRarlMKFqRLJKmxllNoU8iAwEs6JkfIE6ATwkOUSTKcsUSkRxZB2FELkBlN06IxpO4ge8fujRZGMn5EHBRa9HGEcb294QNUKC4uPaJtKkXKDW80i5QKJhM1SakAgGiYUsve+vrgho/AFEjQxpp2NvdScUg5QKQQMKkJCg0ogKJKJgqYcotKeAiSuAgKjmUmtCWVELDUgjNKrsbdHabojIOGqbQhgolPW6g/BYpI7EFkKxSpcUw6D0Wq2xqBTbcK20KFiDUmwrVIKuxtiVaoJR0GDUoUoSISkBOcZ4JKJ8kkaGPDMyGak8FCtW4KeAbebj0VdnPxY90i593jj/ALWRqrhAj6KA4pPYT9eaJ0S62hyjqbqpVp5dJg6TwVqhtNzSe5MmwmAPiZ9yJjcL+EDmuehhvHiLoRt9iZMalEzktFGnVkKUyoYCbSi0aRcQGtLieABJ9wQKDC5wa0E/zECcognM6LgWXZ7vbC7Cq15qS4HLIMMLXsL2kDW+XLrw6rHn1ePC9r79DXi00prd0jIG6GKP/Jdfqz/2ss2Ilp1Fj5arv8JtNjSPxjN3EZ5kkyZ4kAcOJcFjb2bNcXCqBOYQ4tGpBdcgaECATzHNDDrIZPYsy6Rx6OZS4pBNN1tMdBWOU4WrsjdatWYHtDQ3gXGJ8BBPmgbT2TUw7g2oIm4gyCOhUG2Oim1EabqLAnATIrkqLDE4Qg5EaUyIGhHpoTUYIjoK0SiMpKNIozFB6Ctpq1h28EBgVuk26YZIsU2XVym3RAotVmkLi/P6hAtSDMbZEoujXw9UzEVsSUoxIuUS9ScEGqeSiIQcbpIbnJIhPAyVLZlQQQAR5oLiqTanZ1L6G6pRlwumdFTdKsrNwOIbJJNot4rVw0VLNlMbCVAS4KztvGhtNrTe/tNNx0KDVxQoGw7wvcWXM7R2h2jyRaToOZTIEnSsvYapLT4lKvjAAq4flYB71VxT+6ddCq5Mwxjb5O43JwjTS7Q5C95kEd2o0CQ3KXmHgtOlhfiud313ueXmlTJa1ktaADNjeAbtEzAOkkcAun3Dx4fhaYBJIsQamsWMU8rsotpC5PbmxTQxVQOHElp5tJkevTwXB00VPLJz7tnoZSeOHwexzdDbdZjg457R7XSNDwNh7gvZNy9ssxWGyVC05u67M4XEQIGttPJeU4mlmBtIGvISYE+a9C+zvZjqDBnGUu0Dnupk8bECDqrtZGENtd2JjnLLjlv+hmYwZKtRhLSWOIOWY1tr0hUK+LuA25JgcdfBR3i2nmxVcgvs8iHOzZYtDTNwpblMa/EOc6LCB+LkcLzmECzhH5iAZWqWdwwqXmY1gU8zXkeobvbZNPC0W1Q2Q0S5ru5ldZhaeImGniCQdCszaO8eErvBqZTlnLM2GRsSRwmo4z+lczv5tZ1MNpMJiMxgXJd0FpMSSLSAbGV5pi6tVveId4z8lnh4+aHL4Nrjgx/N2z2n/wCPh9LtKDs3HLaw4DNPtRcjmsWVjfZnva4VOzqFxboGiLl15JJ6fXDrd5KbW4iRbtW5oLpIIgGBGnGxKu0+aUZeHNmXVadNbo9dmYAigqDUQFdRHIcQ7QjNKE0ozCiMkGo6q5SaJVSm1XKSJYg7aStUWwgs1V1ggKFiRZw7bIlId7y+racE7GolC8/UfsoWEgYU6ep+uJUXGEqL/r3oEJvdZVKrkWq5Uq9WyIB3VElTNRJQFnibiq2JZmEK0WyhPaqKMcGYdSrWZZsRNjcz42strZGMqGhVcQQ9mXLBeJuP90zGrQ2REuHM0x/nR232bIZG3RzX3/FV3e2WgcAT8S4yVpYag6QXmSPqbWTYRgDnR19VbRSUVSM8sjk+RVCq1RyM8qpUKRjItbt7zuwVVzSSabzJ8gYExMTwXpOzMdSxpbTqND2w4jm0AQIOokkuPM5dAIXkGKpBwQ8Hi69G7HEXmZPqCCudqNG5NzxupHRxalKO2R7Rht3sJhsS2lkc8V2mQ8h4DmPa5hIPIyqG9m9DMIx2HoOpv7QOABg9mXaxGrenA+NuIw+OrvFV1R5cW0hlNyRmcz+Ynms4YcanvOOpOp/2VOP/AM+T2yyu/X35Fefbx2QzkNubnz+JWz9nu1ezxD2GRnOgLhJ4TlBLjew4QVj1BIWcXup1A5s+S3ZsW+DihdPl2zuXmes727GdWy12CS1pD28YbfMOcTBsNeK8+xYzHKBJ5DivTdx9+qOSK5yvOjoHZwNAMtm+fvW3tdmCcab6bcOajqtPvNDM5l4m4usmHMseN21a8vMvyxU8i4+p5huTu08FtchzWOMhxDmiASPaIA+IC67eLGziWU5J7NlwSbZhaxc4EHm0+IXTba34o0qZ7L8R0QANCY0nj5Lyd2NdSD6tQAVHk5RwaCZiBIF7wE2PHvzeIna9fL+EGef9ra1XFL6nR/fGA957WgXJM25WFzdWnUT3jeGOyEkR3gxrzadIcLq5sjZhbs1zsQGPPZvc4NDcwLzmYC4wS4ZriSO5AXn2L3trU30w60QSTdpc1lOmHFs3gU5jiTfRdFzafCMkNPFr4nyd21sWIIPGdQpCpF+CFhsUatFtQseC6cznmJseEaz+pcXvJvEX1OyYcomJ0n4KzettlLwtT2nYUtvZn5KLHVXTBj2QTwLuDjwHHRbWGp18pJbTkNBADnXIeA68aQ5pFrzwVHYmDZhMHnymcuUkmSXEyLwDwBykS0taRYlcntPfesypJzNnT+XVpix/SBC536jLN3Do6UdPiiqk+fc9JpuMkEEEE68QHFgMi1y0xxV6jUk+CwdydsjGUnB0EtiNJ0jN4jTlcnjC0quMbQY59U5QycxIjQkWHU6LbgyuceezNmxrHKkblN1gpYc6rgtk7y1cdUDaU0qVznHtuaCQT0Fjpe2qLX3pwdGqKYLi4GC4OJdMuBgzJNghPUxi6LIaeU1wd1VcEEVYJ8vUqnh8aHMa4OzMfdjvAXaeZsfj5uaxv5fNXwkpK0Z5JxdMM+vICp1ayZz7Ku6onEbJuq+CSq9omUFs8mhCqBTLkNyqMiHY1WtlO7z+mU/En5KmxyNs4/xfAejkY9l+L5ihhXXPVWZVTD/sjlyjKbHeUFwUy5MShQbBPYh1xFMolQqGL/hnwQoZS6NnSnV6soN94a7/AMVRAWxtPBZMIx7pz1agbEADLRoMvHPNUjyWUj2W5HUgTqaC/DzqFdDU7mJaEUjN7FzBmpkt6flPkbLrtk4NzcdQlwLRUoOHdEw7s3n1WFiafcHkV1mzwXYrDkfyUHeTcO0k/wCVZc2ON3XNP7GzDN1SfmjOYIMm56+nRZm3KRcDx5LSBQ61EEXWvakqRl3W7ZHdnfstoHCYghwMgOqCS1rQMlzxbHd5JYjddtSvhw+oCKrXFw0cxxa4s7uhjuE3vJEWWbX2E2oZcLrod1MC2nXa6o4mGFwzcCKlNhItM5ajjH6Uji64NUMi4sZuKZ2OSmHUyyO0awuFJ5vlcBoQReOBnhC43GS3FtkOEm3XwPBegPw8gDgPdZYG29g9s21ntu0+CkocUJ4j37j02tgTWwDKjG2yseAHZyWtExmMO8pK8x3vyPDWNIl8RNgNBJPD/ZdHuFv4cL/w+KaWtm36SdS3+Zp1gXC6za+yNl16b6zhTdYu7j3NJIFu41wkz0WbE1BVdP0f2NE/jowvsu3Xq0albtA4Gk4st7DjGodq4RcW0d1hUftSxZNJ7WhzQKjs0mcxbDZH6bWXog2sKeHYP+YWNgH+hvePvXHbZ2eKzCHXmfOVfjgkt3qV5cjk6+hW+zNxcykRLmuoZHEfldTcQQYFjdpn9S4/e7dCrTxfcaQ0m7rwO8Q0m2tjf43E7G62IrbNrZSDUoFxLbn8MuiZH+EXHLqu8ZvUys1wotdVeyQHEZKboMOEuMkjKbxHJU7HG6L45VJpv29ijsFj6OEpU3zmdWBbOpAEuN+FjotXtT6KhhaT82eqQXRDWt9im3k2dToCYGkeJzUur9PBwhTKdRkU5toO6oqj33T1HqsStFmVsJmSQCUlLFPLzohPcpEoTyqykdjlY2U7vVf6B6kfNVWi021jUTpOmsdVPZlT8SqOdI/C/wAk0eyzF8xUpO+SL2izMRjMsxrHyWlsXFPdha8xLeyIORptnyulxGYe0NP2U7Ehichi9M56G02UKj4ElQRdk811Os2WkRM8EPYrhUxDWnSRPLW66LenAspYlzKbcrRoL/NRFvhtLcLb+3TiXiBlpsfUNMH2gKjgYcZIJAaBZUGtUGtAF7eKt/dyDBBBGoP7KcIR7pO2Qa1PCJ2agRdQnQ2JHdPgui2U1rvuj8+QOoPGYkAB9NlWnE+TR1nqsAskEdEWnVy0WUoEsc85pMkPLYEaCI4ayklC2mXY8m1MsMfb4KbSqocrFMqwQtUaUlXWBVKLlaYboDIuspotPCyEI1ICqYjeulSMXJ0FvXklZbGNukaNfZbS2CA6bXAOvim2BsMU6Yzt7wLgJGjRUfl0/TlTbPx9d4DjQa1ocWuzP7wdkL2d2NCAL6XW3UdUaZ7OWZaZGRwc78UmJBgDSTc/tlWfE32anhyRXRJzJA5hrR5taG/JNTYPig43aLWjM3QiRIIseMESuZxW87s1iAFrXK4Mz4fJ0mOwIdHQyjbIbkaWwAA58eDjPqSfArknb1OblnvFxmItlBA4c9F2e6+2qNdkFozdGl3xaD71neojGW00/p57N4QulCIXSt2XSP5fUeqk3ZNL+X5+qvTbM7ijlyFXcF1W0dktLSWiHAaCwPkuYqNTWJKNcgYSQ3apKWIeVl6G53vUC5CqVISlBJtRH2LTzVn2kCm+bEwOzcZtppqs7CVM7yJDQOJNgOZK0t1tsU8PiHOr5uzqUqlN2QS6HscwFtwOPNEvxxadvo5rE8+XxuBbrdau7bGVHFtS7croGaL5CREuF5AEcZjWFjYvRaW7FQdu1rvZeQ06c7ESQJBPFSJbjLNF+oPAwPAIGNfZENqrx4Ktjj6FF9FEo/uHR7lYKma8EElpANxBPG0WHDjp1W/vvhWsxZDZ9kG5B4Dl4rH3aqsbjqgaRl7UlvsmxuLEzxWxvzVDscY/6beBHAc9VzoTn4tXx/o7OXHBYuvJ/wBo5fMe0byB9QV2e36hztbJyGnSeGz3WmzHFo4TxjVchXaNeRB88wHpK6rbTpZQfzox/wBrwUMrrNFg08U9PJfz/RlV3gC+ibYlA4nPl7uQE3EzHpoqGKxEZnEB2VpIB0nQSBwvMcYXRfZ6G9obNkn9JkHWxLufJaMmoWN00ZsGj8SO4yAdfriqOK2s1pjU6WWvvaMlV7QI1GkR3jwytjXkuKzxVadbj42VqyXDcjO8CWXY35ne7J2ayrhqlc1A3s47sA68zNvcqtOXOaxoLnvcGtA4k+gAkk8ACV0W5GMBwtem7s2tLDGawJaQZuTpc9IlcDtHaEVyGOJEVWtdGWQWkzHCQNORVOPUOSfHRryaOMWop+dF7CYyv967KQ5ocGuyND2m94cW+i63GUiyu9pblAPcBBbLYFxPtDquJ3SEuZYmw4E8etQLq97q8Yh0QJpgWy9P5Xu+JHgq46mTy7Gi3JpIRxbk/wA4Oe3n3og9lTN5ubQtLcXYWb8V5JfMgZDmgaloNqoHFlyRMEFefYp81r8XfPqvXdyntbQIaWguYeNMSY5B4B82O6FJrZulH1Dosapz8yG294xRa4UwSxsXALmtDCSzvaQA9wB1y5Vm7P8AtBD3gEkiwg8QGhgEj9IjzdztvNpgYeDBaWSRzLhLp5kkkrxOq/JWOXQOMeRsljpI7Pcu/V1Kq4/ye7bcoHEYV9andwAJiAXcL3iwuTyEC0uPkTtokuiYk/3Xqm5Zc7B1HOBIa0mSXNDSWm47pA8QvItt4E0cVkzGe46SbgvY19yOMuT6XK6cTPqsK3/U3cZXERF4A4xpJFrkXi2vmul3RxX4jc2f/vDPRzY8JssPH7L7Om103yy78ouDyFoJ4R4Sr+5pDaojKOrXH4kvBPiqH8Ks6CamuOj1/DwQIc8eNVx9KzlcpMfwcSP6p9aZ9UPCUy5ouHeOY/8Ak5F+7mf4dOOc39xp/Nb4NtWcmTV0GL3AXI8wP3C5HEO77wC0wfymRBn5rq5I0Ab5tPzC5LG1ZxD5IMtGnjx7zvXmmbe5A23CRVJSUs/1CZWmI8fLlRxdX4K5VWfieKBUuwmw3/iNJ0m/uPh6jxGqNt6jlxNQDg48QR7wXD4nxVLZDH9q1rZa4kDQTJtxXTHZvbOxHaPLqtOhUquLhJDqTmQARA7wc4acBzTXSNjW6NHIYhvdKtbAqZazSLG8E3vEgxpqBrbmoOpq3s1zG0qoLAXAsLXXlo72YCDee7ryPNRFeLuguLZlxLgdSPQqtitUbCVQ7MIFvfe9zqhYpt1H0JP5zf3HGavrqR+Yj8o8Qug31oxj3f0M5cv0gT5rmtx8W2nVGdwb3uLmj/UQuj3wxrKmMLmOa4ZGAkRyi8SFzop+P7HXyST0/wBPujFGFNRzWCJcQ0E6AuMAk+a0Kdd+QsebUqbmx1e9rbkySYnjFlWAtax4eK1atE1H1CB/FptrtHMXe8DqMzjH/wBZW2UE3bRzseWSjSZztanmLmgXcx4HjkcR8QFZ3U289lbI0N0BlxeeLfyhwHH4Kzsmq1mMol5hgeMx5NMtJPSCsmjgw19jMWBHGLTPEJHijOVyLIaiWOFRL+Pe+vTqYl5b/HNKGtyj2SQY/wABXJYtkldlSxDPulak6A4upVKdjdzS5rhaw7ryb8lgHDAuVijXCKJ5d0txr7tOc2kH5GVA81GvDnBpb2bDViC0/lZm6nKOCr7Ja2ptCiHgw8ubAvcg5R4TbwVrY21hRY5hZmBeHi8D+BWpEf8A6g/4VRwFQ08VRrAT2Tg6JiYOimzhod57adlDdWkxmJpmtoHAmZIsZ0HgutrU2fd6r2sAc7E5ZiO4KZIAHDmsBmHGflF1tnH/APD9jFjVFQG0z2eQiY80XFEWZ8o4nbWDcx+aLE66r0X7N9sPqNFCmyX3l2Zze6dbB3CeEeI1WFi8CKjcpWVT2a7D1QaTjPiQL2iW3hZdTh8WPHa6L9Pm2On0z0fbuwahc40KmejnYKjQRDWmoGuIn8t3cfynXU8/iPszBxIeAWUiMw4g5DlqczDSJMcDMGCpbP3vdl+5hha99eH1WuEkUSCQBAyi1vBdTsbGYg4Kk2kztKgeXioXhuUyeDr5CC4GL9FlcMyjfPpX5/02+NjT4SfuC3qxVPA7PdTDfxHtIBkFpuLg3LhfUEaicsheJVKhc+Tck8b9BK9f3k3TqVmtpufnJcXSBlawEey1skgW/suExP2f4pr+6zNxBHGOK1YMeyPPZjzZXNnRYyu77qwPsYbYWIAFr6NNh0HkrO6dMiqNba92CPdH+oIG1C5tGkagh5nM3i25HwII8Aum3E2IR+K+w1bE26ixACxSi7o6cJqOOz0LBulou13ib+rvVHNOL5I6h39lh1trHQmk/wDqmf8AMR6Kv/8A0Dwps/wVI/0s+a2LLGKoweDJu/z7HQVcXAN/e4f+5XG1Kueu8m2l/fy8lcxe1DliKgn9byPjUHoqTaUDqTJ14+KaEt8uOkDJFY8bT7ZF2uqSctSWmznUeOPQMRSt42RkzWpqMu6g+8uFpDFPNEg04ZlIMg9xsmT1m3DRWN2Mayj2xeGkPw9amJJ1eABEalZ9RkpZLKVSotWVt2U3MWzu5hQ6njAQJGHztJEkOpVqbjE82lwVKkzVGo1C0HKSMwLTFpa7UHmCpQY5KdsvbXpAMwxtmfh2vcRAlzn1LwLCwAtGixq9OVZI+CQYmorc7lZBuHydk9pBOUk8YIe6xAMj5i63NkzWdVc+O7RqEnQAgDJ55ssdVlhiJTbEAJdvFFvjMv03I3bGAJs0Q0cpJcQPNxPmqTXo7SjQikSIQnMRExKA7AEnTlPxj9lDKiO1UCiI2QhSATQrFOjYyQNNURUxqLY81cZ/dCaWgWueak0yVGFMstp2lRqYEuOcefPWR6IjDIWlgRZJRemA2Lu+3taNRzDmfWxTnamA5rnUr6STljrAXd7JwbaTGsAgNAESbRrfxWTgzpZa1Ova5kjjygACTzgeJukZenaB46uW1GHjPqdOpWxR0zW4dIkyufxGDLqjHmRrY68geggWHVbr3Qzxv7kAlXB0m/iSBPaVDOhhxzRPKHC3VTfRaGho0AFsxkeB1CGKXedB9lozeLrtnqAHde8PIrm/JIo+qHlJ9pmeS4kgVHgDm4p3YBpnM95Pi0+rSnNCKhiQIRG8deXG/wBSm8OL8hfGmumVqWDa1zIl0lwvH/RqHkOIlPVcpsaS8NBgkOyC3ecYBAJ0OTP8RyVR5smjBR6K8mRySbGfVukq5STmfceUAJ4STlMZqGKYNUk4CgUMApMF7+fh0ShSUCOQJMTE2nWOE9U0J2hOQoQcJ26qAKcKWSgwcjtKrsCOApY6QQuUHFOAmcEAsG4qLQphidrERGRARAE2VTDUQoeEZiGxqmAoEu0Fo4UrMoPjlcfXgequ4d2iUsTOgwr9LwFqYEgHhr5f3XPYeroFr4bEQPq9krL4s2C4axyt5f3RKtYZQPeqdN4AHP0upvfr7gloaw9J1yDYODfAkGpJ8YLfLwRB8FWoYi2v15KL3ckSWTrECVUc6Od/db5oz387cD0v0VQ1O6P7IiMkKsOYf5Xsd5NeD8iqtY6xopOqKrVeiVtkc6SEXJkSo8xKknaFLIoIxU+KQSUwoAZO0J2hETAsjCYBEDFIoMMSvkRKbFMsU2sSjWMaZsjNZCQCnKlDqXFDQnypBOQiR9EYUUTKmyIlYwCmFAC6O1qg6QwanATgJKAaDMKsUnqoxyIHqBRs4eqFeoV9JlYmHrWVujW4kwANeXVCi1SN9mJt9c0YYnS6xu3iCDIImVOniZHLzQobdRrtfZI1zHX+yz2YiQpsxCBFIuOq80PMOsIJxPdIgXi8XEcjw6oLsTCIeCdSpKrPemdU4qtUrIlUg2dJUzXSUFo4MIoSSUEYgphJJEQXFTBSSRASCcapJIMaJMKSSSAwQJJJKBiOFM8UklCeQmqKdJEVCCJT1SSQLEOmKSSIrHB+vJKU6SgS1RNkc6Dr+6dJAaPaCYd1vrmrNMpJILoafYfDut5n1RmJJKEQ1TTz/dBqaFJJQb0Bt0CrPNk6SiEfmCSSSUFP/9k="/>
          <p:cNvSpPr>
            <a:spLocks noChangeAspect="1" noChangeArrowheads="1"/>
          </p:cNvSpPr>
          <p:nvPr/>
        </p:nvSpPr>
        <p:spPr bwMode="auto">
          <a:xfrm>
            <a:off x="76200" y="-1539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656" name="AutoShape 8" descr="data:image/jpeg;base64,/9j/4AAQSkZJRgABAQAAAQABAAD/2wCEAAkGBxQTEhQUExQUFRQXFxcUFxUXFRQUFxgVFxUWFxQUFBQYHCggGBolHBQUITEhJSkrLi4uFx8zODMsNygtLiwBCgoKDg0OGhAQGiwkHyQsLCwsLCwsLCwsLCwsLCwsLCwsLCwsLCwsLCwsLCwsLCwsLCwsLCwsLCwsLCwsLCwsLP/AABEIANMA7gMBIgACEQEDEQH/xAAcAAAABwEBAAAAAAAAAAAAAAAAAQIDBAUGBwj/xABCEAABAwIEBAMFAwsDAwUAAAABAAIRAwQFEiExBkFRYSJxkRMygaGxksHRFCMkM0JSYnKisuFzgvAVFkMHNLPC8f/EABkBAAMBAQEAAAAAAAAAAAAAAAABAgMEBf/EACwRAAICAQQABAUEAwAAAAAAAAABAgMRBBIhMSIyQVETFGGh8EJSkeFicYH/2gAMAwEAAhEDEQA/ANeEoFJRhACpQzIkqEAECnGuSAEoBABko0Uo0gBKEoAIAIANKSQhKBikIRhGgQiEEoFBGRiSEEZKSgAoQQJRygQlAoQhCBhokEECAAiKCJAASSUopKAAiRyiKACCNcmseLajDEuHaZH2XLSYfxvOj8rv6T+C6paaa65OWOqj+pYNqEoKptMfov8A2sp/i0+eytGEESNR13WEouPZ0RnGXTHEAkgJSkoNAokoIAIJQKACEIAMI0DAEnQdVnMYx/dtI+b+g7KWxknHOIWUPCBnqcmgwB/MeXksZf4zdVZLqppt5NZLPpqfiU3cODQajtSdp+p7rO3d4SZJ06KMjJNW4I19o8nrmKetser0z4ar/tEj4g6FZ6reJg3yeAOpYNx2TpXbP8TQAfi3Y/CFtbS4ZVaH03BzTzHXoRyPYrgFC9BV/gPEFS3fmadDoQdQ4dCEZaA7JlSVFwbFWXNMPYezm82nofuKmlqtPIhKIpQCIpgJhElIikAESCBTEBIOqUkkJAEAgg50IigCDe4ZQrfraVN/ctE/B24WbxDgC3drRe+kek52+h1+a0HtkptZaxslHpkygpdo59d8L3tDVkVW/wABkx3YdfSVGs+IqtF0OD6buY1afi0rpzayavLalWEVabHj+IAx5HcLeOpzxJHNLSx7jwUOGcazAfld5eF3psfktHaY5Rfs8NPR3hP4FZa/4Fou1ovdSPQ+Nvz1HqqO6wO9t9m+1Z1Z4vVu/wAk9tM+ngWb6/qjq4SlybDuK30zll7COW4+LXbLU4dxmHQHBru4OU+hWctPJdFx1UX5uDYEIi6BJ0A1Kq6HENF25LD/ABD7xIVfxZjDRSa2m8OLzqQZ8I3nzJHzWEoyj2jeM4y6ZCxzHDUJDTDBsOvcqooGQSdjP2W/5lVNzdKzFUCk2P3B/V4j9VmaFTjt1mdHILOVXZteSn4jU1PopOFcLXF2x5o5IYQDncWySCYboZ2+YTjHIGYrVeiiveSrDF8IrW7stek6mTtOoPXK4aH4FQMqvbjsWRDahB0VlbXUgCNevXyHJQciXTYQdEmgNjwpj7raqHDUHRw/ebzHmuz21YPa17DLXAOB7FeeKD/VdQ/9M8ZzA0HH+Jv/ANm/f6qOgN2UgpcpMKwCJRI4REIAKEEaIhIAiiRwqPEcZyPHMDNmHYA6n0HqplNRWWVGDk8IuSEkBM4detrMzMMiYPYjcfNSI6JpqSyiWscMpACjT5Yk+zVANhyPOlGmkFiBDjaidbVUQoB6AHr2wo1tKtNj+5GvwcNQs9ecA0Xa0aj6R6Hxt+cH5q/bUTrKq0jZKPTJlCMu0YetwjfUtab2VAOjsp9HafNUl/VrtqFtZuV7RBBjSdRt2K6yysuZcaP/AE2r3yf/ABsTndKSwyYURjLKKSoSdyrg1/CyNsjP7RKo6hTtO58IHNuh9SR8j8lgzYTenX4qx4Zva4quFGo9rNCWg+Eu2kg6HQBVdU5tBJJ2A5nkFsOH8K/J6OZ3vO8RPcjYduS69JUn4pLg4tba4w2xfLLq4uBXpupXDGu2zAjQ9HDodOS5fj+EewqQ0k03e6Tv/Ke/fmtg3F2urPaCJy/HSTp6qHxDaE0Zd8Ox5FVOh8yj0KrUpbYSzl+piQ1PBmiQBqrOwwypV91pI6nQeq54xcnhI65SUVlsYpUtJVrw5fmjXY8cnA/CdR6K3tcDpU2j21QHnDT8pRVL+0pe4xpd1gE+pWy0rfmZzS1kF5Vk60KoImdDqPLkjDwea45U4ic73WOPqUj/AKxVGsPZ6hV8r9SVqp/sOylyAcFyGnxVWH7b/tFE7iysf/I/1KS0r9x/N/4s6+XhMuvKc5S9s9JC5AcXrVNhUf8Aacp2D0bp1SSz2bQCZqNLWzGg2k6wlPT7Yt55Kr1EpyS24Xuby7xlslrDoNCQNZ5QSI5ELJ39Zod4jmedYBJLZGms6E/gl1KH7VSq574ghvhbruOp6ctku0w/O6YgSvJdVlj8TwvZHrq2uteFZL7hBhbTI6mY6dp58loHFQMOt8jQFNIC6oRUVhHJJuTyyHlQDU7CGVUSMlqItT2VAhAEY0026iphahkQBBNNFCmlibcxMBgOWB49pEXDXcnsHq0kH5Fq6HkWY45sM9uKg1NM5v8AYdHfcfgkCOeFybO/wSiFdYNhw0qVNhq0fefuWlVTm8Gd1qrjllnw5hQYPbVtx7oPL/KhcVcRaEN+A+9M49j37LToNFn7Gzdc1Qwc9XHoF6D8OIR7POjF2N2WdGp4PwUFvts+ckAkxprqQO+mvkpOP1C5vs266/AAcyeSs7qsy3oto04mNfoFgsVv6rnkAPAJhoAJn05pyaUdrZNadlvxEufzCLCzsKLDmqODz02aPxS7ziQ+5QbMdB9TyWfbbuOtQkfwjf4q0w6wc8gRkp7mNCR5rmlqFFbYI6lpXOW6x5Km6vK9QmQ4x0mO+qjUnvzAa/Rb7FHtp08uUCQBpybsT6aLItpS6e8rmdspds6o1Rj0jsfAzv0Ol5O/uK0Wh3grN8LsyW1Fp3yg/a8X3q7/ACiFJYt9lSOpp0z5safuTFRlJm1On8GN/BN17xVVxXJT3MWB+8xSPd08lS1az3lS22hJlWNrZgckmMrLTDCdSry1tQ1P06KkMakMNgSyiARlAhmEMqOUaACyoiEtEEAJyoi1OSmyUAJhIcnAkoAaLUzWYCC0iQRBHIg6FSnBUHE2Lik0tHvHdVGLk8ImclFZZha2EilVeHEOY1xyfxDcF3lt3I6KHiWK8gUuq+pWeGMBc5xiB/zQKgv6bmPcx4LXNMFp3B+/rK7nNVRwjhjTK+e6fQh7XPcNDJMAc5W0wmi20pToajtSf+clU4XRDAKjx440HQfiU3f3hfJHw6T+CutfDi5z7ZnfJ3TVVXSHb3E8ziJ13P3BLoXnJ2/X/Kyri4GXdd+/mpdC9K862bnLJ6NVarjtRpMrTqAPkpAvm0xuJ7/cAs1+VDoidX6BZGuCbf3xqHX5805g1t7So0cidfIbqtpNLiABMrZYFY+zGvvHfsOgTQGto3OnRSBWJVbbNVlSYqJDyyl06Cdp01JZTQA3ToqQ1iNoTgagYbGpwJLUqECBCDihKIoAQAgQgEJQAQ2SoRFCUAE7VEGJcwqO64stmOLRUzkb5PF85hAy5LUnKs3/AN82o3NQebR+Kl4XxTb3D/Zsccx2mAHdgQd+xQBckLN8RcNi4cHh5YdiIkHutMmKhTi2nlEtJ9lJhOCU7ZsNEuPvPO57dgs3xrTpOewloNRuubnHJp6idddltqixnEOA1KlUvaRB77LWuS35kyLItxxEx9zWLuwTdeq2Ijt0W0tsLZSYWwHE+8SJnt5KlxDBaR1ALT2OnoUr7XY/oPT1KtGWLk3UoNO2h7beitqmFR+1/T/lNtsgO65+jpxkrKdm47H6qytMGcfedA6DUqdb26tLemjInEPDMPaweEfE6lXltTUajThWdtTVEsm2rFZUWqNbMU+k1MkcpsUhrEhqdagAFqNqUhCABCNBEgQEAklAlACZRykAI4QMUjhFCOEAR8R/U1f9N/8AaVxO099y7Piv6mrv+rf/AGFcZsmfnPipfY0JxVqc4MoF95RAMEPD57N8R+QKLEwCdJjyjXol8HPy3TD2d/aU4MbR2g1AU24Ktt65PNSmvTJCqquuSp1UqHXagaKquFV3TVc3DVXV6allIo6zUy2krSrbpoUFmzRDDKasrWgkW9urGnT5KkTIOlTVnaMUe3pKzt6SszZJoMUxgTVJilNCBBtalhABABMQpKlJQCAFIkRKKUAGgUEJQA2gEaJACwjJRQmbuvkY95/ZBOvYJSeFkpLLKriLFadOm9rnauaW7Tq4EBYnDrC1MmpdZCeTaT3u9Bp809xHcMc8ua4uB0DS4wYEF0DUkmTHKY5J3A3PIilYU6zubnsc+J7CB6rzbL5PlcHo16eKXJExC2sANKl24/6TGD5vlUlpWpU35mtiNi50n0BW3xJt8GmaFrSHQUrZh+biVi63tMxkMJ/mbHo0Qs67pP8AV9zb4MMdG0wC+NRswOkgyCr+mVkuGaxDIK1NB69SDzFM8yyOJNDrwo1VqmBqaexUyEVlWmqu7rMbuRPRO3t26q406Wg/emJ+PIT4ZOxIlQv0ekJcTUeHOYQRlAdu0OYeWhBjbM8cgTxWapJ4jyddembWWR33zf3XbTsNhqdPgUqnVaTrLfMQPVMt4oAplopsmA0ujUgis0k9yKg9Fb2+OUKzi1zWgF56CAGFz3E8hJcPJx6BYvU2J5aN/lVgdoW2gIiFKpWqiNYaZDqcupuGcgkDQnRx5NnXzOgnLKvbUte0Ec/+arspujYuDjtqcGNUaCm0qaWyipDKa3MGExqjVsXoM0dUYD0mT8kMbrFlvVcNwxxHnC5XauAJk6DeNZ5KZSwc91rh0dSZj1uf/KPR34KTSxOi7aoz7QH1XM23enRFUvnEkyYiI8hClWoxWpOsBwO2oRrnvBuIP9sGl5g6EEmDIMfEELoErSMsnTCW5ZAUSCNMsKUEIQlACQUJSEsIGGqji2pFpW7tj1cArdUHGzv0R/dzB/WPwWV3kZrUvGv9mFqVPzLYZkEmSXZczpMxEuOqlYa1hb+dvTTb+40Vn/0tMeqikP8AYMzVCd/C0taIkxLyJ2TFvi9pQBz0WVX9XVS4fZH4rzJRbbSX8f2etuS7ZZ3bLAA5aly89fZU2Dz/ADhJVFWNPXKXxyBIn0bopNXjlu1OjSpjoykD83lVFxxISScrp/2t+gVQot/b9yXqK/f8/wCGswJ+g/yfqtdaOWK4Wql7A4iJ25+f1W2shovRr8qPNu87J7AqniC5ytFMHxP0J5BvPN0B1E8lcNCyeK1z+WtzaBoGWSxgk67vLRz5OCjUScYPA6IqU+Ru8uRQphpzNnX2sB7Q47Bzho8EeEluUkaFroBWLxO5mo4xlDtwDmE7tcDzboPJariC8zB2ak6DoatNzT9sBz8w83lYgtBdo4OHLl8p0XBRH1Z6vSCNfsd/vJUq0qDcanmOomTJ5Anft5pIpIMplpkaLeSWDNWcm3we+zaOJlxzEA+N5IA0AIFKmAAAJaTA3HhU7CaxpVzTILWu90QQAR5tb32HxKqOFR4XTAB5e1Zbg/zVJzO5aER2Tl+8Nq03NFNviH6sh3Pm5tMD5rlrbjbwO6KlBo31MpyYUWjUTj3r2UeMyu4ifNCqOrHfQrlVIwV0rimoRb1I5gD1IB+RK5yyhPRZXehxaprge9vpukPd3S/yQ9vUJupQ6grFHGiz4V/9zTg7GfQErp9Oqua8IgCt/tMLoFu9dFfR6NHlJ7Slymabk4CtDYNEShKIlACQlNRAo0DDKzXHh/Ro61G/KT9y0crN8bkeybInUn0YRPzWdybg0jSuW2SZgLSiHUHSB7jj8yVUWlu2SecwtJhlL8w/+T7tVk6TznPmf8pqOB2T3PI5fBoGkJiypBz9RsELo6J/CWzUjuPWE8Epm6sXMDLQNABAqBxB31PvDkRC1NpssdhgE0hH7T/o7VbG02WVEHGLT92aXTUmmvYmSsnjrwy5Bh4lo8TXCNNJIdoPVakFVHENIuYYcGxqSQDoNUXw3waCme2WSoxKnTcCPatfP+m509JZSdr5FZGnhbhUjI6ScuxnnAg6jYrR2eMOEND3PJOVrBFJhJ0HtHCC4dZPorX/AKU8gtDpr1WAOqRlFOn+5TZyzQOnh5DMvMrk68t9Ho2SW36mdtMKNQeF4AEiWgO1B6pm7lrHU3t/OaZXAeF4J0dHI6bLQW3C15Se5zXUocROpgnacuUQfJTTw9mfNZ7CcsgH3TB8QInvPLQO6LSWspjHh5ZjGLcueiuwmwDaOd9OmORcfbNbOmhq0nENPZ7Qq25j21MCPeES9lWdZ8NRrRPkVbYxigbo2WvaI1cW1G8obVbpVp6bOHoq7AqWZ/tDz6ZYJ6wBoVnpouctxtbZiDZu7Z+ikSoFodFOC9k8hme42cRQ0E+IT5axPaYXPBeRyXVMVZmaQQuaYzhha/w7HUD5KLFnk5roZ5Gm4j2KQ6/nkVG/JyEPyGoToDsXT2AklRtRm6FHtGk4UrzXHcH6FdFt1i+EcPDGhxHjcN+g5ALZ25WkFhHRXHasE2mnAm2p1qssIoQjKCAEAIkcoApgCFkuP6sMYOof9APvWwWK47qAva3o3b+Y/wCFnZ0VHsrLOj+jVT/C76LCs9477ldYwG3ikJ6KLiOE0dT7Jk+QVMDltdu8d1NwGiTVGkbHn0Ku7+wAdo2PJPYbQAOySZSRJw1v59o10L9PgVs7fZZiwtHCq2oWkMJcA+NC7XSeuh9FqKKmvoUh4KPd05BUlJqNViMNfYb7N2Zonz3+HIeimWeOAOmYjkd1bX1CVn7zDQeS479NGyODeNr9TS/9wAgGdtVSYxxA2o0hwykbGemx6qirYeR1UFlqcxBXJHQRT5ZqrSw9o6qGyQdPe5mOoPNaDDaMR/8AircLsiBstFY2xXoU1KC4MbbNzLO0apoTVCnAUiF0GBDumysvjFsJDjyP1jftotdWaqq7tM0g7GRrtr1SaFhMydXDpKfpYNLZJIEgaftcyPKInzHVXdtZaAawNp3jlPwRWtQioadTQkn2Z/Zc3eB33JHdTtK7JFhQhXNBqZt6Sm5dNFQhxgTiRT2S0xBB3VKSUaYCQEQCYv7r2dNz8rn5ROVsSfJHa3QqMD2zBE6iD6IAkFYziWmHPAyEuJ1IiN9D6QPgtjKi1LYEzCTWRoi2dHKwDsot7TlW5Yo1WhKYGXr2knZHb2CvX26VSoKcDyUdhYzWc7IBk0zkkl0gGGtOgA6hXzaadaxKDUwbyBrUssSoTjWoEV1ahKgVbSVoDTTTrdIZm3WE8lHbhgzgxzjl0Ed+q1P5MgLQdEsBkg0rEDkptC3hPhqca1MQGsSoRgIJgNOaqrGWwyZjxD4g6ER3mFcFQriya6oHkGW7amOeuXadd0ANCmoN5RmrQ6BznT5NgfVWzmqNcWuYtOYtymdI17aj6JegEyk1SWpikeSeOyYC2FKSWNhHKBByiKP1RQmA2EIQQQAaNBBACXJuEEEAMOCACCCQwDdLaiQQA6n2hBBABQiQQQARCJyCCAA0bpcI0EAAII0EANu2KacEEEAIIRAaoIIAkMCcIQQTAUEZQQSEAIiggmgP/9k="/>
          <p:cNvSpPr>
            <a:spLocks noChangeAspect="1" noChangeArrowheads="1"/>
          </p:cNvSpPr>
          <p:nvPr/>
        </p:nvSpPr>
        <p:spPr bwMode="auto">
          <a:xfrm>
            <a:off x="76200" y="-1539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5842" name="AutoShape 2" descr="data:image/jpeg;base64,/9j/4AAQSkZJRgABAQAAAQABAAD/2wCEAAkGBhQSEBUUExQVFRUUGBcXFxgXFxcYFRUXFRQXFRcXFxcXHCYeFxkjHBQXHy8gIycpLCwsFx4xNTAqNSYrLCkBCQoKDgwOGg8PGiklHCQsKSkpLCosLCkpKSwsLCosLCwpLCwsLCwpKSwuLCwsLCksLCwpLCwpKiwsLCwsLCkpKf/AABEIAMIBAwMBIgACEQEDEQH/xAAbAAABBQEBAAAAAAAAAAAAAAADAAECBAUGB//EAEMQAAEDAgMFBQUGBAQGAwEAAAEAAhEDIQQSMQUGQVFhEyJxgbEykaHB8AcUI0Ji0TNScvGCorLhJENTksLSFmOjFf/EABoBAAIDAQEAAAAAAAAAAAAAAAECAAMEBQb/xAAtEQACAgEEAAQFBAMBAAAAAAAAAQIRAwQSITETQVFhIjKBwfAUI3GxoeHxBf/aAAwDAQACEQMRAD8Az8qLTpp2U0XtMtglRxGgrKAykzoYjxTh0DQIVNFIUHUeBqjydUmlCJSzKB20EcmY1MHogcoNtQ6eFEuUmVioFoPQp9FKQPEIH3gyonUx9fVkAsO8kpoTU6iISiGhhKkx5lLgnaESUFzFEBUWKUqIbkkCkCogJFqIOQrTIRaYQ6YVhjVKCrHi6NTQsvVFaERwmVSypmozURkrCUaatUqaHQCtUwiWpEqdOVao0oKhRarlMKFqRLJKmxllNoU8iAwEs6JkfIE6ATwkOUSTKcsUSkRxZB2FELkBlN06IxpO4ge8fujRZGMn5EHBRa9HGEcb294QNUKC4uPaJtKkXKDW80i5QKJhM1SakAgGiYUsve+vrgho/AFEjQxpp2NvdScUg5QKQQMKkJCg0ogKJKJgqYcotKeAiSuAgKjmUmtCWVELDUgjNKrsbdHabojIOGqbQhgolPW6g/BYpI7EFkKxSpcUw6D0Wq2xqBTbcK20KFiDUmwrVIKuxtiVaoJR0GDUoUoSISkBOcZ4JKJ8kkaGPDMyGak8FCtW4KeAbebj0VdnPxY90i593jj/ALWRqrhAj6KA4pPYT9eaJ0S62hyjqbqpVp5dJg6TwVqhtNzSe5MmwmAPiZ9yJjcL+EDmuehhvHiLoRt9iZMalEzktFGnVkKUyoYCbSi0aRcQGtLieABJ9wQKDC5wa0E/zECcognM6LgWXZ7vbC7Cq15qS4HLIMMLXsL2kDW+XLrw6rHn1ePC9r79DXi00prd0jIG6GKP/Jdfqz/2ss2Ilp1Fj5arv8JtNjSPxjN3EZ5kkyZ4kAcOJcFjb2bNcXCqBOYQ4tGpBdcgaECATzHNDDrIZPYsy6Rx6OZS4pBNN1tMdBWOU4WrsjdatWYHtDQ3gXGJ8BBPmgbT2TUw7g2oIm4gyCOhUG2Oim1EabqLAnATIrkqLDE4Qg5EaUyIGhHpoTUYIjoK0SiMpKNIozFB6Ctpq1h28EBgVuk26YZIsU2XVym3RAotVmkLi/P6hAtSDMbZEoujXw9UzEVsSUoxIuUS9ScEGqeSiIQcbpIbnJIhPAyVLZlQQQAR5oLiqTanZ1L6G6pRlwumdFTdKsrNwOIbJJNot4rVw0VLNlMbCVAS4KztvGhtNrTe/tNNx0KDVxQoGw7wvcWXM7R2h2jyRaToOZTIEnSsvYapLT4lKvjAAq4flYB71VxT+6ddCq5Mwxjb5O43JwjTS7Q5C95kEd2o0CQ3KXmHgtOlhfiud313ueXmlTJa1ktaADNjeAbtEzAOkkcAun3Dx4fhaYBJIsQamsWMU8rsotpC5PbmxTQxVQOHElp5tJkevTwXB00VPLJz7tnoZSeOHwexzdDbdZjg457R7XSNDwNh7gvZNy9ssxWGyVC05u67M4XEQIGttPJeU4mlmBtIGvISYE+a9C+zvZjqDBnGUu0Dnupk8bECDqrtZGENtd2JjnLLjlv+hmYwZKtRhLSWOIOWY1tr0hUK+LuA25JgcdfBR3i2nmxVcgvs8iHOzZYtDTNwpblMa/EOc6LCB+LkcLzmECzhH5iAZWqWdwwqXmY1gU8zXkeobvbZNPC0W1Q2Q0S5ru5ldZhaeImGniCQdCszaO8eErvBqZTlnLM2GRsSRwmo4z+lczv5tZ1MNpMJiMxgXJd0FpMSSLSAbGV5pi6tVveId4z8lnh4+aHL4Nrjgx/N2z2n/wCPh9LtKDs3HLaw4DNPtRcjmsWVjfZnva4VOzqFxboGiLl15JJ6fXDrd5KbW4iRbtW5oLpIIgGBGnGxKu0+aUZeHNmXVadNbo9dmYAigqDUQFdRHIcQ7QjNKE0ozCiMkGo6q5SaJVSm1XKSJYg7aStUWwgs1V1ggKFiRZw7bIlId7y+racE7GolC8/UfsoWEgYU6ep+uJUXGEqL/r3oEJvdZVKrkWq5Uq9WyIB3VElTNRJQFnibiq2JZmEK0WyhPaqKMcGYdSrWZZsRNjcz42strZGMqGhVcQQ9mXLBeJuP90zGrQ2REuHM0x/nR232bIZG3RzX3/FV3e2WgcAT8S4yVpYag6QXmSPqbWTYRgDnR19VbRSUVSM8sjk+RVCq1RyM8qpUKRjItbt7zuwVVzSSabzJ8gYExMTwXpOzMdSxpbTqND2w4jm0AQIOokkuPM5dAIXkGKpBwQ8Hi69G7HEXmZPqCCudqNG5NzxupHRxalKO2R7Rht3sJhsS2lkc8V2mQ8h4DmPa5hIPIyqG9m9DMIx2HoOpv7QOABg9mXaxGrenA+NuIw+OrvFV1R5cW0hlNyRmcz+Ynms4YcanvOOpOp/2VOP/AM+T2yyu/X35Fefbx2QzkNubnz+JWz9nu1ezxD2GRnOgLhJ4TlBLjew4QVj1BIWcXup1A5s+S3ZsW+DihdPl2zuXmes727GdWy12CS1pD28YbfMOcTBsNeK8+xYzHKBJ5DivTdx9+qOSK5yvOjoHZwNAMtm+fvW3tdmCcab6bcOajqtPvNDM5l4m4usmHMseN21a8vMvyxU8i4+p5huTu08FtchzWOMhxDmiASPaIA+IC67eLGziWU5J7NlwSbZhaxc4EHm0+IXTba34o0qZ7L8R0QANCY0nj5Lyd2NdSD6tQAVHk5RwaCZiBIF7wE2PHvzeIna9fL+EGef9ra1XFL6nR/fGA957WgXJM25WFzdWnUT3jeGOyEkR3gxrzadIcLq5sjZhbs1zsQGPPZvc4NDcwLzmYC4wS4ZriSO5AXn2L3trU30w60QSTdpc1lOmHFs3gU5jiTfRdFzafCMkNPFr4nyd21sWIIPGdQpCpF+CFhsUatFtQseC6cznmJseEaz+pcXvJvEX1OyYcomJ0n4KzettlLwtT2nYUtvZn5KLHVXTBj2QTwLuDjwHHRbWGp18pJbTkNBADnXIeA68aQ5pFrzwVHYmDZhMHnymcuUkmSXEyLwDwBykS0taRYlcntPfesypJzNnT+XVpix/SBC536jLN3Do6UdPiiqk+fc9JpuMkEEEE68QHFgMi1y0xxV6jUk+CwdydsjGUnB0EtiNJ0jN4jTlcnjC0quMbQY59U5QycxIjQkWHU6LbgyuceezNmxrHKkblN1gpYc6rgtk7y1cdUDaU0qVznHtuaCQT0Fjpe2qLX3pwdGqKYLi4GC4OJdMuBgzJNghPUxi6LIaeU1wd1VcEEVYJ8vUqnh8aHMa4OzMfdjvAXaeZsfj5uaxv5fNXwkpK0Z5JxdMM+vICp1ayZz7Ku6onEbJuq+CSq9omUFs8mhCqBTLkNyqMiHY1WtlO7z+mU/En5KmxyNs4/xfAejkY9l+L5ihhXXPVWZVTD/sjlyjKbHeUFwUy5MShQbBPYh1xFMolQqGL/hnwQoZS6NnSnV6soN94a7/AMVRAWxtPBZMIx7pz1agbEADLRoMvHPNUjyWUj2W5HUgTqaC/DzqFdDU7mJaEUjN7FzBmpkt6flPkbLrtk4NzcdQlwLRUoOHdEw7s3n1WFiafcHkV1mzwXYrDkfyUHeTcO0k/wCVZc2ON3XNP7GzDN1SfmjOYIMm56+nRZm3KRcDx5LSBQ61EEXWvakqRl3W7ZHdnfstoHCYghwMgOqCS1rQMlzxbHd5JYjddtSvhw+oCKrXFw0cxxa4s7uhjuE3vJEWWbX2E2oZcLrod1MC2nXa6o4mGFwzcCKlNhItM5ajjH6Uji64NUMi4sZuKZ2OSmHUyyO0awuFJ5vlcBoQReOBnhC43GS3FtkOEm3XwPBegPw8gDgPdZYG29g9s21ntu0+CkocUJ4j37j02tgTWwDKjG2yseAHZyWtExmMO8pK8x3vyPDWNIl8RNgNBJPD/ZdHuFv4cL/w+KaWtm36SdS3+Zp1gXC6za+yNl16b6zhTdYu7j3NJIFu41wkz0WbE1BVdP0f2NE/jowvsu3Xq0albtA4Gk4st7DjGodq4RcW0d1hUftSxZNJ7WhzQKjs0mcxbDZH6bWXog2sKeHYP+YWNgH+hvePvXHbZ2eKzCHXmfOVfjgkt3qV5cjk6+hW+zNxcykRLmuoZHEfldTcQQYFjdpn9S4/e7dCrTxfcaQ0m7rwO8Q0m2tjf43E7G62IrbNrZSDUoFxLbn8MuiZH+EXHLqu8ZvUys1wotdVeyQHEZKboMOEuMkjKbxHJU7HG6L45VJpv29ijsFj6OEpU3zmdWBbOpAEuN+FjotXtT6KhhaT82eqQXRDWt9im3k2dToCYGkeJzUur9PBwhTKdRkU5toO6oqj33T1HqsStFmVsJmSQCUlLFPLzohPcpEoTyqykdjlY2U7vVf6B6kfNVWi021jUTpOmsdVPZlT8SqOdI/C/wAk0eyzF8xUpO+SL2izMRjMsxrHyWlsXFPdha8xLeyIORptnyulxGYe0NP2U7Ehichi9M56G02UKj4ElQRdk811Os2WkRM8EPYrhUxDWnSRPLW66LenAspYlzKbcrRoL/NRFvhtLcLb+3TiXiBlpsfUNMH2gKjgYcZIJAaBZUGtUGtAF7eKt/dyDBBBGoP7KcIR7pO2Qa1PCJ2agRdQnQ2JHdPgui2U1rvuj8+QOoPGYkAB9NlWnE+TR1nqsAskEdEWnVy0WUoEsc85pMkPLYEaCI4ayklC2mXY8m1MsMfb4KbSqocrFMqwQtUaUlXWBVKLlaYboDIuspotPCyEI1ICqYjeulSMXJ0FvXklZbGNukaNfZbS2CA6bXAOvim2BsMU6Yzt7wLgJGjRUfl0/TlTbPx9d4DjQa1ocWuzP7wdkL2d2NCAL6XW3UdUaZ7OWZaZGRwc78UmJBgDSTc/tlWfE32anhyRXRJzJA5hrR5taG/JNTYPig43aLWjM3QiRIIseMESuZxW87s1iAFrXK4Mz4fJ0mOwIdHQyjbIbkaWwAA58eDjPqSfArknb1OblnvFxmItlBA4c9F2e6+2qNdkFozdGl3xaD71neojGW00/p57N4QulCIXSt2XSP5fUeqk3ZNL+X5+qvTbM7ijlyFXcF1W0dktLSWiHAaCwPkuYqNTWJKNcgYSQ3apKWIeVl6G53vUC5CqVISlBJtRH2LTzVn2kCm+bEwOzcZtppqs7CVM7yJDQOJNgOZK0t1tsU8PiHOr5uzqUqlN2QS6HscwFtwOPNEvxxadvo5rE8+XxuBbrdau7bGVHFtS7croGaL5CREuF5AEcZjWFjYvRaW7FQdu1rvZeQ06c7ESQJBPFSJbjLNF+oPAwPAIGNfZENqrx4Ktjj6FF9FEo/uHR7lYKma8EElpANxBPG0WHDjp1W/vvhWsxZDZ9kG5B4Dl4rH3aqsbjqgaRl7UlvsmxuLEzxWxvzVDscY/6beBHAc9VzoTn4tXx/o7OXHBYuvJ/wBo5fMe0byB9QV2e36hztbJyGnSeGz3WmzHFo4TxjVchXaNeRB88wHpK6rbTpZQfzox/wBrwUMrrNFg08U9PJfz/RlV3gC+ibYlA4nPl7uQE3EzHpoqGKxEZnEB2VpIB0nQSBwvMcYXRfZ6G9obNkn9JkHWxLufJaMmoWN00ZsGj8SO4yAdfriqOK2s1pjU6WWvvaMlV7QI1GkR3jwytjXkuKzxVadbj42VqyXDcjO8CWXY35ne7J2ayrhqlc1A3s47sA68zNvcqtOXOaxoLnvcGtA4k+gAkk8ACV0W5GMBwtem7s2tLDGawJaQZuTpc9IlcDtHaEVyGOJEVWtdGWQWkzHCQNORVOPUOSfHRryaOMWop+dF7CYyv967KQ5ocGuyND2m94cW+i63GUiyu9pblAPcBBbLYFxPtDquJ3SEuZYmw4E8etQLq97q8Yh0QJpgWy9P5Xu+JHgq46mTy7Gi3JpIRxbk/wA4Oe3n3og9lTN5ubQtLcXYWb8V5JfMgZDmgaloNqoHFlyRMEFefYp81r8XfPqvXdyntbQIaWguYeNMSY5B4B82O6FJrZulH1Dosapz8yG294xRa4UwSxsXALmtDCSzvaQA9wB1y5Vm7P8AtBD3gEkiwg8QGhgEj9IjzdztvNpgYeDBaWSRzLhLp5kkkrxOq/JWOXQOMeRsljpI7Pcu/V1Kq4/ye7bcoHEYV9andwAJiAXcL3iwuTyEC0uPkTtokuiYk/3Xqm5Zc7B1HOBIa0mSXNDSWm47pA8QvItt4E0cVkzGe46SbgvY19yOMuT6XK6cTPqsK3/U3cZXERF4A4xpJFrkXi2vmul3RxX4jc2f/vDPRzY8JssPH7L7Om103yy78ouDyFoJ4R4Sr+5pDaojKOrXH4kvBPiqH8Ks6CamuOj1/DwQIc8eNVx9KzlcpMfwcSP6p9aZ9UPCUy5ouHeOY/8Ak5F+7mf4dOOc39xp/Nb4NtWcmTV0GL3AXI8wP3C5HEO77wC0wfymRBn5rq5I0Ab5tPzC5LG1ZxD5IMtGnjx7zvXmmbe5A23CRVJSUs/1CZWmI8fLlRxdX4K5VWfieKBUuwmw3/iNJ0m/uPh6jxGqNt6jlxNQDg48QR7wXD4nxVLZDH9q1rZa4kDQTJtxXTHZvbOxHaPLqtOhUquLhJDqTmQARA7wc4acBzTXSNjW6NHIYhvdKtbAqZazSLG8E3vEgxpqBrbmoOpq3s1zG0qoLAXAsLXXlo72YCDee7ryPNRFeLuguLZlxLgdSPQqtitUbCVQ7MIFvfe9zqhYpt1H0JP5zf3HGavrqR+Yj8o8Qug31oxj3f0M5cv0gT5rmtx8W2nVGdwb3uLmj/UQuj3wxrKmMLmOa4ZGAkRyi8SFzop+P7HXyST0/wBPujFGFNRzWCJcQ0E6AuMAk+a0Kdd+QsebUqbmx1e9rbkySYnjFlWAtax4eK1atE1H1CB/FptrtHMXe8DqMzjH/wBZW2UE3bRzseWSjSZztanmLmgXcx4HjkcR8QFZ3U289lbI0N0BlxeeLfyhwHH4Kzsmq1mMol5hgeMx5NMtJPSCsmjgw19jMWBHGLTPEJHijOVyLIaiWOFRL+Pe+vTqYl5b/HNKGtyj2SQY/wABXJYtkldlSxDPulak6A4upVKdjdzS5rhaw7ryb8lgHDAuVijXCKJ5d0txr7tOc2kH5GVA81GvDnBpb2bDViC0/lZm6nKOCr7Ja2ptCiHgw8ubAvcg5R4TbwVrY21hRY5hZmBeHi8D+BWpEf8A6g/4VRwFQ08VRrAT2Tg6JiYOimzhod57adlDdWkxmJpmtoHAmZIsZ0HgutrU2fd6r2sAc7E5ZiO4KZIAHDmsBmHGflF1tnH/APD9jFjVFQG0z2eQiY80XFEWZ8o4nbWDcx+aLE66r0X7N9sPqNFCmyX3l2Zze6dbB3CeEeI1WFi8CKjcpWVT2a7D1QaTjPiQL2iW3hZdTh8WPHa6L9Pm2On0z0fbuwahc40KmejnYKjQRDWmoGuIn8t3cfynXU8/iPszBxIeAWUiMw4g5DlqczDSJMcDMGCpbP3vdl+5hha99eH1WuEkUSCQBAyi1vBdTsbGYg4Kk2kztKgeXioXhuUyeDr5CC4GL9FlcMyjfPpX5/02+NjT4SfuC3qxVPA7PdTDfxHtIBkFpuLg3LhfUEaicsheJVKhc+Tck8b9BK9f3k3TqVmtpufnJcXSBlawEey1skgW/suExP2f4pr+6zNxBHGOK1YMeyPPZjzZXNnRYyu77qwPsYbYWIAFr6NNh0HkrO6dMiqNba92CPdH+oIG1C5tGkagh5nM3i25HwII8Aum3E2IR+K+w1bE26ixACxSi7o6cJqOOz0LBulou13ib+rvVHNOL5I6h39lh1trHQmk/wDqmf8AMR6Kv/8A0Dwps/wVI/0s+a2LLGKoweDJu/z7HQVcXAN/e4f+5XG1Kueu8m2l/fy8lcxe1DliKgn9byPjUHoqTaUDqTJ14+KaEt8uOkDJFY8bT7ZF2uqSctSWmznUeOPQMRSt42RkzWpqMu6g+8uFpDFPNEg04ZlIMg9xsmT1m3DRWN2Mayj2xeGkPw9amJJ1eABEalZ9RkpZLKVSotWVt2U3MWzu5hQ6njAQJGHztJEkOpVqbjE82lwVKkzVGo1C0HKSMwLTFpa7UHmCpQY5KdsvbXpAMwxtmfh2vcRAlzn1LwLCwAtGixq9OVZI+CQYmorc7lZBuHydk9pBOUk8YIe6xAMj5i63NkzWdVc+O7RqEnQAgDJ55ssdVlhiJTbEAJdvFFvjMv03I3bGAJs0Q0cpJcQPNxPmqTXo7SjQikSIQnMRExKA7AEnTlPxj9lDKiO1UCiI2QhSATQrFOjYyQNNURUxqLY81cZ/dCaWgWueak0yVGFMstp2lRqYEuOcefPWR6IjDIWlgRZJRemA2Lu+3taNRzDmfWxTnamA5rnUr6STljrAXd7JwbaTGsAgNAESbRrfxWTgzpZa1Ova5kjjygACTzgeJukZenaB46uW1GHjPqdOpWxR0zW4dIkyufxGDLqjHmRrY68geggWHVbr3Qzxv7kAlXB0m/iSBPaVDOhhxzRPKHC3VTfRaGho0AFsxkeB1CGKXedB9lozeLrtnqAHde8PIrm/JIo+qHlJ9pmeS4kgVHgDm4p3YBpnM95Pi0+rSnNCKhiQIRG8deXG/wBSm8OL8hfGmumVqWDa1zIl0lwvH/RqHkOIlPVcpsaS8NBgkOyC3ecYBAJ0OTP8RyVR5smjBR6K8mRySbGfVukq5STmfceUAJ4STlMZqGKYNUk4CgUMApMF7+fh0ShSUCOQJMTE2nWOE9U0J2hOQoQcJ26qAKcKWSgwcjtKrsCOApY6QQuUHFOAmcEAsG4qLQphidrERGRARAE2VTDUQoeEZiGxqmAoEu0Fo4UrMoPjlcfXgequ4d2iUsTOgwr9LwFqYEgHhr5f3XPYeroFr4bEQPq9krL4s2C4axyt5f3RKtYZQPeqdN4AHP0upvfr7gloaw9J1yDYODfAkGpJ8YLfLwRB8FWoYi2v15KL3ckSWTrECVUc6Od/db5oz387cD0v0VQ1O6P7IiMkKsOYf5Xsd5NeD8iqtY6xopOqKrVeiVtkc6SEXJkSo8xKknaFLIoIxU+KQSUwoAZO0J2hETAsjCYBEDFIoMMSvkRKbFMsU2sSjWMaZsjNZCQCnKlDqXFDQnypBOQiR9EYUUTKmyIlYwCmFAC6O1qg6QwanATgJKAaDMKsUnqoxyIHqBRs4eqFeoV9JlYmHrWVujW4kwANeXVCi1SN9mJt9c0YYnS6xu3iCDIImVOniZHLzQobdRrtfZI1zHX+yz2YiQpsxCBFIuOq80PMOsIJxPdIgXi8XEcjw6oLsTCIeCdSpKrPemdU4qtUrIlUg2dJUzXSUFo4MIoSSUEYgphJJEQXFTBSSRASCcapJIMaJMKSSSAwQJJJKBiOFM8UklCeQmqKdJEVCCJT1SSQLEOmKSSIrHB+vJKU6SgS1RNkc6Dr+6dJAaPaCYd1vrmrNMpJILoafYfDut5n1RmJJKEQ1TTz/dBqaFJJQb0Bt0CrPNk6SiEfmCSSSUFP/9k="/>
          <p:cNvSpPr>
            <a:spLocks noChangeAspect="1" noChangeArrowheads="1"/>
          </p:cNvSpPr>
          <p:nvPr/>
        </p:nvSpPr>
        <p:spPr bwMode="auto">
          <a:xfrm>
            <a:off x="76200" y="-1539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357686" y="3000372"/>
            <a:ext cx="6000792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</a:pPr>
            <a:r>
              <a:rPr lang="ko-KR" altLang="en-US" spc="-110" dirty="0" err="1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스파이더</a:t>
            </a: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코일</a:t>
            </a:r>
            <a:r>
              <a:rPr lang="en-US" altLang="ko-KR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(spider core) : </a:t>
            </a: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거미줄 모양</a:t>
            </a:r>
            <a:endParaRPr lang="en-US" altLang="ko-KR" spc="-110" dirty="0" smtClean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algn="just">
              <a:lnSpc>
                <a:spcPct val="120000"/>
              </a:lnSpc>
            </a:pPr>
            <a:r>
              <a:rPr lang="en-US" altLang="ko-KR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                                  </a:t>
            </a: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매우 한정된</a:t>
            </a:r>
            <a:endParaRPr lang="en-US" altLang="ko-KR" spc="-110" dirty="0" smtClean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algn="just">
              <a:lnSpc>
                <a:spcPct val="120000"/>
              </a:lnSpc>
            </a:pPr>
            <a:r>
              <a:rPr lang="en-US" altLang="ko-KR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                                 </a:t>
            </a: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용도로 사용</a:t>
            </a:r>
            <a:endParaRPr lang="en-US" altLang="ko-KR" spc="-110" dirty="0" smtClean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8130" name="Picture 2" descr="spider_coil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2857496"/>
            <a:ext cx="3857652" cy="2411032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11560" y="1412776"/>
            <a:ext cx="79928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9552" y="545008"/>
            <a:ext cx="4320480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3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4. Low Pass Filter</a:t>
            </a:r>
            <a:endParaRPr lang="ko-KR" altLang="en-US" sz="3600" b="1" spc="-100" dirty="0" smtClean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560" y="1595466"/>
            <a:ext cx="7848872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</a:pPr>
            <a:r>
              <a:rPr lang="en-US" altLang="ko-KR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pc="-110" dirty="0" err="1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저주파수영역</a:t>
            </a:r>
            <a:r>
              <a:rPr lang="ko-KR" altLang="en-US" spc="-110" dirty="0" err="1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만</a:t>
            </a: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통과하는 필터입니다</a:t>
            </a:r>
            <a:r>
              <a:rPr lang="en-US" altLang="ko-KR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AutoNum type="arabicPeriod"/>
            </a:pPr>
            <a:endParaRPr lang="en-US" altLang="ko-KR" spc="-110" dirty="0" smtClean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algn="just">
              <a:lnSpc>
                <a:spcPct val="120000"/>
              </a:lnSpc>
            </a:pPr>
            <a:r>
              <a:rPr lang="en-US" altLang="ko-KR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모든 필터의 </a:t>
            </a: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기본형</a:t>
            </a: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으로 쓰입니다</a:t>
            </a:r>
            <a:r>
              <a:rPr lang="en-US" altLang="ko-KR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</a:pPr>
            <a:endParaRPr lang="en-US" altLang="ko-KR" spc="-110" dirty="0" smtClean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algn="just">
              <a:lnSpc>
                <a:spcPct val="120000"/>
              </a:lnSpc>
            </a:pPr>
            <a:r>
              <a:rPr lang="en-US" altLang="ko-KR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고주파 차단 필터</a:t>
            </a: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입니다</a:t>
            </a:r>
            <a:r>
              <a:rPr lang="en-US" altLang="ko-KR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</a:pPr>
            <a:endParaRPr lang="en-US" altLang="ko-KR" spc="-110" dirty="0" smtClean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algn="just">
              <a:lnSpc>
                <a:spcPct val="120000"/>
              </a:lnSpc>
            </a:pPr>
            <a:r>
              <a:rPr lang="en-US" altLang="ko-KR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4. </a:t>
            </a: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낮은 주파수 대역은 </a:t>
            </a: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통과</a:t>
            </a: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시키고</a:t>
            </a:r>
            <a:r>
              <a:rPr lang="en-US" altLang="ko-KR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높은 주파수 대역은 </a:t>
            </a: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감쇠</a:t>
            </a: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시킵니다</a:t>
            </a:r>
            <a:r>
              <a:rPr lang="en-US" altLang="ko-KR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27650" name="AutoShape 2" descr="data:image/jpeg;base64,/9j/4AAQSkZJRgABAQAAAQABAAD/2wCEAAkGBhQSEBUUExQVFRUUGBcXFxgXFxcYFRUXFRQXFRcXFxcXHCYeFxkjHBQXHy8gIycpLCwsFx4xNTAqNSYrLCkBCQoKDgwOGg8PGiklHCQsKSkpLCosLCkpKSwsLCosLCwpLCwsLCwpKSwuLCwsLCksLCwpLCwpKiwsLCwsLCkpKf/AABEIAMIBAwMBIgACEQEDEQH/xAAbAAABBQEBAAAAAAAAAAAAAAADAAECBAUGB//EAEMQAAEDAgMFBQUGBAQGAwEAAAEAAhEDIQQSMQUGQVFhEyJxgbEykaHB8AcUI0Ji0TNScvGCorLhJENTksLSFmOjFf/EABoBAAIDAQEAAAAAAAAAAAAAAAECAAMEBQb/xAAtEQACAgEEAAQFBAMBAAAAAAAAAQIRAwQSITETQVFhIjKBwfAUI3GxoeHxBf/aAAwDAQACEQMRAD8Az8qLTpp2U0XtMtglRxGgrKAykzoYjxTh0DQIVNFIUHUeBqjydUmlCJSzKB20EcmY1MHogcoNtQ6eFEuUmVioFoPQp9FKQPEIH3gyonUx9fVkAsO8kpoTU6iISiGhhKkx5lLgnaESUFzFEBUWKUqIbkkCkCogJFqIOQrTIRaYQ6YVhjVKCrHi6NTQsvVFaERwmVSypmozURkrCUaatUqaHQCtUwiWpEqdOVao0oKhRarlMKFqRLJKmxllNoU8iAwEs6JkfIE6ATwkOUSTKcsUSkRxZB2FELkBlN06IxpO4ge8fujRZGMn5EHBRa9HGEcb294QNUKC4uPaJtKkXKDW80i5QKJhM1SakAgGiYUsve+vrgho/AFEjQxpp2NvdScUg5QKQQMKkJCg0ogKJKJgqYcotKeAiSuAgKjmUmtCWVELDUgjNKrsbdHabojIOGqbQhgolPW6g/BYpI7EFkKxSpcUw6D0Wq2xqBTbcK20KFiDUmwrVIKuxtiVaoJR0GDUoUoSISkBOcZ4JKJ8kkaGPDMyGak8FCtW4KeAbebj0VdnPxY90i593jj/ALWRqrhAj6KA4pPYT9eaJ0S62hyjqbqpVp5dJg6TwVqhtNzSe5MmwmAPiZ9yJjcL+EDmuehhvHiLoRt9iZMalEzktFGnVkKUyoYCbSi0aRcQGtLieABJ9wQKDC5wa0E/zECcognM6LgWXZ7vbC7Cq15qS4HLIMMLXsL2kDW+XLrw6rHn1ePC9r79DXi00prd0jIG6GKP/Jdfqz/2ss2Ilp1Fj5arv8JtNjSPxjN3EZ5kkyZ4kAcOJcFjb2bNcXCqBOYQ4tGpBdcgaECATzHNDDrIZPYsy6Rx6OZS4pBNN1tMdBWOU4WrsjdatWYHtDQ3gXGJ8BBPmgbT2TUw7g2oIm4gyCOhUG2Oim1EabqLAnATIrkqLDE4Qg5EaUyIGhHpoTUYIjoK0SiMpKNIozFB6Ctpq1h28EBgVuk26YZIsU2XVym3RAotVmkLi/P6hAtSDMbZEoujXw9UzEVsSUoxIuUS9ScEGqeSiIQcbpIbnJIhPAyVLZlQQQAR5oLiqTanZ1L6G6pRlwumdFTdKsrNwOIbJJNot4rVw0VLNlMbCVAS4KztvGhtNrTe/tNNx0KDVxQoGw7wvcWXM7R2h2jyRaToOZTIEnSsvYapLT4lKvjAAq4flYB71VxT+6ddCq5Mwxjb5O43JwjTS7Q5C95kEd2o0CQ3KXmHgtOlhfiud313ueXmlTJa1ktaADNjeAbtEzAOkkcAun3Dx4fhaYBJIsQamsWMU8rsotpC5PbmxTQxVQOHElp5tJkevTwXB00VPLJz7tnoZSeOHwexzdDbdZjg457R7XSNDwNh7gvZNy9ssxWGyVC05u67M4XEQIGttPJeU4mlmBtIGvISYE+a9C+zvZjqDBnGUu0Dnupk8bECDqrtZGENtd2JjnLLjlv+hmYwZKtRhLSWOIOWY1tr0hUK+LuA25JgcdfBR3i2nmxVcgvs8iHOzZYtDTNwpblMa/EOc6LCB+LkcLzmECzhH5iAZWqWdwwqXmY1gU8zXkeobvbZNPC0W1Q2Q0S5ru5ldZhaeImGniCQdCszaO8eErvBqZTlnLM2GRsSRwmo4z+lczv5tZ1MNpMJiMxgXJd0FpMSSLSAbGV5pi6tVveId4z8lnh4+aHL4Nrjgx/N2z2n/wCPh9LtKDs3HLaw4DNPtRcjmsWVjfZnva4VOzqFxboGiLl15JJ6fXDrd5KbW4iRbtW5oLpIIgGBGnGxKu0+aUZeHNmXVadNbo9dmYAigqDUQFdRHIcQ7QjNKE0ozCiMkGo6q5SaJVSm1XKSJYg7aStUWwgs1V1ggKFiRZw7bIlId7y+racE7GolC8/UfsoWEgYU6ep+uJUXGEqL/r3oEJvdZVKrkWq5Uq9WyIB3VElTNRJQFnibiq2JZmEK0WyhPaqKMcGYdSrWZZsRNjcz42strZGMqGhVcQQ9mXLBeJuP90zGrQ2REuHM0x/nR232bIZG3RzX3/FV3e2WgcAT8S4yVpYag6QXmSPqbWTYRgDnR19VbRSUVSM8sjk+RVCq1RyM8qpUKRjItbt7zuwVVzSSabzJ8gYExMTwXpOzMdSxpbTqND2w4jm0AQIOokkuPM5dAIXkGKpBwQ8Hi69G7HEXmZPqCCudqNG5NzxupHRxalKO2R7Rht3sJhsS2lkc8V2mQ8h4DmPa5hIPIyqG9m9DMIx2HoOpv7QOABg9mXaxGrenA+NuIw+OrvFV1R5cW0hlNyRmcz+Ynms4YcanvOOpOp/2VOP/AM+T2yyu/X35Fefbx2QzkNubnz+JWz9nu1ezxD2GRnOgLhJ4TlBLjew4QVj1BIWcXup1A5s+S3ZsW+DihdPl2zuXmes727GdWy12CS1pD28YbfMOcTBsNeK8+xYzHKBJ5DivTdx9+qOSK5yvOjoHZwNAMtm+fvW3tdmCcab6bcOajqtPvNDM5l4m4usmHMseN21a8vMvyxU8i4+p5huTu08FtchzWOMhxDmiASPaIA+IC67eLGziWU5J7NlwSbZhaxc4EHm0+IXTba34o0qZ7L8R0QANCY0nj5Lyd2NdSD6tQAVHk5RwaCZiBIF7wE2PHvzeIna9fL+EGef9ra1XFL6nR/fGA957WgXJM25WFzdWnUT3jeGOyEkR3gxrzadIcLq5sjZhbs1zsQGPPZvc4NDcwLzmYC4wS4ZriSO5AXn2L3trU30w60QSTdpc1lOmHFs3gU5jiTfRdFzafCMkNPFr4nyd21sWIIPGdQpCpF+CFhsUatFtQseC6cznmJseEaz+pcXvJvEX1OyYcomJ0n4KzettlLwtT2nYUtvZn5KLHVXTBj2QTwLuDjwHHRbWGp18pJbTkNBADnXIeA68aQ5pFrzwVHYmDZhMHnymcuUkmSXEyLwDwBykS0taRYlcntPfesypJzNnT+XVpix/SBC536jLN3Do6UdPiiqk+fc9JpuMkEEEE68QHFgMi1y0xxV6jUk+CwdydsjGUnB0EtiNJ0jN4jTlcnjC0quMbQY59U5QycxIjQkWHU6LbgyuceezNmxrHKkblN1gpYc6rgtk7y1cdUDaU0qVznHtuaCQT0Fjpe2qLX3pwdGqKYLi4GC4OJdMuBgzJNghPUxi6LIaeU1wd1VcEEVYJ8vUqnh8aHMa4OzMfdjvAXaeZsfj5uaxv5fNXwkpK0Z5JxdMM+vICp1ayZz7Ku6onEbJuq+CSq9omUFs8mhCqBTLkNyqMiHY1WtlO7z+mU/En5KmxyNs4/xfAejkY9l+L5ihhXXPVWZVTD/sjlyjKbHeUFwUy5MShQbBPYh1xFMolQqGL/hnwQoZS6NnSnV6soN94a7/AMVRAWxtPBZMIx7pz1agbEADLRoMvHPNUjyWUj2W5HUgTqaC/DzqFdDU7mJaEUjN7FzBmpkt6flPkbLrtk4NzcdQlwLRUoOHdEw7s3n1WFiafcHkV1mzwXYrDkfyUHeTcO0k/wCVZc2ON3XNP7GzDN1SfmjOYIMm56+nRZm3KRcDx5LSBQ61EEXWvakqRl3W7ZHdnfstoHCYghwMgOqCS1rQMlzxbHd5JYjddtSvhw+oCKrXFw0cxxa4s7uhjuE3vJEWWbX2E2oZcLrod1MC2nXa6o4mGFwzcCKlNhItM5ajjH6Uji64NUMi4sZuKZ2OSmHUyyO0awuFJ5vlcBoQReOBnhC43GS3FtkOEm3XwPBegPw8gDgPdZYG29g9s21ntu0+CkocUJ4j37j02tgTWwDKjG2yseAHZyWtExmMO8pK8x3vyPDWNIl8RNgNBJPD/ZdHuFv4cL/w+KaWtm36SdS3+Zp1gXC6za+yNl16b6zhTdYu7j3NJIFu41wkz0WbE1BVdP0f2NE/jowvsu3Xq0albtA4Gk4st7DjGodq4RcW0d1hUftSxZNJ7WhzQKjs0mcxbDZH6bWXog2sKeHYP+YWNgH+hvePvXHbZ2eKzCHXmfOVfjgkt3qV5cjk6+hW+zNxcykRLmuoZHEfldTcQQYFjdpn9S4/e7dCrTxfcaQ0m7rwO8Q0m2tjf43E7G62IrbNrZSDUoFxLbn8MuiZH+EXHLqu8ZvUys1wotdVeyQHEZKboMOEuMkjKbxHJU7HG6L45VJpv29ijsFj6OEpU3zmdWBbOpAEuN+FjotXtT6KhhaT82eqQXRDWt9im3k2dToCYGkeJzUur9PBwhTKdRkU5toO6oqj33T1HqsStFmVsJmSQCUlLFPLzohPcpEoTyqykdjlY2U7vVf6B6kfNVWi021jUTpOmsdVPZlT8SqOdI/C/wAk0eyzF8xUpO+SL2izMRjMsxrHyWlsXFPdha8xLeyIORptnyulxGYe0NP2U7Ehichi9M56G02UKj4ElQRdk811Os2WkRM8EPYrhUxDWnSRPLW66LenAspYlzKbcrRoL/NRFvhtLcLb+3TiXiBlpsfUNMH2gKjgYcZIJAaBZUGtUGtAF7eKt/dyDBBBGoP7KcIR7pO2Qa1PCJ2agRdQnQ2JHdPgui2U1rvuj8+QOoPGYkAB9NlWnE+TR1nqsAskEdEWnVy0WUoEsc85pMkPLYEaCI4ayklC2mXY8m1MsMfb4KbSqocrFMqwQtUaUlXWBVKLlaYboDIuspotPCyEI1ICqYjeulSMXJ0FvXklZbGNukaNfZbS2CA6bXAOvim2BsMU6Yzt7wLgJGjRUfl0/TlTbPx9d4DjQa1ocWuzP7wdkL2d2NCAL6XW3UdUaZ7OWZaZGRwc78UmJBgDSTc/tlWfE32anhyRXRJzJA5hrR5taG/JNTYPig43aLWjM3QiRIIseMESuZxW87s1iAFrXK4Mz4fJ0mOwIdHQyjbIbkaWwAA58eDjPqSfArknb1OblnvFxmItlBA4c9F2e6+2qNdkFozdGl3xaD71neojGW00/p57N4QulCIXSt2XSP5fUeqk3ZNL+X5+qvTbM7ijlyFXcF1W0dktLSWiHAaCwPkuYqNTWJKNcgYSQ3apKWIeVl6G53vUC5CqVISlBJtRH2LTzVn2kCm+bEwOzcZtppqs7CVM7yJDQOJNgOZK0t1tsU8PiHOr5uzqUqlN2QS6HscwFtwOPNEvxxadvo5rE8+XxuBbrdau7bGVHFtS7croGaL5CREuF5AEcZjWFjYvRaW7FQdu1rvZeQ06c7ESQJBPFSJbjLNF+oPAwPAIGNfZENqrx4Ktjj6FF9FEo/uHR7lYKma8EElpANxBPG0WHDjp1W/vvhWsxZDZ9kG5B4Dl4rH3aqsbjqgaRl7UlvsmxuLEzxWxvzVDscY/6beBHAc9VzoTn4tXx/o7OXHBYuvJ/wBo5fMe0byB9QV2e36hztbJyGnSeGz3WmzHFo4TxjVchXaNeRB88wHpK6rbTpZQfzox/wBrwUMrrNFg08U9PJfz/RlV3gC+ibYlA4nPl7uQE3EzHpoqGKxEZnEB2VpIB0nQSBwvMcYXRfZ6G9obNkn9JkHWxLufJaMmoWN00ZsGj8SO4yAdfriqOK2s1pjU6WWvvaMlV7QI1GkR3jwytjXkuKzxVadbj42VqyXDcjO8CWXY35ne7J2ayrhqlc1A3s47sA68zNvcqtOXOaxoLnvcGtA4k+gAkk8ACV0W5GMBwtem7s2tLDGawJaQZuTpc9IlcDtHaEVyGOJEVWtdGWQWkzHCQNORVOPUOSfHRryaOMWop+dF7CYyv967KQ5ocGuyND2m94cW+i63GUiyu9pblAPcBBbLYFxPtDquJ3SEuZYmw4E8etQLq97q8Yh0QJpgWy9P5Xu+JHgq46mTy7Gi3JpIRxbk/wA4Oe3n3og9lTN5ubQtLcXYWb8V5JfMgZDmgaloNqoHFlyRMEFefYp81r8XfPqvXdyntbQIaWguYeNMSY5B4B82O6FJrZulH1Dosapz8yG294xRa4UwSxsXALmtDCSzvaQA9wB1y5Vm7P8AtBD3gEkiwg8QGhgEj9IjzdztvNpgYeDBaWSRzLhLp5kkkrxOq/JWOXQOMeRsljpI7Pcu/V1Kq4/ye7bcoHEYV9andwAJiAXcL3iwuTyEC0uPkTtokuiYk/3Xqm5Zc7B1HOBIa0mSXNDSWm47pA8QvItt4E0cVkzGe46SbgvY19yOMuT6XK6cTPqsK3/U3cZXERF4A4xpJFrkXi2vmul3RxX4jc2f/vDPRzY8JssPH7L7Om103yy78ouDyFoJ4R4Sr+5pDaojKOrXH4kvBPiqH8Ks6CamuOj1/DwQIc8eNVx9KzlcpMfwcSP6p9aZ9UPCUy5ouHeOY/8Ak5F+7mf4dOOc39xp/Nb4NtWcmTV0GL3AXI8wP3C5HEO77wC0wfymRBn5rq5I0Ab5tPzC5LG1ZxD5IMtGnjx7zvXmmbe5A23CRVJSUs/1CZWmI8fLlRxdX4K5VWfieKBUuwmw3/iNJ0m/uPh6jxGqNt6jlxNQDg48QR7wXD4nxVLZDH9q1rZa4kDQTJtxXTHZvbOxHaPLqtOhUquLhJDqTmQARA7wc4acBzTXSNjW6NHIYhvdKtbAqZazSLG8E3vEgxpqBrbmoOpq3s1zG0qoLAXAsLXXlo72YCDee7ryPNRFeLuguLZlxLgdSPQqtitUbCVQ7MIFvfe9zqhYpt1H0JP5zf3HGavrqR+Yj8o8Qug31oxj3f0M5cv0gT5rmtx8W2nVGdwb3uLmj/UQuj3wxrKmMLmOa4ZGAkRyi8SFzop+P7HXyST0/wBPujFGFNRzWCJcQ0E6AuMAk+a0Kdd+QsebUqbmx1e9rbkySYnjFlWAtax4eK1atE1H1CB/FptrtHMXe8DqMzjH/wBZW2UE3bRzseWSjSZztanmLmgXcx4HjkcR8QFZ3U289lbI0N0BlxeeLfyhwHH4Kzsmq1mMol5hgeMx5NMtJPSCsmjgw19jMWBHGLTPEJHijOVyLIaiWOFRL+Pe+vTqYl5b/HNKGtyj2SQY/wABXJYtkldlSxDPulak6A4upVKdjdzS5rhaw7ryb8lgHDAuVijXCKJ5d0txr7tOc2kH5GVA81GvDnBpb2bDViC0/lZm6nKOCr7Ja2ptCiHgw8ubAvcg5R4TbwVrY21hRY5hZmBeHi8D+BWpEf8A6g/4VRwFQ08VRrAT2Tg6JiYOimzhod57adlDdWkxmJpmtoHAmZIsZ0HgutrU2fd6r2sAc7E5ZiO4KZIAHDmsBmHGflF1tnH/APD9jFjVFQG0z2eQiY80XFEWZ8o4nbWDcx+aLE66r0X7N9sPqNFCmyX3l2Zze6dbB3CeEeI1WFi8CKjcpWVT2a7D1QaTjPiQL2iW3hZdTh8WPHa6L9Pm2On0z0fbuwahc40KmejnYKjQRDWmoGuIn8t3cfynXU8/iPszBxIeAWUiMw4g5DlqczDSJMcDMGCpbP3vdl+5hha99eH1WuEkUSCQBAyi1vBdTsbGYg4Kk2kztKgeXioXhuUyeDr5CC4GL9FlcMyjfPpX5/02+NjT4SfuC3qxVPA7PdTDfxHtIBkFpuLg3LhfUEaicsheJVKhc+Tck8b9BK9f3k3TqVmtpufnJcXSBlawEey1skgW/suExP2f4pr+6zNxBHGOK1YMeyPPZjzZXNnRYyu77qwPsYbYWIAFr6NNh0HkrO6dMiqNba92CPdH+oIG1C5tGkagh5nM3i25HwII8Aum3E2IR+K+w1bE26ixACxSi7o6cJqOOz0LBulou13ib+rvVHNOL5I6h39lh1trHQmk/wDqmf8AMR6Kv/8A0Dwps/wVI/0s+a2LLGKoweDJu/z7HQVcXAN/e4f+5XG1Kueu8m2l/fy8lcxe1DliKgn9byPjUHoqTaUDqTJ14+KaEt8uOkDJFY8bT7ZF2uqSctSWmznUeOPQMRSt42RkzWpqMu6g+8uFpDFPNEg04ZlIMg9xsmT1m3DRWN2Mayj2xeGkPw9amJJ1eABEalZ9RkpZLKVSotWVt2U3MWzu5hQ6njAQJGHztJEkOpVqbjE82lwVKkzVGo1C0HKSMwLTFpa7UHmCpQY5KdsvbXpAMwxtmfh2vcRAlzn1LwLCwAtGixq9OVZI+CQYmorc7lZBuHydk9pBOUk8YIe6xAMj5i63NkzWdVc+O7RqEnQAgDJ55ssdVlhiJTbEAJdvFFvjMv03I3bGAJs0Q0cpJcQPNxPmqTXo7SjQikSIQnMRExKA7AEnTlPxj9lDKiO1UCiI2QhSATQrFOjYyQNNURUxqLY81cZ/dCaWgWueak0yVGFMstp2lRqYEuOcefPWR6IjDIWlgRZJRemA2Lu+3taNRzDmfWxTnamA5rnUr6STljrAXd7JwbaTGsAgNAESbRrfxWTgzpZa1Ova5kjjygACTzgeJukZenaB46uW1GHjPqdOpWxR0zW4dIkyufxGDLqjHmRrY68geggWHVbr3Qzxv7kAlXB0m/iSBPaVDOhhxzRPKHC3VTfRaGho0AFsxkeB1CGKXedB9lozeLrtnqAHde8PIrm/JIo+qHlJ9pmeS4kgVHgDm4p3YBpnM95Pi0+rSnNCKhiQIRG8deXG/wBSm8OL8hfGmumVqWDa1zIl0lwvH/RqHkOIlPVcpsaS8NBgkOyC3ecYBAJ0OTP8RyVR5smjBR6K8mRySbGfVukq5STmfceUAJ4STlMZqGKYNUk4CgUMApMF7+fh0ShSUCOQJMTE2nWOE9U0J2hOQoQcJ26qAKcKWSgwcjtKrsCOApY6QQuUHFOAmcEAsG4qLQphidrERGRARAE2VTDUQoeEZiGxqmAoEu0Fo4UrMoPjlcfXgequ4d2iUsTOgwr9LwFqYEgHhr5f3XPYeroFr4bEQPq9krL4s2C4axyt5f3RKtYZQPeqdN4AHP0upvfr7gloaw9J1yDYODfAkGpJ8YLfLwRB8FWoYi2v15KL3ckSWTrECVUc6Od/db5oz387cD0v0VQ1O6P7IiMkKsOYf5Xsd5NeD8iqtY6xopOqKrVeiVtkc6SEXJkSo8xKknaFLIoIxU+KQSUwoAZO0J2hETAsjCYBEDFIoMMSvkRKbFMsU2sSjWMaZsjNZCQCnKlDqXFDQnypBOQiR9EYUUTKmyIlYwCmFAC6O1qg6QwanATgJKAaDMKsUnqoxyIHqBRs4eqFeoV9JlYmHrWVujW4kwANeXVCi1SN9mJt9c0YYnS6xu3iCDIImVOniZHLzQobdRrtfZI1zHX+yz2YiQpsxCBFIuOq80PMOsIJxPdIgXi8XEcjw6oLsTCIeCdSpKrPemdU4qtUrIlUg2dJUzXSUFo4MIoSSUEYgphJJEQXFTBSSRASCcapJIMaJMKSSSAwQJJJKBiOFM8UklCeQmqKdJEVCCJT1SSQLEOmKSSIrHB+vJKU6SgS1RNkc6Dr+6dJAaPaCYd1vrmrNMpJILoafYfDut5n1RmJJKEQ1TTz/dBqaFJJQb0Bt0CrPNk6SiEfmCSSSUFP/9k="/>
          <p:cNvSpPr>
            <a:spLocks noChangeAspect="1" noChangeArrowheads="1"/>
          </p:cNvSpPr>
          <p:nvPr/>
        </p:nvSpPr>
        <p:spPr bwMode="auto">
          <a:xfrm>
            <a:off x="76200" y="-1539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652" name="AutoShape 4" descr="data:image/jpeg;base64,/9j/4AAQSkZJRgABAQAAAQABAAD/2wCEAAkGBhQSEBUUExQVFRUUGBcXFxgXFxcYFRUXFRQXFRcXFxcXHCYeFxkjHBQXHy8gIycpLCwsFx4xNTAqNSYrLCkBCQoKDgwOGg8PGiklHCQsKSkpLCosLCkpKSwsLCosLCwpLCwsLCwpKSwuLCwsLCksLCwpLCwpKiwsLCwsLCkpKf/AABEIAMIBAwMBIgACEQEDEQH/xAAbAAABBQEBAAAAAAAAAAAAAAADAAECBAUGB//EAEMQAAEDAgMFBQUGBAQGAwEAAAEAAhEDIQQSMQUGQVFhEyJxgbEykaHB8AcUI0Ji0TNScvGCorLhJENTksLSFmOjFf/EABoBAAIDAQEAAAAAAAAAAAAAAAECAAMEBQb/xAAtEQACAgEEAAQFBAMBAAAAAAAAAQIRAwQSITETQVFhIjKBwfAUI3GxoeHxBf/aAAwDAQACEQMRAD8Az8qLTpp2U0XtMtglRxGgrKAykzoYjxTh0DQIVNFIUHUeBqjydUmlCJSzKB20EcmY1MHogcoNtQ6eFEuUmVioFoPQp9FKQPEIH3gyonUx9fVkAsO8kpoTU6iISiGhhKkx5lLgnaESUFzFEBUWKUqIbkkCkCogJFqIOQrTIRaYQ6YVhjVKCrHi6NTQsvVFaERwmVSypmozURkrCUaatUqaHQCtUwiWpEqdOVao0oKhRarlMKFqRLJKmxllNoU8iAwEs6JkfIE6ATwkOUSTKcsUSkRxZB2FELkBlN06IxpO4ge8fujRZGMn5EHBRa9HGEcb294QNUKC4uPaJtKkXKDW80i5QKJhM1SakAgGiYUsve+vrgho/AFEjQxpp2NvdScUg5QKQQMKkJCg0ogKJKJgqYcotKeAiSuAgKjmUmtCWVELDUgjNKrsbdHabojIOGqbQhgolPW6g/BYpI7EFkKxSpcUw6D0Wq2xqBTbcK20KFiDUmwrVIKuxtiVaoJR0GDUoUoSISkBOcZ4JKJ8kkaGPDMyGak8FCtW4KeAbebj0VdnPxY90i593jj/ALWRqrhAj6KA4pPYT9eaJ0S62hyjqbqpVp5dJg6TwVqhtNzSe5MmwmAPiZ9yJjcL+EDmuehhvHiLoRt9iZMalEzktFGnVkKUyoYCbSi0aRcQGtLieABJ9wQKDC5wa0E/zECcognM6LgWXZ7vbC7Cq15qS4HLIMMLXsL2kDW+XLrw6rHn1ePC9r79DXi00prd0jIG6GKP/Jdfqz/2ss2Ilp1Fj5arv8JtNjSPxjN3EZ5kkyZ4kAcOJcFjb2bNcXCqBOYQ4tGpBdcgaECATzHNDDrIZPYsy6Rx6OZS4pBNN1tMdBWOU4WrsjdatWYHtDQ3gXGJ8BBPmgbT2TUw7g2oIm4gyCOhUG2Oim1EabqLAnATIrkqLDE4Qg5EaUyIGhHpoTUYIjoK0SiMpKNIozFB6Ctpq1h28EBgVuk26YZIsU2XVym3RAotVmkLi/P6hAtSDMbZEoujXw9UzEVsSUoxIuUS9ScEGqeSiIQcbpIbnJIhPAyVLZlQQQAR5oLiqTanZ1L6G6pRlwumdFTdKsrNwOIbJJNot4rVw0VLNlMbCVAS4KztvGhtNrTe/tNNx0KDVxQoGw7wvcWXM7R2h2jyRaToOZTIEnSsvYapLT4lKvjAAq4flYB71VxT+6ddCq5Mwxjb5O43JwjTS7Q5C95kEd2o0CQ3KXmHgtOlhfiud313ueXmlTJa1ktaADNjeAbtEzAOkkcAun3Dx4fhaYBJIsQamsWMU8rsotpC5PbmxTQxVQOHElp5tJkevTwXB00VPLJz7tnoZSeOHwexzdDbdZjg457R7XSNDwNh7gvZNy9ssxWGyVC05u67M4XEQIGttPJeU4mlmBtIGvISYE+a9C+zvZjqDBnGUu0Dnupk8bECDqrtZGENtd2JjnLLjlv+hmYwZKtRhLSWOIOWY1tr0hUK+LuA25JgcdfBR3i2nmxVcgvs8iHOzZYtDTNwpblMa/EOc6LCB+LkcLzmECzhH5iAZWqWdwwqXmY1gU8zXkeobvbZNPC0W1Q2Q0S5ru5ldZhaeImGniCQdCszaO8eErvBqZTlnLM2GRsSRwmo4z+lczv5tZ1MNpMJiMxgXJd0FpMSSLSAbGV5pi6tVveId4z8lnh4+aHL4Nrjgx/N2z2n/wCPh9LtKDs3HLaw4DNPtRcjmsWVjfZnva4VOzqFxboGiLl15JJ6fXDrd5KbW4iRbtW5oLpIIgGBGnGxKu0+aUZeHNmXVadNbo9dmYAigqDUQFdRHIcQ7QjNKE0ozCiMkGo6q5SaJVSm1XKSJYg7aStUWwgs1V1ggKFiRZw7bIlId7y+racE7GolC8/UfsoWEgYU6ep+uJUXGEqL/r3oEJvdZVKrkWq5Uq9WyIB3VElTNRJQFnibiq2JZmEK0WyhPaqKMcGYdSrWZZsRNjcz42strZGMqGhVcQQ9mXLBeJuP90zGrQ2REuHM0x/nR232bIZG3RzX3/FV3e2WgcAT8S4yVpYag6QXmSPqbWTYRgDnR19VbRSUVSM8sjk+RVCq1RyM8qpUKRjItbt7zuwVVzSSabzJ8gYExMTwXpOzMdSxpbTqND2w4jm0AQIOokkuPM5dAIXkGKpBwQ8Hi69G7HEXmZPqCCudqNG5NzxupHRxalKO2R7Rht3sJhsS2lkc8V2mQ8h4DmPa5hIPIyqG9m9DMIx2HoOpv7QOABg9mXaxGrenA+NuIw+OrvFV1R5cW0hlNyRmcz+Ynms4YcanvOOpOp/2VOP/AM+T2yyu/X35Fefbx2QzkNubnz+JWz9nu1ezxD2GRnOgLhJ4TlBLjew4QVj1BIWcXup1A5s+S3ZsW+DihdPl2zuXmes727GdWy12CS1pD28YbfMOcTBsNeK8+xYzHKBJ5DivTdx9+qOSK5yvOjoHZwNAMtm+fvW3tdmCcab6bcOajqtPvNDM5l4m4usmHMseN21a8vMvyxU8i4+p5huTu08FtchzWOMhxDmiASPaIA+IC67eLGziWU5J7NlwSbZhaxc4EHm0+IXTba34o0qZ7L8R0QANCY0nj5Lyd2NdSD6tQAVHk5RwaCZiBIF7wE2PHvzeIna9fL+EGef9ra1XFL6nR/fGA957WgXJM25WFzdWnUT3jeGOyEkR3gxrzadIcLq5sjZhbs1zsQGPPZvc4NDcwLzmYC4wS4ZriSO5AXn2L3trU30w60QSTdpc1lOmHFs3gU5jiTfRdFzafCMkNPFr4nyd21sWIIPGdQpCpF+CFhsUatFtQseC6cznmJseEaz+pcXvJvEX1OyYcomJ0n4KzettlLwtT2nYUtvZn5KLHVXTBj2QTwLuDjwHHRbWGp18pJbTkNBADnXIeA68aQ5pFrzwVHYmDZhMHnymcuUkmSXEyLwDwBykS0taRYlcntPfesypJzNnT+XVpix/SBC536jLN3Do6UdPiiqk+fc9JpuMkEEEE68QHFgMi1y0xxV6jUk+CwdydsjGUnB0EtiNJ0jN4jTlcnjC0quMbQY59U5QycxIjQkWHU6LbgyuceezNmxrHKkblN1gpYc6rgtk7y1cdUDaU0qVznHtuaCQT0Fjpe2qLX3pwdGqKYLi4GC4OJdMuBgzJNghPUxi6LIaeU1wd1VcEEVYJ8vUqnh8aHMa4OzMfdjvAXaeZsfj5uaxv5fNXwkpK0Z5JxdMM+vICp1ayZz7Ku6onEbJuq+CSq9omUFs8mhCqBTLkNyqMiHY1WtlO7z+mU/En5KmxyNs4/xfAejkY9l+L5ihhXXPVWZVTD/sjlyjKbHeUFwUy5MShQbBPYh1xFMolQqGL/hnwQoZS6NnSnV6soN94a7/AMVRAWxtPBZMIx7pz1agbEADLRoMvHPNUjyWUj2W5HUgTqaC/DzqFdDU7mJaEUjN7FzBmpkt6flPkbLrtk4NzcdQlwLRUoOHdEw7s3n1WFiafcHkV1mzwXYrDkfyUHeTcO0k/wCVZc2ON3XNP7GzDN1SfmjOYIMm56+nRZm3KRcDx5LSBQ61EEXWvakqRl3W7ZHdnfstoHCYghwMgOqCS1rQMlzxbHd5JYjddtSvhw+oCKrXFw0cxxa4s7uhjuE3vJEWWbX2E2oZcLrod1MC2nXa6o4mGFwzcCKlNhItM5ajjH6Uji64NUMi4sZuKZ2OSmHUyyO0awuFJ5vlcBoQReOBnhC43GS3FtkOEm3XwPBegPw8gDgPdZYG29g9s21ntu0+CkocUJ4j37j02tgTWwDKjG2yseAHZyWtExmMO8pK8x3vyPDWNIl8RNgNBJPD/ZdHuFv4cL/w+KaWtm36SdS3+Zp1gXC6za+yNl16b6zhTdYu7j3NJIFu41wkz0WbE1BVdP0f2NE/jowvsu3Xq0albtA4Gk4st7DjGodq4RcW0d1hUftSxZNJ7WhzQKjs0mcxbDZH6bWXog2sKeHYP+YWNgH+hvePvXHbZ2eKzCHXmfOVfjgkt3qV5cjk6+hW+zNxcykRLmuoZHEfldTcQQYFjdpn9S4/e7dCrTxfcaQ0m7rwO8Q0m2tjf43E7G62IrbNrZSDUoFxLbn8MuiZH+EXHLqu8ZvUys1wotdVeyQHEZKboMOEuMkjKbxHJU7HG6L45VJpv29ijsFj6OEpU3zmdWBbOpAEuN+FjotXtT6KhhaT82eqQXRDWt9im3k2dToCYGkeJzUur9PBwhTKdRkU5toO6oqj33T1HqsStFmVsJmSQCUlLFPLzohPcpEoTyqykdjlY2U7vVf6B6kfNVWi021jUTpOmsdVPZlT8SqOdI/C/wAk0eyzF8xUpO+SL2izMRjMsxrHyWlsXFPdha8xLeyIORptnyulxGYe0NP2U7Ehichi9M56G02UKj4ElQRdk811Os2WkRM8EPYrhUxDWnSRPLW66LenAspYlzKbcrRoL/NRFvhtLcLb+3TiXiBlpsfUNMH2gKjgYcZIJAaBZUGtUGtAF7eKt/dyDBBBGoP7KcIR7pO2Qa1PCJ2agRdQnQ2JHdPgui2U1rvuj8+QOoPGYkAB9NlWnE+TR1nqsAskEdEWnVy0WUoEsc85pMkPLYEaCI4ayklC2mXY8m1MsMfb4KbSqocrFMqwQtUaUlXWBVKLlaYboDIuspotPCyEI1ICqYjeulSMXJ0FvXklZbGNukaNfZbS2CA6bXAOvim2BsMU6Yzt7wLgJGjRUfl0/TlTbPx9d4DjQa1ocWuzP7wdkL2d2NCAL6XW3UdUaZ7OWZaZGRwc78UmJBgDSTc/tlWfE32anhyRXRJzJA5hrR5taG/JNTYPig43aLWjM3QiRIIseMESuZxW87s1iAFrXK4Mz4fJ0mOwIdHQyjbIbkaWwAA58eDjPqSfArknb1OblnvFxmItlBA4c9F2e6+2qNdkFozdGl3xaD71neojGW00/p57N4QulCIXSt2XSP5fUeqk3ZNL+X5+qvTbM7ijlyFXcF1W0dktLSWiHAaCwPkuYqNTWJKNcgYSQ3apKWIeVl6G53vUC5CqVISlBJtRH2LTzVn2kCm+bEwOzcZtppqs7CVM7yJDQOJNgOZK0t1tsU8PiHOr5uzqUqlN2QS6HscwFtwOPNEvxxadvo5rE8+XxuBbrdau7bGVHFtS7croGaL5CREuF5AEcZjWFjYvRaW7FQdu1rvZeQ06c7ESQJBPFSJbjLNF+oPAwPAIGNfZENqrx4Ktjj6FF9FEo/uHR7lYKma8EElpANxBPG0WHDjp1W/vvhWsxZDZ9kG5B4Dl4rH3aqsbjqgaRl7UlvsmxuLEzxWxvzVDscY/6beBHAc9VzoTn4tXx/o7OXHBYuvJ/wBo5fMe0byB9QV2e36hztbJyGnSeGz3WmzHFo4TxjVchXaNeRB88wHpK6rbTpZQfzox/wBrwUMrrNFg08U9PJfz/RlV3gC+ibYlA4nPl7uQE3EzHpoqGKxEZnEB2VpIB0nQSBwvMcYXRfZ6G9obNkn9JkHWxLufJaMmoWN00ZsGj8SO4yAdfriqOK2s1pjU6WWvvaMlV7QI1GkR3jwytjXkuKzxVadbj42VqyXDcjO8CWXY35ne7J2ayrhqlc1A3s47sA68zNvcqtOXOaxoLnvcGtA4k+gAkk8ACV0W5GMBwtem7s2tLDGawJaQZuTpc9IlcDtHaEVyGOJEVWtdGWQWkzHCQNORVOPUOSfHRryaOMWop+dF7CYyv967KQ5ocGuyND2m94cW+i63GUiyu9pblAPcBBbLYFxPtDquJ3SEuZYmw4E8etQLq97q8Yh0QJpgWy9P5Xu+JHgq46mTy7Gi3JpIRxbk/wA4Oe3n3og9lTN5ubQtLcXYWb8V5JfMgZDmgaloNqoHFlyRMEFefYp81r8XfPqvXdyntbQIaWguYeNMSY5B4B82O6FJrZulH1Dosapz8yG294xRa4UwSxsXALmtDCSzvaQA9wB1y5Vm7P8AtBD3gEkiwg8QGhgEj9IjzdztvNpgYeDBaWSRzLhLp5kkkrxOq/JWOXQOMeRsljpI7Pcu/V1Kq4/ye7bcoHEYV9andwAJiAXcL3iwuTyEC0uPkTtokuiYk/3Xqm5Zc7B1HOBIa0mSXNDSWm47pA8QvItt4E0cVkzGe46SbgvY19yOMuT6XK6cTPqsK3/U3cZXERF4A4xpJFrkXi2vmul3RxX4jc2f/vDPRzY8JssPH7L7Om103yy78ouDyFoJ4R4Sr+5pDaojKOrXH4kvBPiqH8Ks6CamuOj1/DwQIc8eNVx9KzlcpMfwcSP6p9aZ9UPCUy5ouHeOY/8Ak5F+7mf4dOOc39xp/Nb4NtWcmTV0GL3AXI8wP3C5HEO77wC0wfymRBn5rq5I0Ab5tPzC5LG1ZxD5IMtGnjx7zvXmmbe5A23CRVJSUs/1CZWmI8fLlRxdX4K5VWfieKBUuwmw3/iNJ0m/uPh6jxGqNt6jlxNQDg48QR7wXD4nxVLZDH9q1rZa4kDQTJtxXTHZvbOxHaPLqtOhUquLhJDqTmQARA7wc4acBzTXSNjW6NHIYhvdKtbAqZazSLG8E3vEgxpqBrbmoOpq3s1zG0qoLAXAsLXXlo72YCDee7ryPNRFeLuguLZlxLgdSPQqtitUbCVQ7MIFvfe9zqhYpt1H0JP5zf3HGavrqR+Yj8o8Qug31oxj3f0M5cv0gT5rmtx8W2nVGdwb3uLmj/UQuj3wxrKmMLmOa4ZGAkRyi8SFzop+P7HXyST0/wBPujFGFNRzWCJcQ0E6AuMAk+a0Kdd+QsebUqbmx1e9rbkySYnjFlWAtax4eK1atE1H1CB/FptrtHMXe8DqMzjH/wBZW2UE3bRzseWSjSZztanmLmgXcx4HjkcR8QFZ3U289lbI0N0BlxeeLfyhwHH4Kzsmq1mMol5hgeMx5NMtJPSCsmjgw19jMWBHGLTPEJHijOVyLIaiWOFRL+Pe+vTqYl5b/HNKGtyj2SQY/wABXJYtkldlSxDPulak6A4upVKdjdzS5rhaw7ryb8lgHDAuVijXCKJ5d0txr7tOc2kH5GVA81GvDnBpb2bDViC0/lZm6nKOCr7Ja2ptCiHgw8ubAvcg5R4TbwVrY21hRY5hZmBeHi8D+BWpEf8A6g/4VRwFQ08VRrAT2Tg6JiYOimzhod57adlDdWkxmJpmtoHAmZIsZ0HgutrU2fd6r2sAc7E5ZiO4KZIAHDmsBmHGflF1tnH/APD9jFjVFQG0z2eQiY80XFEWZ8o4nbWDcx+aLE66r0X7N9sPqNFCmyX3l2Zze6dbB3CeEeI1WFi8CKjcpWVT2a7D1QaTjPiQL2iW3hZdTh8WPHa6L9Pm2On0z0fbuwahc40KmejnYKjQRDWmoGuIn8t3cfynXU8/iPszBxIeAWUiMw4g5DlqczDSJMcDMGCpbP3vdl+5hha99eH1WuEkUSCQBAyi1vBdTsbGYg4Kk2kztKgeXioXhuUyeDr5CC4GL9FlcMyjfPpX5/02+NjT4SfuC3qxVPA7PdTDfxHtIBkFpuLg3LhfUEaicsheJVKhc+Tck8b9BK9f3k3TqVmtpufnJcXSBlawEey1skgW/suExP2f4pr+6zNxBHGOK1YMeyPPZjzZXNnRYyu77qwPsYbYWIAFr6NNh0HkrO6dMiqNba92CPdH+oIG1C5tGkagh5nM3i25HwII8Aum3E2IR+K+w1bE26ixACxSi7o6cJqOOz0LBulou13ib+rvVHNOL5I6h39lh1trHQmk/wDqmf8AMR6Kv/8A0Dwps/wVI/0s+a2LLGKoweDJu/z7HQVcXAN/e4f+5XG1Kueu8m2l/fy8lcxe1DliKgn9byPjUHoqTaUDqTJ14+KaEt8uOkDJFY8bT7ZF2uqSctSWmznUeOPQMRSt42RkzWpqMu6g+8uFpDFPNEg04ZlIMg9xsmT1m3DRWN2Mayj2xeGkPw9amJJ1eABEalZ9RkpZLKVSotWVt2U3MWzu5hQ6njAQJGHztJEkOpVqbjE82lwVKkzVGo1C0HKSMwLTFpa7UHmCpQY5KdsvbXpAMwxtmfh2vcRAlzn1LwLCwAtGixq9OVZI+CQYmorc7lZBuHydk9pBOUk8YIe6xAMj5i63NkzWdVc+O7RqEnQAgDJ55ssdVlhiJTbEAJdvFFvjMv03I3bGAJs0Q0cpJcQPNxPmqTXo7SjQikSIQnMRExKA7AEnTlPxj9lDKiO1UCiI2QhSATQrFOjYyQNNURUxqLY81cZ/dCaWgWueak0yVGFMstp2lRqYEuOcefPWR6IjDIWlgRZJRemA2Lu+3taNRzDmfWxTnamA5rnUr6STljrAXd7JwbaTGsAgNAESbRrfxWTgzpZa1Ova5kjjygACTzgeJukZenaB46uW1GHjPqdOpWxR0zW4dIkyufxGDLqjHmRrY68geggWHVbr3Qzxv7kAlXB0m/iSBPaVDOhhxzRPKHC3VTfRaGho0AFsxkeB1CGKXedB9lozeLrtnqAHde8PIrm/JIo+qHlJ9pmeS4kgVHgDm4p3YBpnM95Pi0+rSnNCKhiQIRG8deXG/wBSm8OL8hfGmumVqWDa1zIl0lwvH/RqHkOIlPVcpsaS8NBgkOyC3ecYBAJ0OTP8RyVR5smjBR6K8mRySbGfVukq5STmfceUAJ4STlMZqGKYNUk4CgUMApMF7+fh0ShSUCOQJMTE2nWOE9U0J2hOQoQcJ26qAKcKWSgwcjtKrsCOApY6QQuUHFOAmcEAsG4qLQphidrERGRARAE2VTDUQoeEZiGxqmAoEu0Fo4UrMoPjlcfXgequ4d2iUsTOgwr9LwFqYEgHhr5f3XPYeroFr4bEQPq9krL4s2C4axyt5f3RKtYZQPeqdN4AHP0upvfr7gloaw9J1yDYODfAkGpJ8YLfLwRB8FWoYi2v15KL3ckSWTrECVUc6Od/db5oz387cD0v0VQ1O6P7IiMkKsOYf5Xsd5NeD8iqtY6xopOqKrVeiVtkc6SEXJkSo8xKknaFLIoIxU+KQSUwoAZO0J2hETAsjCYBEDFIoMMSvkRKbFMsU2sSjWMaZsjNZCQCnKlDqXFDQnypBOQiR9EYUUTKmyIlYwCmFAC6O1qg6QwanATgJKAaDMKsUnqoxyIHqBRs4eqFeoV9JlYmHrWVujW4kwANeXVCi1SN9mJt9c0YYnS6xu3iCDIImVOniZHLzQobdRrtfZI1zHX+yz2YiQpsxCBFIuOq80PMOsIJxPdIgXi8XEcjw6oLsTCIeCdSpKrPemdU4qtUrIlUg2dJUzXSUFo4MIoSSUEYgphJJEQXFTBSSRASCcapJIMaJMKSSSAwQJJJKBiOFM8UklCeQmqKdJEVCCJT1SSQLEOmKSSIrHB+vJKU6SgS1RNkc6Dr+6dJAaPaCYd1vrmrNMpJILoafYfDut5n1RmJJKEQ1TTz/dBqaFJJQb0Bt0CrPNk6SiEfmCSSSUFP/9k="/>
          <p:cNvSpPr>
            <a:spLocks noChangeAspect="1" noChangeArrowheads="1"/>
          </p:cNvSpPr>
          <p:nvPr/>
        </p:nvSpPr>
        <p:spPr bwMode="auto">
          <a:xfrm>
            <a:off x="76200" y="-1539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654" name="AutoShape 6" descr="data:image/jpeg;base64,/9j/4AAQSkZJRgABAQAAAQABAAD/2wCEAAkGBhQSEBUUExQVFRUUGBcXFxgXFxcYFRUXFRQXFRcXFxcXHCYeFxkjHBQXHy8gIycpLCwsFx4xNTAqNSYrLCkBCQoKDgwOGg8PGiklHCQsKSkpLCosLCkpKSwsLCosLCwpLCwsLCwpKSwuLCwsLCksLCwpLCwpKiwsLCwsLCkpKf/AABEIAMIBAwMBIgACEQEDEQH/xAAbAAABBQEBAAAAAAAAAAAAAAADAAECBAUGB//EAEMQAAEDAgMFBQUGBAQGAwEAAAEAAhEDIQQSMQUGQVFhEyJxgbEykaHB8AcUI0Ji0TNScvGCorLhJENTksLSFmOjFf/EABoBAAIDAQEAAAAAAAAAAAAAAAECAAMEBQb/xAAtEQACAgEEAAQFBAMBAAAAAAAAAQIRAwQSITETQVFhIjKBwfAUI3GxoeHxBf/aAAwDAQACEQMRAD8Az8qLTpp2U0XtMtglRxGgrKAykzoYjxTh0DQIVNFIUHUeBqjydUmlCJSzKB20EcmY1MHogcoNtQ6eFEuUmVioFoPQp9FKQPEIH3gyonUx9fVkAsO8kpoTU6iISiGhhKkx5lLgnaESUFzFEBUWKUqIbkkCkCogJFqIOQrTIRaYQ6YVhjVKCrHi6NTQsvVFaERwmVSypmozURkrCUaatUqaHQCtUwiWpEqdOVao0oKhRarlMKFqRLJKmxllNoU8iAwEs6JkfIE6ATwkOUSTKcsUSkRxZB2FELkBlN06IxpO4ge8fujRZGMn5EHBRa9HGEcb294QNUKC4uPaJtKkXKDW80i5QKJhM1SakAgGiYUsve+vrgho/AFEjQxpp2NvdScUg5QKQQMKkJCg0ogKJKJgqYcotKeAiSuAgKjmUmtCWVELDUgjNKrsbdHabojIOGqbQhgolPW6g/BYpI7EFkKxSpcUw6D0Wq2xqBTbcK20KFiDUmwrVIKuxtiVaoJR0GDUoUoSISkBOcZ4JKJ8kkaGPDMyGak8FCtW4KeAbebj0VdnPxY90i593jj/ALWRqrhAj6KA4pPYT9eaJ0S62hyjqbqpVp5dJg6TwVqhtNzSe5MmwmAPiZ9yJjcL+EDmuehhvHiLoRt9iZMalEzktFGnVkKUyoYCbSi0aRcQGtLieABJ9wQKDC5wa0E/zECcognM6LgWXZ7vbC7Cq15qS4HLIMMLXsL2kDW+XLrw6rHn1ePC9r79DXi00prd0jIG6GKP/Jdfqz/2ss2Ilp1Fj5arv8JtNjSPxjN3EZ5kkyZ4kAcOJcFjb2bNcXCqBOYQ4tGpBdcgaECATzHNDDrIZPYsy6Rx6OZS4pBNN1tMdBWOU4WrsjdatWYHtDQ3gXGJ8BBPmgbT2TUw7g2oIm4gyCOhUG2Oim1EabqLAnATIrkqLDE4Qg5EaUyIGhHpoTUYIjoK0SiMpKNIozFB6Ctpq1h28EBgVuk26YZIsU2XVym3RAotVmkLi/P6hAtSDMbZEoujXw9UzEVsSUoxIuUS9ScEGqeSiIQcbpIbnJIhPAyVLZlQQQAR5oLiqTanZ1L6G6pRlwumdFTdKsrNwOIbJJNot4rVw0VLNlMbCVAS4KztvGhtNrTe/tNNx0KDVxQoGw7wvcWXM7R2h2jyRaToOZTIEnSsvYapLT4lKvjAAq4flYB71VxT+6ddCq5Mwxjb5O43JwjTS7Q5C95kEd2o0CQ3KXmHgtOlhfiud313ueXmlTJa1ktaADNjeAbtEzAOkkcAun3Dx4fhaYBJIsQamsWMU8rsotpC5PbmxTQxVQOHElp5tJkevTwXB00VPLJz7tnoZSeOHwexzdDbdZjg457R7XSNDwNh7gvZNy9ssxWGyVC05u67M4XEQIGttPJeU4mlmBtIGvISYE+a9C+zvZjqDBnGUu0Dnupk8bECDqrtZGENtd2JjnLLjlv+hmYwZKtRhLSWOIOWY1tr0hUK+LuA25JgcdfBR3i2nmxVcgvs8iHOzZYtDTNwpblMa/EOc6LCB+LkcLzmECzhH5iAZWqWdwwqXmY1gU8zXkeobvbZNPC0W1Q2Q0S5ru5ldZhaeImGniCQdCszaO8eErvBqZTlnLM2GRsSRwmo4z+lczv5tZ1MNpMJiMxgXJd0FpMSSLSAbGV5pi6tVveId4z8lnh4+aHL4Nrjgx/N2z2n/wCPh9LtKDs3HLaw4DNPtRcjmsWVjfZnva4VOzqFxboGiLl15JJ6fXDrd5KbW4iRbtW5oLpIIgGBGnGxKu0+aUZeHNmXVadNbo9dmYAigqDUQFdRHIcQ7QjNKE0ozCiMkGo6q5SaJVSm1XKSJYg7aStUWwgs1V1ggKFiRZw7bIlId7y+racE7GolC8/UfsoWEgYU6ep+uJUXGEqL/r3oEJvdZVKrkWq5Uq9WyIB3VElTNRJQFnibiq2JZmEK0WyhPaqKMcGYdSrWZZsRNjcz42strZGMqGhVcQQ9mXLBeJuP90zGrQ2REuHM0x/nR232bIZG3RzX3/FV3e2WgcAT8S4yVpYag6QXmSPqbWTYRgDnR19VbRSUVSM8sjk+RVCq1RyM8qpUKRjItbt7zuwVVzSSabzJ8gYExMTwXpOzMdSxpbTqND2w4jm0AQIOokkuPM5dAIXkGKpBwQ8Hi69G7HEXmZPqCCudqNG5NzxupHRxalKO2R7Rht3sJhsS2lkc8V2mQ8h4DmPa5hIPIyqG9m9DMIx2HoOpv7QOABg9mXaxGrenA+NuIw+OrvFV1R5cW0hlNyRmcz+Ynms4YcanvOOpOp/2VOP/AM+T2yyu/X35Fefbx2QzkNubnz+JWz9nu1ezxD2GRnOgLhJ4TlBLjew4QVj1BIWcXup1A5s+S3ZsW+DihdPl2zuXmes727GdWy12CS1pD28YbfMOcTBsNeK8+xYzHKBJ5DivTdx9+qOSK5yvOjoHZwNAMtm+fvW3tdmCcab6bcOajqtPvNDM5l4m4usmHMseN21a8vMvyxU8i4+p5huTu08FtchzWOMhxDmiASPaIA+IC67eLGziWU5J7NlwSbZhaxc4EHm0+IXTba34o0qZ7L8R0QANCY0nj5Lyd2NdSD6tQAVHk5RwaCZiBIF7wE2PHvzeIna9fL+EGef9ra1XFL6nR/fGA957WgXJM25WFzdWnUT3jeGOyEkR3gxrzadIcLq5sjZhbs1zsQGPPZvc4NDcwLzmYC4wS4ZriSO5AXn2L3trU30w60QSTdpc1lOmHFs3gU5jiTfRdFzafCMkNPFr4nyd21sWIIPGdQpCpF+CFhsUatFtQseC6cznmJseEaz+pcXvJvEX1OyYcomJ0n4KzettlLwtT2nYUtvZn5KLHVXTBj2QTwLuDjwHHRbWGp18pJbTkNBADnXIeA68aQ5pFrzwVHYmDZhMHnymcuUkmSXEyLwDwBykS0taRYlcntPfesypJzNnT+XVpix/SBC536jLN3Do6UdPiiqk+fc9JpuMkEEEE68QHFgMi1y0xxV6jUk+CwdydsjGUnB0EtiNJ0jN4jTlcnjC0quMbQY59U5QycxIjQkWHU6LbgyuceezNmxrHKkblN1gpYc6rgtk7y1cdUDaU0qVznHtuaCQT0Fjpe2qLX3pwdGqKYLi4GC4OJdMuBgzJNghPUxi6LIaeU1wd1VcEEVYJ8vUqnh8aHMa4OzMfdjvAXaeZsfj5uaxv5fNXwkpK0Z5JxdMM+vICp1ayZz7Ku6onEbJuq+CSq9omUFs8mhCqBTLkNyqMiHY1WtlO7z+mU/En5KmxyNs4/xfAejkY9l+L5ihhXXPVWZVTD/sjlyjKbHeUFwUy5MShQbBPYh1xFMolQqGL/hnwQoZS6NnSnV6soN94a7/AMVRAWxtPBZMIx7pz1agbEADLRoMvHPNUjyWUj2W5HUgTqaC/DzqFdDU7mJaEUjN7FzBmpkt6flPkbLrtk4NzcdQlwLRUoOHdEw7s3n1WFiafcHkV1mzwXYrDkfyUHeTcO0k/wCVZc2ON3XNP7GzDN1SfmjOYIMm56+nRZm3KRcDx5LSBQ61EEXWvakqRl3W7ZHdnfstoHCYghwMgOqCS1rQMlzxbHd5JYjddtSvhw+oCKrXFw0cxxa4s7uhjuE3vJEWWbX2E2oZcLrod1MC2nXa6o4mGFwzcCKlNhItM5ajjH6Uji64NUMi4sZuKZ2OSmHUyyO0awuFJ5vlcBoQReOBnhC43GS3FtkOEm3XwPBegPw8gDgPdZYG29g9s21ntu0+CkocUJ4j37j02tgTWwDKjG2yseAHZyWtExmMO8pK8x3vyPDWNIl8RNgNBJPD/ZdHuFv4cL/w+KaWtm36SdS3+Zp1gXC6za+yNl16b6zhTdYu7j3NJIFu41wkz0WbE1BVdP0f2NE/jowvsu3Xq0albtA4Gk4st7DjGodq4RcW0d1hUftSxZNJ7WhzQKjs0mcxbDZH6bWXog2sKeHYP+YWNgH+hvePvXHbZ2eKzCHXmfOVfjgkt3qV5cjk6+hW+zNxcykRLmuoZHEfldTcQQYFjdpn9S4/e7dCrTxfcaQ0m7rwO8Q0m2tjf43E7G62IrbNrZSDUoFxLbn8MuiZH+EXHLqu8ZvUys1wotdVeyQHEZKboMOEuMkjKbxHJU7HG6L45VJpv29ijsFj6OEpU3zmdWBbOpAEuN+FjotXtT6KhhaT82eqQXRDWt9im3k2dToCYGkeJzUur9PBwhTKdRkU5toO6oqj33T1HqsStFmVsJmSQCUlLFPLzohPcpEoTyqykdjlY2U7vVf6B6kfNVWi021jUTpOmsdVPZlT8SqOdI/C/wAk0eyzF8xUpO+SL2izMRjMsxrHyWlsXFPdha8xLeyIORptnyulxGYe0NP2U7Ehichi9M56G02UKj4ElQRdk811Os2WkRM8EPYrhUxDWnSRPLW66LenAspYlzKbcrRoL/NRFvhtLcLb+3TiXiBlpsfUNMH2gKjgYcZIJAaBZUGtUGtAF7eKt/dyDBBBGoP7KcIR7pO2Qa1PCJ2agRdQnQ2JHdPgui2U1rvuj8+QOoPGYkAB9NlWnE+TR1nqsAskEdEWnVy0WUoEsc85pMkPLYEaCI4ayklC2mXY8m1MsMfb4KbSqocrFMqwQtUaUlXWBVKLlaYboDIuspotPCyEI1ICqYjeulSMXJ0FvXklZbGNukaNfZbS2CA6bXAOvim2BsMU6Yzt7wLgJGjRUfl0/TlTbPx9d4DjQa1ocWuzP7wdkL2d2NCAL6XW3UdUaZ7OWZaZGRwc78UmJBgDSTc/tlWfE32anhyRXRJzJA5hrR5taG/JNTYPig43aLWjM3QiRIIseMESuZxW87s1iAFrXK4Mz4fJ0mOwIdHQyjbIbkaWwAA58eDjPqSfArknb1OblnvFxmItlBA4c9F2e6+2qNdkFozdGl3xaD71neojGW00/p57N4QulCIXSt2XSP5fUeqk3ZNL+X5+qvTbM7ijlyFXcF1W0dktLSWiHAaCwPkuYqNTWJKNcgYSQ3apKWIeVl6G53vUC5CqVISlBJtRH2LTzVn2kCm+bEwOzcZtppqs7CVM7yJDQOJNgOZK0t1tsU8PiHOr5uzqUqlN2QS6HscwFtwOPNEvxxadvo5rE8+XxuBbrdau7bGVHFtS7croGaL5CREuF5AEcZjWFjYvRaW7FQdu1rvZeQ06c7ESQJBPFSJbjLNF+oPAwPAIGNfZENqrx4Ktjj6FF9FEo/uHR7lYKma8EElpANxBPG0WHDjp1W/vvhWsxZDZ9kG5B4Dl4rH3aqsbjqgaRl7UlvsmxuLEzxWxvzVDscY/6beBHAc9VzoTn4tXx/o7OXHBYuvJ/wBo5fMe0byB9QV2e36hztbJyGnSeGz3WmzHFo4TxjVchXaNeRB88wHpK6rbTpZQfzox/wBrwUMrrNFg08U9PJfz/RlV3gC+ibYlA4nPl7uQE3EzHpoqGKxEZnEB2VpIB0nQSBwvMcYXRfZ6G9obNkn9JkHWxLufJaMmoWN00ZsGj8SO4yAdfriqOK2s1pjU6WWvvaMlV7QI1GkR3jwytjXkuKzxVadbj42VqyXDcjO8CWXY35ne7J2ayrhqlc1A3s47sA68zNvcqtOXOaxoLnvcGtA4k+gAkk8ACV0W5GMBwtem7s2tLDGawJaQZuTpc9IlcDtHaEVyGOJEVWtdGWQWkzHCQNORVOPUOSfHRryaOMWop+dF7CYyv967KQ5ocGuyND2m94cW+i63GUiyu9pblAPcBBbLYFxPtDquJ3SEuZYmw4E8etQLq97q8Yh0QJpgWy9P5Xu+JHgq46mTy7Gi3JpIRxbk/wA4Oe3n3og9lTN5ubQtLcXYWb8V5JfMgZDmgaloNqoHFlyRMEFefYp81r8XfPqvXdyntbQIaWguYeNMSY5B4B82O6FJrZulH1Dosapz8yG294xRa4UwSxsXALmtDCSzvaQA9wB1y5Vm7P8AtBD3gEkiwg8QGhgEj9IjzdztvNpgYeDBaWSRzLhLp5kkkrxOq/JWOXQOMeRsljpI7Pcu/V1Kq4/ye7bcoHEYV9andwAJiAXcL3iwuTyEC0uPkTtokuiYk/3Xqm5Zc7B1HOBIa0mSXNDSWm47pA8QvItt4E0cVkzGe46SbgvY19yOMuT6XK6cTPqsK3/U3cZXERF4A4xpJFrkXi2vmul3RxX4jc2f/vDPRzY8JssPH7L7Om103yy78ouDyFoJ4R4Sr+5pDaojKOrXH4kvBPiqH8Ks6CamuOj1/DwQIc8eNVx9KzlcpMfwcSP6p9aZ9UPCUy5ouHeOY/8Ak5F+7mf4dOOc39xp/Nb4NtWcmTV0GL3AXI8wP3C5HEO77wC0wfymRBn5rq5I0Ab5tPzC5LG1ZxD5IMtGnjx7zvXmmbe5A23CRVJSUs/1CZWmI8fLlRxdX4K5VWfieKBUuwmw3/iNJ0m/uPh6jxGqNt6jlxNQDg48QR7wXD4nxVLZDH9q1rZa4kDQTJtxXTHZvbOxHaPLqtOhUquLhJDqTmQARA7wc4acBzTXSNjW6NHIYhvdKtbAqZazSLG8E3vEgxpqBrbmoOpq3s1zG0qoLAXAsLXXlo72YCDee7ryPNRFeLuguLZlxLgdSPQqtitUbCVQ7MIFvfe9zqhYpt1H0JP5zf3HGavrqR+Yj8o8Qug31oxj3f0M5cv0gT5rmtx8W2nVGdwb3uLmj/UQuj3wxrKmMLmOa4ZGAkRyi8SFzop+P7HXyST0/wBPujFGFNRzWCJcQ0E6AuMAk+a0Kdd+QsebUqbmx1e9rbkySYnjFlWAtax4eK1atE1H1CB/FptrtHMXe8DqMzjH/wBZW2UE3bRzseWSjSZztanmLmgXcx4HjkcR8QFZ3U289lbI0N0BlxeeLfyhwHH4Kzsmq1mMol5hgeMx5NMtJPSCsmjgw19jMWBHGLTPEJHijOVyLIaiWOFRL+Pe+vTqYl5b/HNKGtyj2SQY/wABXJYtkldlSxDPulak6A4upVKdjdzS5rhaw7ryb8lgHDAuVijXCKJ5d0txr7tOc2kH5GVA81GvDnBpb2bDViC0/lZm6nKOCr7Ja2ptCiHgw8ubAvcg5R4TbwVrY21hRY5hZmBeHi8D+BWpEf8A6g/4VRwFQ08VRrAT2Tg6JiYOimzhod57adlDdWkxmJpmtoHAmZIsZ0HgutrU2fd6r2sAc7E5ZiO4KZIAHDmsBmHGflF1tnH/APD9jFjVFQG0z2eQiY80XFEWZ8o4nbWDcx+aLE66r0X7N9sPqNFCmyX3l2Zze6dbB3CeEeI1WFi8CKjcpWVT2a7D1QaTjPiQL2iW3hZdTh8WPHa6L9Pm2On0z0fbuwahc40KmejnYKjQRDWmoGuIn8t3cfynXU8/iPszBxIeAWUiMw4g5DlqczDSJMcDMGCpbP3vdl+5hha99eH1WuEkUSCQBAyi1vBdTsbGYg4Kk2kztKgeXioXhuUyeDr5CC4GL9FlcMyjfPpX5/02+NjT4SfuC3qxVPA7PdTDfxHtIBkFpuLg3LhfUEaicsheJVKhc+Tck8b9BK9f3k3TqVmtpufnJcXSBlawEey1skgW/suExP2f4pr+6zNxBHGOK1YMeyPPZjzZXNnRYyu77qwPsYbYWIAFr6NNh0HkrO6dMiqNba92CPdH+oIG1C5tGkagh5nM3i25HwII8Aum3E2IR+K+w1bE26ixACxSi7o6cJqOOz0LBulou13ib+rvVHNOL5I6h39lh1trHQmk/wDqmf8AMR6Kv/8A0Dwps/wVI/0s+a2LLGKoweDJu/z7HQVcXAN/e4f+5XG1Kueu8m2l/fy8lcxe1DliKgn9byPjUHoqTaUDqTJ14+KaEt8uOkDJFY8bT7ZF2uqSctSWmznUeOPQMRSt42RkzWpqMu6g+8uFpDFPNEg04ZlIMg9xsmT1m3DRWN2Mayj2xeGkPw9amJJ1eABEalZ9RkpZLKVSotWVt2U3MWzu5hQ6njAQJGHztJEkOpVqbjE82lwVKkzVGo1C0HKSMwLTFpa7UHmCpQY5KdsvbXpAMwxtmfh2vcRAlzn1LwLCwAtGixq9OVZI+CQYmorc7lZBuHydk9pBOUk8YIe6xAMj5i63NkzWdVc+O7RqEnQAgDJ55ssdVlhiJTbEAJdvFFvjMv03I3bGAJs0Q0cpJcQPNxPmqTXo7SjQikSIQnMRExKA7AEnTlPxj9lDKiO1UCiI2QhSATQrFOjYyQNNURUxqLY81cZ/dCaWgWueak0yVGFMstp2lRqYEuOcefPWR6IjDIWlgRZJRemA2Lu+3taNRzDmfWxTnamA5rnUr6STljrAXd7JwbaTGsAgNAESbRrfxWTgzpZa1Ova5kjjygACTzgeJukZenaB46uW1GHjPqdOpWxR0zW4dIkyufxGDLqjHmRrY68geggWHVbr3Qzxv7kAlXB0m/iSBPaVDOhhxzRPKHC3VTfRaGho0AFsxkeB1CGKXedB9lozeLrtnqAHde8PIrm/JIo+qHlJ9pmeS4kgVHgDm4p3YBpnM95Pi0+rSnNCKhiQIRG8deXG/wBSm8OL8hfGmumVqWDa1zIl0lwvH/RqHkOIlPVcpsaS8NBgkOyC3ecYBAJ0OTP8RyVR5smjBR6K8mRySbGfVukq5STmfceUAJ4STlMZqGKYNUk4CgUMApMF7+fh0ShSUCOQJMTE2nWOE9U0J2hOQoQcJ26qAKcKWSgwcjtKrsCOApY6QQuUHFOAmcEAsG4qLQphidrERGRARAE2VTDUQoeEZiGxqmAoEu0Fo4UrMoPjlcfXgequ4d2iUsTOgwr9LwFqYEgHhr5f3XPYeroFr4bEQPq9krL4s2C4axyt5f3RKtYZQPeqdN4AHP0upvfr7gloaw9J1yDYODfAkGpJ8YLfLwRB8FWoYi2v15KL3ckSWTrECVUc6Od/db5oz387cD0v0VQ1O6P7IiMkKsOYf5Xsd5NeD8iqtY6xopOqKrVeiVtkc6SEXJkSo8xKknaFLIoIxU+KQSUwoAZO0J2hETAsjCYBEDFIoMMSvkRKbFMsU2sSjWMaZsjNZCQCnKlDqXFDQnypBOQiR9EYUUTKmyIlYwCmFAC6O1qg6QwanATgJKAaDMKsUnqoxyIHqBRs4eqFeoV9JlYmHrWVujW4kwANeXVCi1SN9mJt9c0YYnS6xu3iCDIImVOniZHLzQobdRrtfZI1zHX+yz2YiQpsxCBFIuOq80PMOsIJxPdIgXi8XEcjw6oLsTCIeCdSpKrPemdU4qtUrIlUg2dJUzXSUFo4MIoSSUEYgphJJEQXFTBSSRASCcapJIMaJMKSSSAwQJJJKBiOFM8UklCeQmqKdJEVCCJT1SSQLEOmKSSIrHB+vJKU6SgS1RNkc6Dr+6dJAaPaCYd1vrmrNMpJILoafYfDut5n1RmJJKEQ1TTz/dBqaFJJQb0Bt0CrPNk6SiEfmCSSSUFP/9k="/>
          <p:cNvSpPr>
            <a:spLocks noChangeAspect="1" noChangeArrowheads="1"/>
          </p:cNvSpPr>
          <p:nvPr/>
        </p:nvSpPr>
        <p:spPr bwMode="auto">
          <a:xfrm>
            <a:off x="76200" y="-1539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656" name="AutoShape 8" descr="data:image/jpeg;base64,/9j/4AAQSkZJRgABAQAAAQABAAD/2wCEAAkGBxQTEhQUExQUFRQXFxcUFxUXFRQUFxgVFxUWFxQUFBQYHCggGBolHBQUITEhJSkrLi4uFx8zODMsNygtLiwBCgoKDg0OGhAQGiwkHyQsLCwsLCwsLCwsLCwsLCwsLCwsLCwsLCwsLCwsLCwsLCwsLCwsLCwsLCwsLCwsLCwsLP/AABEIANMA7gMBIgACEQEDEQH/xAAcAAAABwEBAAAAAAAAAAAAAAAAAQIDBAUGBwj/xABCEAABAwIEBAMFAwsDAwUAAAABAAIRAwQFEiExBkFRYSJxkRMygaGxksHRFCMkM0JSYnKisuFzgvAVFkMHNLPC8f/EABkBAAMBAQEAAAAAAAAAAAAAAAABAgMEBf/EACwRAAICAQQABAUEAwAAAAAAAAABAgMRBBIhMSIyQVETFGGh8EJSkeFicYH/2gAMAwEAAhEDEQA/ANeEoFJRhACpQzIkqEAECnGuSAEoBABko0Uo0gBKEoAIAIANKSQhKBikIRhGgQiEEoFBGRiSEEZKSgAoQQJRygQlAoQhCBhokEECAAiKCJAASSUopKAAiRyiKACCNcmseLajDEuHaZH2XLSYfxvOj8rv6T+C6paaa65OWOqj+pYNqEoKptMfov8A2sp/i0+eytGEESNR13WEouPZ0RnGXTHEAkgJSkoNAokoIAIJQKACEIAMI0DAEnQdVnMYx/dtI+b+g7KWxknHOIWUPCBnqcmgwB/MeXksZf4zdVZLqppt5NZLPpqfiU3cODQajtSdp+p7rO3d4SZJ06KMjJNW4I19o8nrmKetser0z4ar/tEj4g6FZ6reJg3yeAOpYNx2TpXbP8TQAfi3Y/CFtbS4ZVaH03BzTzHXoRyPYrgFC9BV/gPEFS3fmadDoQdQ4dCEZaA7JlSVFwbFWXNMPYezm82nofuKmlqtPIhKIpQCIpgJhElIikAESCBTEBIOqUkkJAEAgg50IigCDe4ZQrfraVN/ctE/B24WbxDgC3drRe+kek52+h1+a0HtkptZaxslHpkygpdo59d8L3tDVkVW/wABkx3YdfSVGs+IqtF0OD6buY1afi0rpzayavLalWEVabHj+IAx5HcLeOpzxJHNLSx7jwUOGcazAfld5eF3psfktHaY5Rfs8NPR3hP4FZa/4Fou1ovdSPQ+Nvz1HqqO6wO9t9m+1Z1Z4vVu/wAk9tM+ngWb6/qjq4SlybDuK30zll7COW4+LXbLU4dxmHQHBru4OU+hWctPJdFx1UX5uDYEIi6BJ0A1Kq6HENF25LD/ABD7xIVfxZjDRSa2m8OLzqQZ8I3nzJHzWEoyj2jeM4y6ZCxzHDUJDTDBsOvcqooGQSdjP2W/5lVNzdKzFUCk2P3B/V4j9VmaFTjt1mdHILOVXZteSn4jU1PopOFcLXF2x5o5IYQDncWySCYboZ2+YTjHIGYrVeiiveSrDF8IrW7stek6mTtOoPXK4aH4FQMqvbjsWRDahB0VlbXUgCNevXyHJQciXTYQdEmgNjwpj7raqHDUHRw/ebzHmuz21YPa17DLXAOB7FeeKD/VdQ/9M8ZzA0HH+Jv/ANm/f6qOgN2UgpcpMKwCJRI4REIAKEEaIhIAiiRwqPEcZyPHMDNmHYA6n0HqplNRWWVGDk8IuSEkBM4detrMzMMiYPYjcfNSI6JpqSyiWscMpACjT5Yk+zVANhyPOlGmkFiBDjaidbVUQoB6AHr2wo1tKtNj+5GvwcNQs9ecA0Xa0aj6R6Hxt+cH5q/bUTrKq0jZKPTJlCMu0YetwjfUtab2VAOjsp9HafNUl/VrtqFtZuV7RBBjSdRt2K6yysuZcaP/AE2r3yf/ABsTndKSwyYURjLKKSoSdyrg1/CyNsjP7RKo6hTtO58IHNuh9SR8j8lgzYTenX4qx4Zva4quFGo9rNCWg+Eu2kg6HQBVdU5tBJJ2A5nkFsOH8K/J6OZ3vO8RPcjYduS69JUn4pLg4tba4w2xfLLq4uBXpupXDGu2zAjQ9HDodOS5fj+EewqQ0k03e6Tv/Ke/fmtg3F2urPaCJy/HSTp6qHxDaE0Zd8Ox5FVOh8yj0KrUpbYSzl+piQ1PBmiQBqrOwwypV91pI6nQeq54xcnhI65SUVlsYpUtJVrw5fmjXY8cnA/CdR6K3tcDpU2j21QHnDT8pRVL+0pe4xpd1gE+pWy0rfmZzS1kF5Vk60KoImdDqPLkjDwea45U4ic73WOPqUj/AKxVGsPZ6hV8r9SVqp/sOylyAcFyGnxVWH7b/tFE7iysf/I/1KS0r9x/N/4s6+XhMuvKc5S9s9JC5AcXrVNhUf8Aacp2D0bp1SSz2bQCZqNLWzGg2k6wlPT7Yt55Kr1EpyS24Xuby7xlslrDoNCQNZ5QSI5ELJ39Zod4jmedYBJLZGms6E/gl1KH7VSq574ghvhbruOp6ctku0w/O6YgSvJdVlj8TwvZHrq2uteFZL7hBhbTI6mY6dp58loHFQMOt8jQFNIC6oRUVhHJJuTyyHlQDU7CGVUSMlqItT2VAhAEY0026iphahkQBBNNFCmlibcxMBgOWB49pEXDXcnsHq0kH5Fq6HkWY45sM9uKg1NM5v8AYdHfcfgkCOeFybO/wSiFdYNhw0qVNhq0fefuWlVTm8Gd1qrjllnw5hQYPbVtx7oPL/KhcVcRaEN+A+9M49j37LToNFn7Gzdc1Qwc9XHoF6D8OIR7POjF2N2WdGp4PwUFvts+ckAkxprqQO+mvkpOP1C5vs266/AAcyeSs7qsy3oto04mNfoFgsVv6rnkAPAJhoAJn05pyaUdrZNadlvxEufzCLCzsKLDmqODz02aPxS7ziQ+5QbMdB9TyWfbbuOtQkfwjf4q0w6wc8gRkp7mNCR5rmlqFFbYI6lpXOW6x5Km6vK9QmQ4x0mO+qjUnvzAa/Rb7FHtp08uUCQBpybsT6aLItpS6e8rmdspds6o1Rj0jsfAzv0Ol5O/uK0Wh3grN8LsyW1Fp3yg/a8X3q7/ACiFJYt9lSOpp0z5safuTFRlJm1On8GN/BN17xVVxXJT3MWB+8xSPd08lS1az3lS22hJlWNrZgckmMrLTDCdSry1tQ1P06KkMakMNgSyiARlAhmEMqOUaACyoiEtEEAJyoi1OSmyUAJhIcnAkoAaLUzWYCC0iQRBHIg6FSnBUHE2Lik0tHvHdVGLk8ImclFZZha2EilVeHEOY1xyfxDcF3lt3I6KHiWK8gUuq+pWeGMBc5xiB/zQKgv6bmPcx4LXNMFp3B+/rK7nNVRwjhjTK+e6fQh7XPcNDJMAc5W0wmi20pToajtSf+clU4XRDAKjx440HQfiU3f3hfJHw6T+CutfDi5z7ZnfJ3TVVXSHb3E8ziJ13P3BLoXnJ2/X/Kyri4GXdd+/mpdC9K862bnLJ6NVarjtRpMrTqAPkpAvm0xuJ7/cAs1+VDoidX6BZGuCbf3xqHX5805g1t7So0cidfIbqtpNLiABMrZYFY+zGvvHfsOgTQGto3OnRSBWJVbbNVlSYqJDyyl06Cdp01JZTQA3ToqQ1iNoTgagYbGpwJLUqECBCDihKIoAQAgQgEJQAQ2SoRFCUAE7VEGJcwqO64stmOLRUzkb5PF85hAy5LUnKs3/AN82o3NQebR+Kl4XxTb3D/Zsccx2mAHdgQd+xQBckLN8RcNi4cHh5YdiIkHutMmKhTi2nlEtJ9lJhOCU7ZsNEuPvPO57dgs3xrTpOewloNRuubnHJp6idddltqixnEOA1KlUvaRB77LWuS35kyLItxxEx9zWLuwTdeq2Ijt0W0tsLZSYWwHE+8SJnt5KlxDBaR1ALT2OnoUr7XY/oPT1KtGWLk3UoNO2h7beitqmFR+1/T/lNtsgO65+jpxkrKdm47H6qytMGcfedA6DUqdb26tLemjInEPDMPaweEfE6lXltTUajThWdtTVEsm2rFZUWqNbMU+k1MkcpsUhrEhqdagAFqNqUhCABCNBEgQEAklAlACZRykAI4QMUjhFCOEAR8R/U1f9N/8AaVxO099y7Piv6mrv+rf/AGFcZsmfnPipfY0JxVqc4MoF95RAMEPD57N8R+QKLEwCdJjyjXol8HPy3TD2d/aU4MbR2g1AU24Ktt65PNSmvTJCqquuSp1UqHXagaKquFV3TVc3DVXV6allIo6zUy2krSrbpoUFmzRDDKasrWgkW9urGnT5KkTIOlTVnaMUe3pKzt6SszZJoMUxgTVJilNCBBtalhABABMQpKlJQCAFIkRKKUAGgUEJQA2gEaJACwjJRQmbuvkY95/ZBOvYJSeFkpLLKriLFadOm9rnauaW7Tq4EBYnDrC1MmpdZCeTaT3u9Bp809xHcMc8ua4uB0DS4wYEF0DUkmTHKY5J3A3PIilYU6zubnsc+J7CB6rzbL5PlcHo16eKXJExC2sANKl24/6TGD5vlUlpWpU35mtiNi50n0BW3xJt8GmaFrSHQUrZh+biVi63tMxkMJ/mbHo0Qs67pP8AV9zb4MMdG0wC+NRswOkgyCr+mVkuGaxDIK1NB69SDzFM8yyOJNDrwo1VqmBqaexUyEVlWmqu7rMbuRPRO3t26q406Wg/emJ+PIT4ZOxIlQv0ekJcTUeHOYQRlAdu0OYeWhBjbM8cgTxWapJ4jyddembWWR33zf3XbTsNhqdPgUqnVaTrLfMQPVMt4oAplopsmA0ujUgis0k9yKg9Fb2+OUKzi1zWgF56CAGFz3E8hJcPJx6BYvU2J5aN/lVgdoW2gIiFKpWqiNYaZDqcupuGcgkDQnRx5NnXzOgnLKvbUte0Ec/+arspujYuDjtqcGNUaCm0qaWyipDKa3MGExqjVsXoM0dUYD0mT8kMbrFlvVcNwxxHnC5XauAJk6DeNZ5KZSwc91rh0dSZj1uf/KPR34KTSxOi7aoz7QH1XM23enRFUvnEkyYiI8hClWoxWpOsBwO2oRrnvBuIP9sGl5g6EEmDIMfEELoErSMsnTCW5ZAUSCNMsKUEIQlACQUJSEsIGGqji2pFpW7tj1cArdUHGzv0R/dzB/WPwWV3kZrUvGv9mFqVPzLYZkEmSXZczpMxEuOqlYa1hb+dvTTb+40Vn/0tMeqikP8AYMzVCd/C0taIkxLyJ2TFvi9pQBz0WVX9XVS4fZH4rzJRbbSX8f2etuS7ZZ3bLAA5aly89fZU2Dz/ADhJVFWNPXKXxyBIn0bopNXjlu1OjSpjoykD83lVFxxISScrp/2t+gVQot/b9yXqK/f8/wCGswJ+g/yfqtdaOWK4Wql7A4iJ25+f1W2shovRr8qPNu87J7AqniC5ytFMHxP0J5BvPN0B1E8lcNCyeK1z+WtzaBoGWSxgk67vLRz5OCjUScYPA6IqU+Ru8uRQphpzNnX2sB7Q47Bzho8EeEluUkaFroBWLxO5mo4xlDtwDmE7tcDzboPJariC8zB2ak6DoatNzT9sBz8w83lYgtBdo4OHLl8p0XBRH1Z6vSCNfsd/vJUq0qDcanmOomTJ5Anft5pIpIMplpkaLeSWDNWcm3we+zaOJlxzEA+N5IA0AIFKmAAAJaTA3HhU7CaxpVzTILWu90QQAR5tb32HxKqOFR4XTAB5e1Zbg/zVJzO5aER2Tl+8Nq03NFNviH6sh3Pm5tMD5rlrbjbwO6KlBo31MpyYUWjUTj3r2UeMyu4ifNCqOrHfQrlVIwV0rimoRb1I5gD1IB+RK5yyhPRZXehxaprge9vpukPd3S/yQ9vUJupQ6grFHGiz4V/9zTg7GfQErp9Oqua8IgCt/tMLoFu9dFfR6NHlJ7Slymabk4CtDYNEShKIlACQlNRAo0DDKzXHh/Ro61G/KT9y0crN8bkeybInUn0YRPzWdybg0jSuW2SZgLSiHUHSB7jj8yVUWlu2SecwtJhlL8w/+T7tVk6TznPmf8pqOB2T3PI5fBoGkJiypBz9RsELo6J/CWzUjuPWE8Epm6sXMDLQNABAqBxB31PvDkRC1NpssdhgE0hH7T/o7VbG02WVEHGLT92aXTUmmvYmSsnjrwy5Bh4lo8TXCNNJIdoPVakFVHENIuYYcGxqSQDoNUXw3waCme2WSoxKnTcCPatfP+m509JZSdr5FZGnhbhUjI6ScuxnnAg6jYrR2eMOEND3PJOVrBFJhJ0HtHCC4dZPorX/AKU8gtDpr1WAOqRlFOn+5TZyzQOnh5DMvMrk68t9Ho2SW36mdtMKNQeF4AEiWgO1B6pm7lrHU3t/OaZXAeF4J0dHI6bLQW3C15Se5zXUocROpgnacuUQfJTTw9mfNZ7CcsgH3TB8QInvPLQO6LSWspjHh5ZjGLcueiuwmwDaOd9OmORcfbNbOmhq0nENPZ7Qq25j21MCPeES9lWdZ8NRrRPkVbYxigbo2WvaI1cW1G8obVbpVp6bOHoq7AqWZ/tDz6ZYJ6wBoVnpouctxtbZiDZu7Z+ikSoFodFOC9k8hme42cRQ0E+IT5axPaYXPBeRyXVMVZmaQQuaYzhha/w7HUD5KLFnk5roZ5Gm4j2KQ6/nkVG/JyEPyGoToDsXT2AklRtRm6FHtGk4UrzXHcH6FdFt1i+EcPDGhxHjcN+g5ALZ25WkFhHRXHasE2mnAm2p1qssIoQjKCAEAIkcoApgCFkuP6sMYOof9APvWwWK47qAva3o3b+Y/wCFnZ0VHsrLOj+jVT/C76LCs9477ldYwG3ikJ6KLiOE0dT7Jk+QVMDltdu8d1NwGiTVGkbHn0Ku7+wAdo2PJPYbQAOySZSRJw1v59o10L9PgVs7fZZiwtHCq2oWkMJcA+NC7XSeuh9FqKKmvoUh4KPd05BUlJqNViMNfYb7N2Zonz3+HIeimWeOAOmYjkd1bX1CVn7zDQeS479NGyODeNr9TS/9wAgGdtVSYxxA2o0hwykbGemx6qirYeR1UFlqcxBXJHQRT5ZqrSw9o6qGyQdPe5mOoPNaDDaMR/8AircLsiBstFY2xXoU1KC4MbbNzLO0apoTVCnAUiF0GBDumysvjFsJDjyP1jftotdWaqq7tM0g7GRrtr1SaFhMydXDpKfpYNLZJIEgaftcyPKInzHVXdtZaAawNp3jlPwRWtQioadTQkn2Z/Zc3eB33JHdTtK7JFhQhXNBqZt6Sm5dNFQhxgTiRT2S0xBB3VKSUaYCQEQCYv7r2dNz8rn5ROVsSfJHa3QqMD2zBE6iD6IAkFYziWmHPAyEuJ1IiN9D6QPgtjKi1LYEzCTWRoi2dHKwDsot7TlW5Yo1WhKYGXr2knZHb2CvX26VSoKcDyUdhYzWc7IBk0zkkl0gGGtOgA6hXzaadaxKDUwbyBrUssSoTjWoEV1ahKgVbSVoDTTTrdIZm3WE8lHbhgzgxzjl0Ed+q1P5MgLQdEsBkg0rEDkptC3hPhqca1MQGsSoRgIJgNOaqrGWwyZjxD4g6ER3mFcFQriya6oHkGW7amOeuXadd0ANCmoN5RmrQ6BznT5NgfVWzmqNcWuYtOYtymdI17aj6JegEyk1SWpikeSeOyYC2FKSWNhHKBByiKP1RQmA2EIQQQAaNBBACXJuEEEAMOCACCCQwDdLaiQQA6n2hBBABQiQQQARCJyCCAA0bpcI0EAAII0EANu2KacEEEAIIRAaoIIAkMCcIQQTAUEZQQSEAIiggmgP/9k="/>
          <p:cNvSpPr>
            <a:spLocks noChangeAspect="1" noChangeArrowheads="1"/>
          </p:cNvSpPr>
          <p:nvPr/>
        </p:nvSpPr>
        <p:spPr bwMode="auto">
          <a:xfrm>
            <a:off x="76200" y="-1539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5842" name="AutoShape 2" descr="data:image/jpeg;base64,/9j/4AAQSkZJRgABAQAAAQABAAD/2wCEAAkGBhQSEBUUExQVFRUUGBcXFxgXFxcYFRUXFRQXFRcXFxcXHCYeFxkjHBQXHy8gIycpLCwsFx4xNTAqNSYrLCkBCQoKDgwOGg8PGiklHCQsKSkpLCosLCkpKSwsLCosLCwpLCwsLCwpKSwuLCwsLCksLCwpLCwpKiwsLCwsLCkpKf/AABEIAMIBAwMBIgACEQEDEQH/xAAbAAABBQEBAAAAAAAAAAAAAAADAAECBAUGB//EAEMQAAEDAgMFBQUGBAQGAwEAAAEAAhEDIQQSMQUGQVFhEyJxgbEykaHB8AcUI0Ji0TNScvGCorLhJENTksLSFmOjFf/EABoBAAIDAQEAAAAAAAAAAAAAAAECAAMEBQb/xAAtEQACAgEEAAQFBAMBAAAAAAAAAQIRAwQSITETQVFhIjKBwfAUI3GxoeHxBf/aAAwDAQACEQMRAD8Az8qLTpp2U0XtMtglRxGgrKAykzoYjxTh0DQIVNFIUHUeBqjydUmlCJSzKB20EcmY1MHogcoNtQ6eFEuUmVioFoPQp9FKQPEIH3gyonUx9fVkAsO8kpoTU6iISiGhhKkx5lLgnaESUFzFEBUWKUqIbkkCkCogJFqIOQrTIRaYQ6YVhjVKCrHi6NTQsvVFaERwmVSypmozURkrCUaatUqaHQCtUwiWpEqdOVao0oKhRarlMKFqRLJKmxllNoU8iAwEs6JkfIE6ATwkOUSTKcsUSkRxZB2FELkBlN06IxpO4ge8fujRZGMn5EHBRa9HGEcb294QNUKC4uPaJtKkXKDW80i5QKJhM1SakAgGiYUsve+vrgho/AFEjQxpp2NvdScUg5QKQQMKkJCg0ogKJKJgqYcotKeAiSuAgKjmUmtCWVELDUgjNKrsbdHabojIOGqbQhgolPW6g/BYpI7EFkKxSpcUw6D0Wq2xqBTbcK20KFiDUmwrVIKuxtiVaoJR0GDUoUoSISkBOcZ4JKJ8kkaGPDMyGak8FCtW4KeAbebj0VdnPxY90i593jj/ALWRqrhAj6KA4pPYT9eaJ0S62hyjqbqpVp5dJg6TwVqhtNzSe5MmwmAPiZ9yJjcL+EDmuehhvHiLoRt9iZMalEzktFGnVkKUyoYCbSi0aRcQGtLieABJ9wQKDC5wa0E/zECcognM6LgWXZ7vbC7Cq15qS4HLIMMLXsL2kDW+XLrw6rHn1ePC9r79DXi00prd0jIG6GKP/Jdfqz/2ss2Ilp1Fj5arv8JtNjSPxjN3EZ5kkyZ4kAcOJcFjb2bNcXCqBOYQ4tGpBdcgaECATzHNDDrIZPYsy6Rx6OZS4pBNN1tMdBWOU4WrsjdatWYHtDQ3gXGJ8BBPmgbT2TUw7g2oIm4gyCOhUG2Oim1EabqLAnATIrkqLDE4Qg5EaUyIGhHpoTUYIjoK0SiMpKNIozFB6Ctpq1h28EBgVuk26YZIsU2XVym3RAotVmkLi/P6hAtSDMbZEoujXw9UzEVsSUoxIuUS9ScEGqeSiIQcbpIbnJIhPAyVLZlQQQAR5oLiqTanZ1L6G6pRlwumdFTdKsrNwOIbJJNot4rVw0VLNlMbCVAS4KztvGhtNrTe/tNNx0KDVxQoGw7wvcWXM7R2h2jyRaToOZTIEnSsvYapLT4lKvjAAq4flYB71VxT+6ddCq5Mwxjb5O43JwjTS7Q5C95kEd2o0CQ3KXmHgtOlhfiud313ueXmlTJa1ktaADNjeAbtEzAOkkcAun3Dx4fhaYBJIsQamsWMU8rsotpC5PbmxTQxVQOHElp5tJkevTwXB00VPLJz7tnoZSeOHwexzdDbdZjg457R7XSNDwNh7gvZNy9ssxWGyVC05u67M4XEQIGttPJeU4mlmBtIGvISYE+a9C+zvZjqDBnGUu0Dnupk8bECDqrtZGENtd2JjnLLjlv+hmYwZKtRhLSWOIOWY1tr0hUK+LuA25JgcdfBR3i2nmxVcgvs8iHOzZYtDTNwpblMa/EOc6LCB+LkcLzmECzhH5iAZWqWdwwqXmY1gU8zXkeobvbZNPC0W1Q2Q0S5ru5ldZhaeImGniCQdCszaO8eErvBqZTlnLM2GRsSRwmo4z+lczv5tZ1MNpMJiMxgXJd0FpMSSLSAbGV5pi6tVveId4z8lnh4+aHL4Nrjgx/N2z2n/wCPh9LtKDs3HLaw4DNPtRcjmsWVjfZnva4VOzqFxboGiLl15JJ6fXDrd5KbW4iRbtW5oLpIIgGBGnGxKu0+aUZeHNmXVadNbo9dmYAigqDUQFdRHIcQ7QjNKE0ozCiMkGo6q5SaJVSm1XKSJYg7aStUWwgs1V1ggKFiRZw7bIlId7y+racE7GolC8/UfsoWEgYU6ep+uJUXGEqL/r3oEJvdZVKrkWq5Uq9WyIB3VElTNRJQFnibiq2JZmEK0WyhPaqKMcGYdSrWZZsRNjcz42strZGMqGhVcQQ9mXLBeJuP90zGrQ2REuHM0x/nR232bIZG3RzX3/FV3e2WgcAT8S4yVpYag6QXmSPqbWTYRgDnR19VbRSUVSM8sjk+RVCq1RyM8qpUKRjItbt7zuwVVzSSabzJ8gYExMTwXpOzMdSxpbTqND2w4jm0AQIOokkuPM5dAIXkGKpBwQ8Hi69G7HEXmZPqCCudqNG5NzxupHRxalKO2R7Rht3sJhsS2lkc8V2mQ8h4DmPa5hIPIyqG9m9DMIx2HoOpv7QOABg9mXaxGrenA+NuIw+OrvFV1R5cW0hlNyRmcz+Ynms4YcanvOOpOp/2VOP/AM+T2yyu/X35Fefbx2QzkNubnz+JWz9nu1ezxD2GRnOgLhJ4TlBLjew4QVj1BIWcXup1A5s+S3ZsW+DihdPl2zuXmes727GdWy12CS1pD28YbfMOcTBsNeK8+xYzHKBJ5DivTdx9+qOSK5yvOjoHZwNAMtm+fvW3tdmCcab6bcOajqtPvNDM5l4m4usmHMseN21a8vMvyxU8i4+p5huTu08FtchzWOMhxDmiASPaIA+IC67eLGziWU5J7NlwSbZhaxc4EHm0+IXTba34o0qZ7L8R0QANCY0nj5Lyd2NdSD6tQAVHk5RwaCZiBIF7wE2PHvzeIna9fL+EGef9ra1XFL6nR/fGA957WgXJM25WFzdWnUT3jeGOyEkR3gxrzadIcLq5sjZhbs1zsQGPPZvc4NDcwLzmYC4wS4ZriSO5AXn2L3trU30w60QSTdpc1lOmHFs3gU5jiTfRdFzafCMkNPFr4nyd21sWIIPGdQpCpF+CFhsUatFtQseC6cznmJseEaz+pcXvJvEX1OyYcomJ0n4KzettlLwtT2nYUtvZn5KLHVXTBj2QTwLuDjwHHRbWGp18pJbTkNBADnXIeA68aQ5pFrzwVHYmDZhMHnymcuUkmSXEyLwDwBykS0taRYlcntPfesypJzNnT+XVpix/SBC536jLN3Do6UdPiiqk+fc9JpuMkEEEE68QHFgMi1y0xxV6jUk+CwdydsjGUnB0EtiNJ0jN4jTlcnjC0quMbQY59U5QycxIjQkWHU6LbgyuceezNmxrHKkblN1gpYc6rgtk7y1cdUDaU0qVznHtuaCQT0Fjpe2qLX3pwdGqKYLi4GC4OJdMuBgzJNghPUxi6LIaeU1wd1VcEEVYJ8vUqnh8aHMa4OzMfdjvAXaeZsfj5uaxv5fNXwkpK0Z5JxdMM+vICp1ayZz7Ku6onEbJuq+CSq9omUFs8mhCqBTLkNyqMiHY1WtlO7z+mU/En5KmxyNs4/xfAejkY9l+L5ihhXXPVWZVTD/sjlyjKbHeUFwUy5MShQbBPYh1xFMolQqGL/hnwQoZS6NnSnV6soN94a7/AMVRAWxtPBZMIx7pz1agbEADLRoMvHPNUjyWUj2W5HUgTqaC/DzqFdDU7mJaEUjN7FzBmpkt6flPkbLrtk4NzcdQlwLRUoOHdEw7s3n1WFiafcHkV1mzwXYrDkfyUHeTcO0k/wCVZc2ON3XNP7GzDN1SfmjOYIMm56+nRZm3KRcDx5LSBQ61EEXWvakqRl3W7ZHdnfstoHCYghwMgOqCS1rQMlzxbHd5JYjddtSvhw+oCKrXFw0cxxa4s7uhjuE3vJEWWbX2E2oZcLrod1MC2nXa6o4mGFwzcCKlNhItM5ajjH6Uji64NUMi4sZuKZ2OSmHUyyO0awuFJ5vlcBoQReOBnhC43GS3FtkOEm3XwPBegPw8gDgPdZYG29g9s21ntu0+CkocUJ4j37j02tgTWwDKjG2yseAHZyWtExmMO8pK8x3vyPDWNIl8RNgNBJPD/ZdHuFv4cL/w+KaWtm36SdS3+Zp1gXC6za+yNl16b6zhTdYu7j3NJIFu41wkz0WbE1BVdP0f2NE/jowvsu3Xq0albtA4Gk4st7DjGodq4RcW0d1hUftSxZNJ7WhzQKjs0mcxbDZH6bWXog2sKeHYP+YWNgH+hvePvXHbZ2eKzCHXmfOVfjgkt3qV5cjk6+hW+zNxcykRLmuoZHEfldTcQQYFjdpn9S4/e7dCrTxfcaQ0m7rwO8Q0m2tjf43E7G62IrbNrZSDUoFxLbn8MuiZH+EXHLqu8ZvUys1wotdVeyQHEZKboMOEuMkjKbxHJU7HG6L45VJpv29ijsFj6OEpU3zmdWBbOpAEuN+FjotXtT6KhhaT82eqQXRDWt9im3k2dToCYGkeJzUur9PBwhTKdRkU5toO6oqj33T1HqsStFmVsJmSQCUlLFPLzohPcpEoTyqykdjlY2U7vVf6B6kfNVWi021jUTpOmsdVPZlT8SqOdI/C/wAk0eyzF8xUpO+SL2izMRjMsxrHyWlsXFPdha8xLeyIORptnyulxGYe0NP2U7Ehichi9M56G02UKj4ElQRdk811Os2WkRM8EPYrhUxDWnSRPLW66LenAspYlzKbcrRoL/NRFvhtLcLb+3TiXiBlpsfUNMH2gKjgYcZIJAaBZUGtUGtAF7eKt/dyDBBBGoP7KcIR7pO2Qa1PCJ2agRdQnQ2JHdPgui2U1rvuj8+QOoPGYkAB9NlWnE+TR1nqsAskEdEWnVy0WUoEsc85pMkPLYEaCI4ayklC2mXY8m1MsMfb4KbSqocrFMqwQtUaUlXWBVKLlaYboDIuspotPCyEI1ICqYjeulSMXJ0FvXklZbGNukaNfZbS2CA6bXAOvim2BsMU6Yzt7wLgJGjRUfl0/TlTbPx9d4DjQa1ocWuzP7wdkL2d2NCAL6XW3UdUaZ7OWZaZGRwc78UmJBgDSTc/tlWfE32anhyRXRJzJA5hrR5taG/JNTYPig43aLWjM3QiRIIseMESuZxW87s1iAFrXK4Mz4fJ0mOwIdHQyjbIbkaWwAA58eDjPqSfArknb1OblnvFxmItlBA4c9F2e6+2qNdkFozdGl3xaD71neojGW00/p57N4QulCIXSt2XSP5fUeqk3ZNL+X5+qvTbM7ijlyFXcF1W0dktLSWiHAaCwPkuYqNTWJKNcgYSQ3apKWIeVl6G53vUC5CqVISlBJtRH2LTzVn2kCm+bEwOzcZtppqs7CVM7yJDQOJNgOZK0t1tsU8PiHOr5uzqUqlN2QS6HscwFtwOPNEvxxadvo5rE8+XxuBbrdau7bGVHFtS7croGaL5CREuF5AEcZjWFjYvRaW7FQdu1rvZeQ06c7ESQJBPFSJbjLNF+oPAwPAIGNfZENqrx4Ktjj6FF9FEo/uHR7lYKma8EElpANxBPG0WHDjp1W/vvhWsxZDZ9kG5B4Dl4rH3aqsbjqgaRl7UlvsmxuLEzxWxvzVDscY/6beBHAc9VzoTn4tXx/o7OXHBYuvJ/wBo5fMe0byB9QV2e36hztbJyGnSeGz3WmzHFo4TxjVchXaNeRB88wHpK6rbTpZQfzox/wBrwUMrrNFg08U9PJfz/RlV3gC+ibYlA4nPl7uQE3EzHpoqGKxEZnEB2VpIB0nQSBwvMcYXRfZ6G9obNkn9JkHWxLufJaMmoWN00ZsGj8SO4yAdfriqOK2s1pjU6WWvvaMlV7QI1GkR3jwytjXkuKzxVadbj42VqyXDcjO8CWXY35ne7J2ayrhqlc1A3s47sA68zNvcqtOXOaxoLnvcGtA4k+gAkk8ACV0W5GMBwtem7s2tLDGawJaQZuTpc9IlcDtHaEVyGOJEVWtdGWQWkzHCQNORVOPUOSfHRryaOMWop+dF7CYyv967KQ5ocGuyND2m94cW+i63GUiyu9pblAPcBBbLYFxPtDquJ3SEuZYmw4E8etQLq97q8Yh0QJpgWy9P5Xu+JHgq46mTy7Gi3JpIRxbk/wA4Oe3n3og9lTN5ubQtLcXYWb8V5JfMgZDmgaloNqoHFlyRMEFefYp81r8XfPqvXdyntbQIaWguYeNMSY5B4B82O6FJrZulH1Dosapz8yG294xRa4UwSxsXALmtDCSzvaQA9wB1y5Vm7P8AtBD3gEkiwg8QGhgEj9IjzdztvNpgYeDBaWSRzLhLp5kkkrxOq/JWOXQOMeRsljpI7Pcu/V1Kq4/ye7bcoHEYV9andwAJiAXcL3iwuTyEC0uPkTtokuiYk/3Xqm5Zc7B1HOBIa0mSXNDSWm47pA8QvItt4E0cVkzGe46SbgvY19yOMuT6XK6cTPqsK3/U3cZXERF4A4xpJFrkXi2vmul3RxX4jc2f/vDPRzY8JssPH7L7Om103yy78ouDyFoJ4R4Sr+5pDaojKOrXH4kvBPiqH8Ks6CamuOj1/DwQIc8eNVx9KzlcpMfwcSP6p9aZ9UPCUy5ouHeOY/8Ak5F+7mf4dOOc39xp/Nb4NtWcmTV0GL3AXI8wP3C5HEO77wC0wfymRBn5rq5I0Ab5tPzC5LG1ZxD5IMtGnjx7zvXmmbe5A23CRVJSUs/1CZWmI8fLlRxdX4K5VWfieKBUuwmw3/iNJ0m/uPh6jxGqNt6jlxNQDg48QR7wXD4nxVLZDH9q1rZa4kDQTJtxXTHZvbOxHaPLqtOhUquLhJDqTmQARA7wc4acBzTXSNjW6NHIYhvdKtbAqZazSLG8E3vEgxpqBrbmoOpq3s1zG0qoLAXAsLXXlo72YCDee7ryPNRFeLuguLZlxLgdSPQqtitUbCVQ7MIFvfe9zqhYpt1H0JP5zf3HGavrqR+Yj8o8Qug31oxj3f0M5cv0gT5rmtx8W2nVGdwb3uLmj/UQuj3wxrKmMLmOa4ZGAkRyi8SFzop+P7HXyST0/wBPujFGFNRzWCJcQ0E6AuMAk+a0Kdd+QsebUqbmx1e9rbkySYnjFlWAtax4eK1atE1H1CB/FptrtHMXe8DqMzjH/wBZW2UE3bRzseWSjSZztanmLmgXcx4HjkcR8QFZ3U289lbI0N0BlxeeLfyhwHH4Kzsmq1mMol5hgeMx5NMtJPSCsmjgw19jMWBHGLTPEJHijOVyLIaiWOFRL+Pe+vTqYl5b/HNKGtyj2SQY/wABXJYtkldlSxDPulak6A4upVKdjdzS5rhaw7ryb8lgHDAuVijXCKJ5d0txr7tOc2kH5GVA81GvDnBpb2bDViC0/lZm6nKOCr7Ja2ptCiHgw8ubAvcg5R4TbwVrY21hRY5hZmBeHi8D+BWpEf8A6g/4VRwFQ08VRrAT2Tg6JiYOimzhod57adlDdWkxmJpmtoHAmZIsZ0HgutrU2fd6r2sAc7E5ZiO4KZIAHDmsBmHGflF1tnH/APD9jFjVFQG0z2eQiY80XFEWZ8o4nbWDcx+aLE66r0X7N9sPqNFCmyX3l2Zze6dbB3CeEeI1WFi8CKjcpWVT2a7D1QaTjPiQL2iW3hZdTh8WPHa6L9Pm2On0z0fbuwahc40KmejnYKjQRDWmoGuIn8t3cfynXU8/iPszBxIeAWUiMw4g5DlqczDSJMcDMGCpbP3vdl+5hha99eH1WuEkUSCQBAyi1vBdTsbGYg4Kk2kztKgeXioXhuUyeDr5CC4GL9FlcMyjfPpX5/02+NjT4SfuC3qxVPA7PdTDfxHtIBkFpuLg3LhfUEaicsheJVKhc+Tck8b9BK9f3k3TqVmtpufnJcXSBlawEey1skgW/suExP2f4pr+6zNxBHGOK1YMeyPPZjzZXNnRYyu77qwPsYbYWIAFr6NNh0HkrO6dMiqNba92CPdH+oIG1C5tGkagh5nM3i25HwII8Aum3E2IR+K+w1bE26ixACxSi7o6cJqOOz0LBulou13ib+rvVHNOL5I6h39lh1trHQmk/wDqmf8AMR6Kv/8A0Dwps/wVI/0s+a2LLGKoweDJu/z7HQVcXAN/e4f+5XG1Kueu8m2l/fy8lcxe1DliKgn9byPjUHoqTaUDqTJ14+KaEt8uOkDJFY8bT7ZF2uqSctSWmznUeOPQMRSt42RkzWpqMu6g+8uFpDFPNEg04ZlIMg9xsmT1m3DRWN2Mayj2xeGkPw9amJJ1eABEalZ9RkpZLKVSotWVt2U3MWzu5hQ6njAQJGHztJEkOpVqbjE82lwVKkzVGo1C0HKSMwLTFpa7UHmCpQY5KdsvbXpAMwxtmfh2vcRAlzn1LwLCwAtGixq9OVZI+CQYmorc7lZBuHydk9pBOUk8YIe6xAMj5i63NkzWdVc+O7RqEnQAgDJ55ssdVlhiJTbEAJdvFFvjMv03I3bGAJs0Q0cpJcQPNxPmqTXo7SjQikSIQnMRExKA7AEnTlPxj9lDKiO1UCiI2QhSATQrFOjYyQNNURUxqLY81cZ/dCaWgWueak0yVGFMstp2lRqYEuOcefPWR6IjDIWlgRZJRemA2Lu+3taNRzDmfWxTnamA5rnUr6STljrAXd7JwbaTGsAgNAESbRrfxWTgzpZa1Ova5kjjygACTzgeJukZenaB46uW1GHjPqdOpWxR0zW4dIkyufxGDLqjHmRrY68geggWHVbr3Qzxv7kAlXB0m/iSBPaVDOhhxzRPKHC3VTfRaGho0AFsxkeB1CGKXedB9lozeLrtnqAHde8PIrm/JIo+qHlJ9pmeS4kgVHgDm4p3YBpnM95Pi0+rSnNCKhiQIRG8deXG/wBSm8OL8hfGmumVqWDa1zIl0lwvH/RqHkOIlPVcpsaS8NBgkOyC3ecYBAJ0OTP8RyVR5smjBR6K8mRySbGfVukq5STmfceUAJ4STlMZqGKYNUk4CgUMApMF7+fh0ShSUCOQJMTE2nWOE9U0J2hOQoQcJ26qAKcKWSgwcjtKrsCOApY6QQuUHFOAmcEAsG4qLQphidrERGRARAE2VTDUQoeEZiGxqmAoEu0Fo4UrMoPjlcfXgequ4d2iUsTOgwr9LwFqYEgHhr5f3XPYeroFr4bEQPq9krL4s2C4axyt5f3RKtYZQPeqdN4AHP0upvfr7gloaw9J1yDYODfAkGpJ8YLfLwRB8FWoYi2v15KL3ckSWTrECVUc6Od/db5oz387cD0v0VQ1O6P7IiMkKsOYf5Xsd5NeD8iqtY6xopOqKrVeiVtkc6SEXJkSo8xKknaFLIoIxU+KQSUwoAZO0J2hETAsjCYBEDFIoMMSvkRKbFMsU2sSjWMaZsjNZCQCnKlDqXFDQnypBOQiR9EYUUTKmyIlYwCmFAC6O1qg6QwanATgJKAaDMKsUnqoxyIHqBRs4eqFeoV9JlYmHrWVujW4kwANeXVCi1SN9mJt9c0YYnS6xu3iCDIImVOniZHLzQobdRrtfZI1zHX+yz2YiQpsxCBFIuOq80PMOsIJxPdIgXi8XEcjw6oLsTCIeCdSpKrPemdU4qtUrIlUg2dJUzXSUFo4MIoSSUEYgphJJEQXFTBSSRASCcapJIMaJMKSSSAwQJJJKBiOFM8UklCeQmqKdJEVCCJT1SSQLEOmKSSIrHB+vJKU6SgS1RNkc6Dr+6dJAaPaCYd1vrmrNMpJILoafYfDut5n1RmJJKEQ1TTz/dBqaFJJQb0Bt0CrPNk6SiEfmCSSSUFP/9k="/>
          <p:cNvSpPr>
            <a:spLocks noChangeAspect="1" noChangeArrowheads="1"/>
          </p:cNvSpPr>
          <p:nvPr/>
        </p:nvSpPr>
        <p:spPr bwMode="auto">
          <a:xfrm>
            <a:off x="76200" y="-1539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018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4286256"/>
            <a:ext cx="3429024" cy="187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18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7752" y="4286256"/>
            <a:ext cx="347662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11560" y="1412776"/>
            <a:ext cx="79928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9552" y="545008"/>
            <a:ext cx="4320480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3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4. High Pass Filter</a:t>
            </a:r>
            <a:endParaRPr lang="ko-KR" altLang="en-US" sz="3600" b="1" spc="-100" dirty="0" smtClean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560" y="1595466"/>
            <a:ext cx="7848872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pc="-110" dirty="0" err="1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저역</a:t>
            </a: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필터의 </a:t>
            </a: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저항</a:t>
            </a: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과 </a:t>
            </a:r>
            <a:r>
              <a:rPr lang="ko-KR" altLang="en-US" spc="-110" dirty="0" err="1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커패시터</a:t>
            </a:r>
            <a:r>
              <a:rPr lang="ko-KR" altLang="en-US" spc="-110" dirty="0" err="1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</a:t>
            </a: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위치를 바꾸어 구성한 회로입니다</a:t>
            </a:r>
            <a:r>
              <a:rPr lang="en-US" altLang="ko-KR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AutoNum type="arabicPeriod"/>
            </a:pPr>
            <a:endParaRPr lang="en-US" altLang="ko-KR" spc="-110" dirty="0" smtClean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매우 </a:t>
            </a: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제한된 용도</a:t>
            </a: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로 사용되는 회로입니다</a:t>
            </a:r>
            <a:r>
              <a:rPr lang="en-US" altLang="ko-KR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AutoNum type="arabicPeriod"/>
            </a:pPr>
            <a:endParaRPr lang="en-US" altLang="ko-KR" spc="-110" dirty="0" smtClean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높은 주파수 대역은 </a:t>
            </a: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통과</a:t>
            </a: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시키고</a:t>
            </a:r>
            <a:r>
              <a:rPr lang="en-US" altLang="ko-KR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낮은 주파수 대역은 </a:t>
            </a:r>
            <a:r>
              <a:rPr lang="ko-KR" altLang="en-US" spc="-110" dirty="0" err="1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감쇠</a:t>
            </a:r>
            <a:r>
              <a:rPr lang="ko-KR" altLang="en-US" spc="-110" dirty="0" err="1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시킴니다</a:t>
            </a:r>
            <a:r>
              <a:rPr lang="en-US" altLang="ko-KR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AutoNum type="arabicPeriod"/>
            </a:pPr>
            <a:endParaRPr lang="en-US" altLang="ko-KR" spc="-110" dirty="0" smtClean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저주파 차단 필터</a:t>
            </a: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입니다</a:t>
            </a:r>
            <a:r>
              <a:rPr lang="en-US" altLang="ko-KR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27650" name="AutoShape 2" descr="data:image/jpeg;base64,/9j/4AAQSkZJRgABAQAAAQABAAD/2wCEAAkGBhQSEBUUExQVFRUUGBcXFxgXFxcYFRUXFRQXFRcXFxcXHCYeFxkjHBQXHy8gIycpLCwsFx4xNTAqNSYrLCkBCQoKDgwOGg8PGiklHCQsKSkpLCosLCkpKSwsLCosLCwpLCwsLCwpKSwuLCwsLCksLCwpLCwpKiwsLCwsLCkpKf/AABEIAMIBAwMBIgACEQEDEQH/xAAbAAABBQEBAAAAAAAAAAAAAAADAAECBAUGB//EAEMQAAEDAgMFBQUGBAQGAwEAAAEAAhEDIQQSMQUGQVFhEyJxgbEykaHB8AcUI0Ji0TNScvGCorLhJENTksLSFmOjFf/EABoBAAIDAQEAAAAAAAAAAAAAAAECAAMEBQb/xAAtEQACAgEEAAQFBAMBAAAAAAAAAQIRAwQSITETQVFhIjKBwfAUI3GxoeHxBf/aAAwDAQACEQMRAD8Az8qLTpp2U0XtMtglRxGgrKAykzoYjxTh0DQIVNFIUHUeBqjydUmlCJSzKB20EcmY1MHogcoNtQ6eFEuUmVioFoPQp9FKQPEIH3gyonUx9fVkAsO8kpoTU6iISiGhhKkx5lLgnaESUFzFEBUWKUqIbkkCkCogJFqIOQrTIRaYQ6YVhjVKCrHi6NTQsvVFaERwmVSypmozURkrCUaatUqaHQCtUwiWpEqdOVao0oKhRarlMKFqRLJKmxllNoU8iAwEs6JkfIE6ATwkOUSTKcsUSkRxZB2FELkBlN06IxpO4ge8fujRZGMn5EHBRa9HGEcb294QNUKC4uPaJtKkXKDW80i5QKJhM1SakAgGiYUsve+vrgho/AFEjQxpp2NvdScUg5QKQQMKkJCg0ogKJKJgqYcotKeAiSuAgKjmUmtCWVELDUgjNKrsbdHabojIOGqbQhgolPW6g/BYpI7EFkKxSpcUw6D0Wq2xqBTbcK20KFiDUmwrVIKuxtiVaoJR0GDUoUoSISkBOcZ4JKJ8kkaGPDMyGak8FCtW4KeAbebj0VdnPxY90i593jj/ALWRqrhAj6KA4pPYT9eaJ0S62hyjqbqpVp5dJg6TwVqhtNzSe5MmwmAPiZ9yJjcL+EDmuehhvHiLoRt9iZMalEzktFGnVkKUyoYCbSi0aRcQGtLieABJ9wQKDC5wa0E/zECcognM6LgWXZ7vbC7Cq15qS4HLIMMLXsL2kDW+XLrw6rHn1ePC9r79DXi00prd0jIG6GKP/Jdfqz/2ss2Ilp1Fj5arv8JtNjSPxjN3EZ5kkyZ4kAcOJcFjb2bNcXCqBOYQ4tGpBdcgaECATzHNDDrIZPYsy6Rx6OZS4pBNN1tMdBWOU4WrsjdatWYHtDQ3gXGJ8BBPmgbT2TUw7g2oIm4gyCOhUG2Oim1EabqLAnATIrkqLDE4Qg5EaUyIGhHpoTUYIjoK0SiMpKNIozFB6Ctpq1h28EBgVuk26YZIsU2XVym3RAotVmkLi/P6hAtSDMbZEoujXw9UzEVsSUoxIuUS9ScEGqeSiIQcbpIbnJIhPAyVLZlQQQAR5oLiqTanZ1L6G6pRlwumdFTdKsrNwOIbJJNot4rVw0VLNlMbCVAS4KztvGhtNrTe/tNNx0KDVxQoGw7wvcWXM7R2h2jyRaToOZTIEnSsvYapLT4lKvjAAq4flYB71VxT+6ddCq5Mwxjb5O43JwjTS7Q5C95kEd2o0CQ3KXmHgtOlhfiud313ueXmlTJa1ktaADNjeAbtEzAOkkcAun3Dx4fhaYBJIsQamsWMU8rsotpC5PbmxTQxVQOHElp5tJkevTwXB00VPLJz7tnoZSeOHwexzdDbdZjg457R7XSNDwNh7gvZNy9ssxWGyVC05u67M4XEQIGttPJeU4mlmBtIGvISYE+a9C+zvZjqDBnGUu0Dnupk8bECDqrtZGENtd2JjnLLjlv+hmYwZKtRhLSWOIOWY1tr0hUK+LuA25JgcdfBR3i2nmxVcgvs8iHOzZYtDTNwpblMa/EOc6LCB+LkcLzmECzhH5iAZWqWdwwqXmY1gU8zXkeobvbZNPC0W1Q2Q0S5ru5ldZhaeImGniCQdCszaO8eErvBqZTlnLM2GRsSRwmo4z+lczv5tZ1MNpMJiMxgXJd0FpMSSLSAbGV5pi6tVveId4z8lnh4+aHL4Nrjgx/N2z2n/wCPh9LtKDs3HLaw4DNPtRcjmsWVjfZnva4VOzqFxboGiLl15JJ6fXDrd5KbW4iRbtW5oLpIIgGBGnGxKu0+aUZeHNmXVadNbo9dmYAigqDUQFdRHIcQ7QjNKE0ozCiMkGo6q5SaJVSm1XKSJYg7aStUWwgs1V1ggKFiRZw7bIlId7y+racE7GolC8/UfsoWEgYU6ep+uJUXGEqL/r3oEJvdZVKrkWq5Uq9WyIB3VElTNRJQFnibiq2JZmEK0WyhPaqKMcGYdSrWZZsRNjcz42strZGMqGhVcQQ9mXLBeJuP90zGrQ2REuHM0x/nR232bIZG3RzX3/FV3e2WgcAT8S4yVpYag6QXmSPqbWTYRgDnR19VbRSUVSM8sjk+RVCq1RyM8qpUKRjItbt7zuwVVzSSabzJ8gYExMTwXpOzMdSxpbTqND2w4jm0AQIOokkuPM5dAIXkGKpBwQ8Hi69G7HEXmZPqCCudqNG5NzxupHRxalKO2R7Rht3sJhsS2lkc8V2mQ8h4DmPa5hIPIyqG9m9DMIx2HoOpv7QOABg9mXaxGrenA+NuIw+OrvFV1R5cW0hlNyRmcz+Ynms4YcanvOOpOp/2VOP/AM+T2yyu/X35Fefbx2QzkNubnz+JWz9nu1ezxD2GRnOgLhJ4TlBLjew4QVj1BIWcXup1A5s+S3ZsW+DihdPl2zuXmes727GdWy12CS1pD28YbfMOcTBsNeK8+xYzHKBJ5DivTdx9+qOSK5yvOjoHZwNAMtm+fvW3tdmCcab6bcOajqtPvNDM5l4m4usmHMseN21a8vMvyxU8i4+p5huTu08FtchzWOMhxDmiASPaIA+IC67eLGziWU5J7NlwSbZhaxc4EHm0+IXTba34o0qZ7L8R0QANCY0nj5Lyd2NdSD6tQAVHk5RwaCZiBIF7wE2PHvzeIna9fL+EGef9ra1XFL6nR/fGA957WgXJM25WFzdWnUT3jeGOyEkR3gxrzadIcLq5sjZhbs1zsQGPPZvc4NDcwLzmYC4wS4ZriSO5AXn2L3trU30w60QSTdpc1lOmHFs3gU5jiTfRdFzafCMkNPFr4nyd21sWIIPGdQpCpF+CFhsUatFtQseC6cznmJseEaz+pcXvJvEX1OyYcomJ0n4KzettlLwtT2nYUtvZn5KLHVXTBj2QTwLuDjwHHRbWGp18pJbTkNBADnXIeA68aQ5pFrzwVHYmDZhMHnymcuUkmSXEyLwDwBykS0taRYlcntPfesypJzNnT+XVpix/SBC536jLN3Do6UdPiiqk+fc9JpuMkEEEE68QHFgMi1y0xxV6jUk+CwdydsjGUnB0EtiNJ0jN4jTlcnjC0quMbQY59U5QycxIjQkWHU6LbgyuceezNmxrHKkblN1gpYc6rgtk7y1cdUDaU0qVznHtuaCQT0Fjpe2qLX3pwdGqKYLi4GC4OJdMuBgzJNghPUxi6LIaeU1wd1VcEEVYJ8vUqnh8aHMa4OzMfdjvAXaeZsfj5uaxv5fNXwkpK0Z5JxdMM+vICp1ayZz7Ku6onEbJuq+CSq9omUFs8mhCqBTLkNyqMiHY1WtlO7z+mU/En5KmxyNs4/xfAejkY9l+L5ihhXXPVWZVTD/sjlyjKbHeUFwUy5MShQbBPYh1xFMolQqGL/hnwQoZS6NnSnV6soN94a7/AMVRAWxtPBZMIx7pz1agbEADLRoMvHPNUjyWUj2W5HUgTqaC/DzqFdDU7mJaEUjN7FzBmpkt6flPkbLrtk4NzcdQlwLRUoOHdEw7s3n1WFiafcHkV1mzwXYrDkfyUHeTcO0k/wCVZc2ON3XNP7GzDN1SfmjOYIMm56+nRZm3KRcDx5LSBQ61EEXWvakqRl3W7ZHdnfstoHCYghwMgOqCS1rQMlzxbHd5JYjddtSvhw+oCKrXFw0cxxa4s7uhjuE3vJEWWbX2E2oZcLrod1MC2nXa6o4mGFwzcCKlNhItM5ajjH6Uji64NUMi4sZuKZ2OSmHUyyO0awuFJ5vlcBoQReOBnhC43GS3FtkOEm3XwPBegPw8gDgPdZYG29g9s21ntu0+CkocUJ4j37j02tgTWwDKjG2yseAHZyWtExmMO8pK8x3vyPDWNIl8RNgNBJPD/ZdHuFv4cL/w+KaWtm36SdS3+Zp1gXC6za+yNl16b6zhTdYu7j3NJIFu41wkz0WbE1BVdP0f2NE/jowvsu3Xq0albtA4Gk4st7DjGodq4RcW0d1hUftSxZNJ7WhzQKjs0mcxbDZH6bWXog2sKeHYP+YWNgH+hvePvXHbZ2eKzCHXmfOVfjgkt3qV5cjk6+hW+zNxcykRLmuoZHEfldTcQQYFjdpn9S4/e7dCrTxfcaQ0m7rwO8Q0m2tjf43E7G62IrbNrZSDUoFxLbn8MuiZH+EXHLqu8ZvUys1wotdVeyQHEZKboMOEuMkjKbxHJU7HG6L45VJpv29ijsFj6OEpU3zmdWBbOpAEuN+FjotXtT6KhhaT82eqQXRDWt9im3k2dToCYGkeJzUur9PBwhTKdRkU5toO6oqj33T1HqsStFmVsJmSQCUlLFPLzohPcpEoTyqykdjlY2U7vVf6B6kfNVWi021jUTpOmsdVPZlT8SqOdI/C/wAk0eyzF8xUpO+SL2izMRjMsxrHyWlsXFPdha8xLeyIORptnyulxGYe0NP2U7Ehichi9M56G02UKj4ElQRdk811Os2WkRM8EPYrhUxDWnSRPLW66LenAspYlzKbcrRoL/NRFvhtLcLb+3TiXiBlpsfUNMH2gKjgYcZIJAaBZUGtUGtAF7eKt/dyDBBBGoP7KcIR7pO2Qa1PCJ2agRdQnQ2JHdPgui2U1rvuj8+QOoPGYkAB9NlWnE+TR1nqsAskEdEWnVy0WUoEsc85pMkPLYEaCI4ayklC2mXY8m1MsMfb4KbSqocrFMqwQtUaUlXWBVKLlaYboDIuspotPCyEI1ICqYjeulSMXJ0FvXklZbGNukaNfZbS2CA6bXAOvim2BsMU6Yzt7wLgJGjRUfl0/TlTbPx9d4DjQa1ocWuzP7wdkL2d2NCAL6XW3UdUaZ7OWZaZGRwc78UmJBgDSTc/tlWfE32anhyRXRJzJA5hrR5taG/JNTYPig43aLWjM3QiRIIseMESuZxW87s1iAFrXK4Mz4fJ0mOwIdHQyjbIbkaWwAA58eDjPqSfArknb1OblnvFxmItlBA4c9F2e6+2qNdkFozdGl3xaD71neojGW00/p57N4QulCIXSt2XSP5fUeqk3ZNL+X5+qvTbM7ijlyFXcF1W0dktLSWiHAaCwPkuYqNTWJKNcgYSQ3apKWIeVl6G53vUC5CqVISlBJtRH2LTzVn2kCm+bEwOzcZtppqs7CVM7yJDQOJNgOZK0t1tsU8PiHOr5uzqUqlN2QS6HscwFtwOPNEvxxadvo5rE8+XxuBbrdau7bGVHFtS7croGaL5CREuF5AEcZjWFjYvRaW7FQdu1rvZeQ06c7ESQJBPFSJbjLNF+oPAwPAIGNfZENqrx4Ktjj6FF9FEo/uHR7lYKma8EElpANxBPG0WHDjp1W/vvhWsxZDZ9kG5B4Dl4rH3aqsbjqgaRl7UlvsmxuLEzxWxvzVDscY/6beBHAc9VzoTn4tXx/o7OXHBYuvJ/wBo5fMe0byB9QV2e36hztbJyGnSeGz3WmzHFo4TxjVchXaNeRB88wHpK6rbTpZQfzox/wBrwUMrrNFg08U9PJfz/RlV3gC+ibYlA4nPl7uQE3EzHpoqGKxEZnEB2VpIB0nQSBwvMcYXRfZ6G9obNkn9JkHWxLufJaMmoWN00ZsGj8SO4yAdfriqOK2s1pjU6WWvvaMlV7QI1GkR3jwytjXkuKzxVadbj42VqyXDcjO8CWXY35ne7J2ayrhqlc1A3s47sA68zNvcqtOXOaxoLnvcGtA4k+gAkk8ACV0W5GMBwtem7s2tLDGawJaQZuTpc9IlcDtHaEVyGOJEVWtdGWQWkzHCQNORVOPUOSfHRryaOMWop+dF7CYyv967KQ5ocGuyND2m94cW+i63GUiyu9pblAPcBBbLYFxPtDquJ3SEuZYmw4E8etQLq97q8Yh0QJpgWy9P5Xu+JHgq46mTy7Gi3JpIRxbk/wA4Oe3n3og9lTN5ubQtLcXYWb8V5JfMgZDmgaloNqoHFlyRMEFefYp81r8XfPqvXdyntbQIaWguYeNMSY5B4B82O6FJrZulH1Dosapz8yG294xRa4UwSxsXALmtDCSzvaQA9wB1y5Vm7P8AtBD3gEkiwg8QGhgEj9IjzdztvNpgYeDBaWSRzLhLp5kkkrxOq/JWOXQOMeRsljpI7Pcu/V1Kq4/ye7bcoHEYV9andwAJiAXcL3iwuTyEC0uPkTtokuiYk/3Xqm5Zc7B1HOBIa0mSXNDSWm47pA8QvItt4E0cVkzGe46SbgvY19yOMuT6XK6cTPqsK3/U3cZXERF4A4xpJFrkXi2vmul3RxX4jc2f/vDPRzY8JssPH7L7Om103yy78ouDyFoJ4R4Sr+5pDaojKOrXH4kvBPiqH8Ks6CamuOj1/DwQIc8eNVx9KzlcpMfwcSP6p9aZ9UPCUy5ouHeOY/8Ak5F+7mf4dOOc39xp/Nb4NtWcmTV0GL3AXI8wP3C5HEO77wC0wfymRBn5rq5I0Ab5tPzC5LG1ZxD5IMtGnjx7zvXmmbe5A23CRVJSUs/1CZWmI8fLlRxdX4K5VWfieKBUuwmw3/iNJ0m/uPh6jxGqNt6jlxNQDg48QR7wXD4nxVLZDH9q1rZa4kDQTJtxXTHZvbOxHaPLqtOhUquLhJDqTmQARA7wc4acBzTXSNjW6NHIYhvdKtbAqZazSLG8E3vEgxpqBrbmoOpq3s1zG0qoLAXAsLXXlo72YCDee7ryPNRFeLuguLZlxLgdSPQqtitUbCVQ7MIFvfe9zqhYpt1H0JP5zf3HGavrqR+Yj8o8Qug31oxj3f0M5cv0gT5rmtx8W2nVGdwb3uLmj/UQuj3wxrKmMLmOa4ZGAkRyi8SFzop+P7HXyST0/wBPujFGFNRzWCJcQ0E6AuMAk+a0Kdd+QsebUqbmx1e9rbkySYnjFlWAtax4eK1atE1H1CB/FptrtHMXe8DqMzjH/wBZW2UE3bRzseWSjSZztanmLmgXcx4HjkcR8QFZ3U289lbI0N0BlxeeLfyhwHH4Kzsmq1mMol5hgeMx5NMtJPSCsmjgw19jMWBHGLTPEJHijOVyLIaiWOFRL+Pe+vTqYl5b/HNKGtyj2SQY/wABXJYtkldlSxDPulak6A4upVKdjdzS5rhaw7ryb8lgHDAuVijXCKJ5d0txr7tOc2kH5GVA81GvDnBpb2bDViC0/lZm6nKOCr7Ja2ptCiHgw8ubAvcg5R4TbwVrY21hRY5hZmBeHi8D+BWpEf8A6g/4VRwFQ08VRrAT2Tg6JiYOimzhod57adlDdWkxmJpmtoHAmZIsZ0HgutrU2fd6r2sAc7E5ZiO4KZIAHDmsBmHGflF1tnH/APD9jFjVFQG0z2eQiY80XFEWZ8o4nbWDcx+aLE66r0X7N9sPqNFCmyX3l2Zze6dbB3CeEeI1WFi8CKjcpWVT2a7D1QaTjPiQL2iW3hZdTh8WPHa6L9Pm2On0z0fbuwahc40KmejnYKjQRDWmoGuIn8t3cfynXU8/iPszBxIeAWUiMw4g5DlqczDSJMcDMGCpbP3vdl+5hha99eH1WuEkUSCQBAyi1vBdTsbGYg4Kk2kztKgeXioXhuUyeDr5CC4GL9FlcMyjfPpX5/02+NjT4SfuC3qxVPA7PdTDfxHtIBkFpuLg3LhfUEaicsheJVKhc+Tck8b9BK9f3k3TqVmtpufnJcXSBlawEey1skgW/suExP2f4pr+6zNxBHGOK1YMeyPPZjzZXNnRYyu77qwPsYbYWIAFr6NNh0HkrO6dMiqNba92CPdH+oIG1C5tGkagh5nM3i25HwII8Aum3E2IR+K+w1bE26ixACxSi7o6cJqOOz0LBulou13ib+rvVHNOL5I6h39lh1trHQmk/wDqmf8AMR6Kv/8A0Dwps/wVI/0s+a2LLGKoweDJu/z7HQVcXAN/e4f+5XG1Kueu8m2l/fy8lcxe1DliKgn9byPjUHoqTaUDqTJ14+KaEt8uOkDJFY8bT7ZF2uqSctSWmznUeOPQMRSt42RkzWpqMu6g+8uFpDFPNEg04ZlIMg9xsmT1m3DRWN2Mayj2xeGkPw9amJJ1eABEalZ9RkpZLKVSotWVt2U3MWzu5hQ6njAQJGHztJEkOpVqbjE82lwVKkzVGo1C0HKSMwLTFpa7UHmCpQY5KdsvbXpAMwxtmfh2vcRAlzn1LwLCwAtGixq9OVZI+CQYmorc7lZBuHydk9pBOUk8YIe6xAMj5i63NkzWdVc+O7RqEnQAgDJ55ssdVlhiJTbEAJdvFFvjMv03I3bGAJs0Q0cpJcQPNxPmqTXo7SjQikSIQnMRExKA7AEnTlPxj9lDKiO1UCiI2QhSATQrFOjYyQNNURUxqLY81cZ/dCaWgWueak0yVGFMstp2lRqYEuOcefPWR6IjDIWlgRZJRemA2Lu+3taNRzDmfWxTnamA5rnUr6STljrAXd7JwbaTGsAgNAESbRrfxWTgzpZa1Ova5kjjygACTzgeJukZenaB46uW1GHjPqdOpWxR0zW4dIkyufxGDLqjHmRrY68geggWHVbr3Qzxv7kAlXB0m/iSBPaVDOhhxzRPKHC3VTfRaGho0AFsxkeB1CGKXedB9lozeLrtnqAHde8PIrm/JIo+qHlJ9pmeS4kgVHgDm4p3YBpnM95Pi0+rSnNCKhiQIRG8deXG/wBSm8OL8hfGmumVqWDa1zIl0lwvH/RqHkOIlPVcpsaS8NBgkOyC3ecYBAJ0OTP8RyVR5smjBR6K8mRySbGfVukq5STmfceUAJ4STlMZqGKYNUk4CgUMApMF7+fh0ShSUCOQJMTE2nWOE9U0J2hOQoQcJ26qAKcKWSgwcjtKrsCOApY6QQuUHFOAmcEAsG4qLQphidrERGRARAE2VTDUQoeEZiGxqmAoEu0Fo4UrMoPjlcfXgequ4d2iUsTOgwr9LwFqYEgHhr5f3XPYeroFr4bEQPq9krL4s2C4axyt5f3RKtYZQPeqdN4AHP0upvfr7gloaw9J1yDYODfAkGpJ8YLfLwRB8FWoYi2v15KL3ckSWTrECVUc6Od/db5oz387cD0v0VQ1O6P7IiMkKsOYf5Xsd5NeD8iqtY6xopOqKrVeiVtkc6SEXJkSo8xKknaFLIoIxU+KQSUwoAZO0J2hETAsjCYBEDFIoMMSvkRKbFMsU2sSjWMaZsjNZCQCnKlDqXFDQnypBOQiR9EYUUTKmyIlYwCmFAC6O1qg6QwanATgJKAaDMKsUnqoxyIHqBRs4eqFeoV9JlYmHrWVujW4kwANeXVCi1SN9mJt9c0YYnS6xu3iCDIImVOniZHLzQobdRrtfZI1zHX+yz2YiQpsxCBFIuOq80PMOsIJxPdIgXi8XEcjw6oLsTCIeCdSpKrPemdU4qtUrIlUg2dJUzXSUFo4MIoSSUEYgphJJEQXFTBSSRASCcapJIMaJMKSSSAwQJJJKBiOFM8UklCeQmqKdJEVCCJT1SSQLEOmKSSIrHB+vJKU6SgS1RNkc6Dr+6dJAaPaCYd1vrmrNMpJILoafYfDut5n1RmJJKEQ1TTz/dBqaFJJQb0Bt0CrPNk6SiEfmCSSSUFP/9k="/>
          <p:cNvSpPr>
            <a:spLocks noChangeAspect="1" noChangeArrowheads="1"/>
          </p:cNvSpPr>
          <p:nvPr/>
        </p:nvSpPr>
        <p:spPr bwMode="auto">
          <a:xfrm>
            <a:off x="76200" y="-1539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652" name="AutoShape 4" descr="data:image/jpeg;base64,/9j/4AAQSkZJRgABAQAAAQABAAD/2wCEAAkGBhQSEBUUExQVFRUUGBcXFxgXFxcYFRUXFRQXFRcXFxcXHCYeFxkjHBQXHy8gIycpLCwsFx4xNTAqNSYrLCkBCQoKDgwOGg8PGiklHCQsKSkpLCosLCkpKSwsLCosLCwpLCwsLCwpKSwuLCwsLCksLCwpLCwpKiwsLCwsLCkpKf/AABEIAMIBAwMBIgACEQEDEQH/xAAbAAABBQEBAAAAAAAAAAAAAAADAAECBAUGB//EAEMQAAEDAgMFBQUGBAQGAwEAAAEAAhEDIQQSMQUGQVFhEyJxgbEykaHB8AcUI0Ji0TNScvGCorLhJENTksLSFmOjFf/EABoBAAIDAQEAAAAAAAAAAAAAAAECAAMEBQb/xAAtEQACAgEEAAQFBAMBAAAAAAAAAQIRAwQSITETQVFhIjKBwfAUI3GxoeHxBf/aAAwDAQACEQMRAD8Az8qLTpp2U0XtMtglRxGgrKAykzoYjxTh0DQIVNFIUHUeBqjydUmlCJSzKB20EcmY1MHogcoNtQ6eFEuUmVioFoPQp9FKQPEIH3gyonUx9fVkAsO8kpoTU6iISiGhhKkx5lLgnaESUFzFEBUWKUqIbkkCkCogJFqIOQrTIRaYQ6YVhjVKCrHi6NTQsvVFaERwmVSypmozURkrCUaatUqaHQCtUwiWpEqdOVao0oKhRarlMKFqRLJKmxllNoU8iAwEs6JkfIE6ATwkOUSTKcsUSkRxZB2FELkBlN06IxpO4ge8fujRZGMn5EHBRa9HGEcb294QNUKC4uPaJtKkXKDW80i5QKJhM1SakAgGiYUsve+vrgho/AFEjQxpp2NvdScUg5QKQQMKkJCg0ogKJKJgqYcotKeAiSuAgKjmUmtCWVELDUgjNKrsbdHabojIOGqbQhgolPW6g/BYpI7EFkKxSpcUw6D0Wq2xqBTbcK20KFiDUmwrVIKuxtiVaoJR0GDUoUoSISkBOcZ4JKJ8kkaGPDMyGak8FCtW4KeAbebj0VdnPxY90i593jj/ALWRqrhAj6KA4pPYT9eaJ0S62hyjqbqpVp5dJg6TwVqhtNzSe5MmwmAPiZ9yJjcL+EDmuehhvHiLoRt9iZMalEzktFGnVkKUyoYCbSi0aRcQGtLieABJ9wQKDC5wa0E/zECcognM6LgWXZ7vbC7Cq15qS4HLIMMLXsL2kDW+XLrw6rHn1ePC9r79DXi00prd0jIG6GKP/Jdfqz/2ss2Ilp1Fj5arv8JtNjSPxjN3EZ5kkyZ4kAcOJcFjb2bNcXCqBOYQ4tGpBdcgaECATzHNDDrIZPYsy6Rx6OZS4pBNN1tMdBWOU4WrsjdatWYHtDQ3gXGJ8BBPmgbT2TUw7g2oIm4gyCOhUG2Oim1EabqLAnATIrkqLDE4Qg5EaUyIGhHpoTUYIjoK0SiMpKNIozFB6Ctpq1h28EBgVuk26YZIsU2XVym3RAotVmkLi/P6hAtSDMbZEoujXw9UzEVsSUoxIuUS9ScEGqeSiIQcbpIbnJIhPAyVLZlQQQAR5oLiqTanZ1L6G6pRlwumdFTdKsrNwOIbJJNot4rVw0VLNlMbCVAS4KztvGhtNrTe/tNNx0KDVxQoGw7wvcWXM7R2h2jyRaToOZTIEnSsvYapLT4lKvjAAq4flYB71VxT+6ddCq5Mwxjb5O43JwjTS7Q5C95kEd2o0CQ3KXmHgtOlhfiud313ueXmlTJa1ktaADNjeAbtEzAOkkcAun3Dx4fhaYBJIsQamsWMU8rsotpC5PbmxTQxVQOHElp5tJkevTwXB00VPLJz7tnoZSeOHwexzdDbdZjg457R7XSNDwNh7gvZNy9ssxWGyVC05u67M4XEQIGttPJeU4mlmBtIGvISYE+a9C+zvZjqDBnGUu0Dnupk8bECDqrtZGENtd2JjnLLjlv+hmYwZKtRhLSWOIOWY1tr0hUK+LuA25JgcdfBR3i2nmxVcgvs8iHOzZYtDTNwpblMa/EOc6LCB+LkcLzmECzhH5iAZWqWdwwqXmY1gU8zXkeobvbZNPC0W1Q2Q0S5ru5ldZhaeImGniCQdCszaO8eErvBqZTlnLM2GRsSRwmo4z+lczv5tZ1MNpMJiMxgXJd0FpMSSLSAbGV5pi6tVveId4z8lnh4+aHL4Nrjgx/N2z2n/wCPh9LtKDs3HLaw4DNPtRcjmsWVjfZnva4VOzqFxboGiLl15JJ6fXDrd5KbW4iRbtW5oLpIIgGBGnGxKu0+aUZeHNmXVadNbo9dmYAigqDUQFdRHIcQ7QjNKE0ozCiMkGo6q5SaJVSm1XKSJYg7aStUWwgs1V1ggKFiRZw7bIlId7y+racE7GolC8/UfsoWEgYU6ep+uJUXGEqL/r3oEJvdZVKrkWq5Uq9WyIB3VElTNRJQFnibiq2JZmEK0WyhPaqKMcGYdSrWZZsRNjcz42strZGMqGhVcQQ9mXLBeJuP90zGrQ2REuHM0x/nR232bIZG3RzX3/FV3e2WgcAT8S4yVpYag6QXmSPqbWTYRgDnR19VbRSUVSM8sjk+RVCq1RyM8qpUKRjItbt7zuwVVzSSabzJ8gYExMTwXpOzMdSxpbTqND2w4jm0AQIOokkuPM5dAIXkGKpBwQ8Hi69G7HEXmZPqCCudqNG5NzxupHRxalKO2R7Rht3sJhsS2lkc8V2mQ8h4DmPa5hIPIyqG9m9DMIx2HoOpv7QOABg9mXaxGrenA+NuIw+OrvFV1R5cW0hlNyRmcz+Ynms4YcanvOOpOp/2VOP/AM+T2yyu/X35Fefbx2QzkNubnz+JWz9nu1ezxD2GRnOgLhJ4TlBLjew4QVj1BIWcXup1A5s+S3ZsW+DihdPl2zuXmes727GdWy12CS1pD28YbfMOcTBsNeK8+xYzHKBJ5DivTdx9+qOSK5yvOjoHZwNAMtm+fvW3tdmCcab6bcOajqtPvNDM5l4m4usmHMseN21a8vMvyxU8i4+p5huTu08FtchzWOMhxDmiASPaIA+IC67eLGziWU5J7NlwSbZhaxc4EHm0+IXTba34o0qZ7L8R0QANCY0nj5Lyd2NdSD6tQAVHk5RwaCZiBIF7wE2PHvzeIna9fL+EGef9ra1XFL6nR/fGA957WgXJM25WFzdWnUT3jeGOyEkR3gxrzadIcLq5sjZhbs1zsQGPPZvc4NDcwLzmYC4wS4ZriSO5AXn2L3trU30w60QSTdpc1lOmHFs3gU5jiTfRdFzafCMkNPFr4nyd21sWIIPGdQpCpF+CFhsUatFtQseC6cznmJseEaz+pcXvJvEX1OyYcomJ0n4KzettlLwtT2nYUtvZn5KLHVXTBj2QTwLuDjwHHRbWGp18pJbTkNBADnXIeA68aQ5pFrzwVHYmDZhMHnymcuUkmSXEyLwDwBykS0taRYlcntPfesypJzNnT+XVpix/SBC536jLN3Do6UdPiiqk+fc9JpuMkEEEE68QHFgMi1y0xxV6jUk+CwdydsjGUnB0EtiNJ0jN4jTlcnjC0quMbQY59U5QycxIjQkWHU6LbgyuceezNmxrHKkblN1gpYc6rgtk7y1cdUDaU0qVznHtuaCQT0Fjpe2qLX3pwdGqKYLi4GC4OJdMuBgzJNghPUxi6LIaeU1wd1VcEEVYJ8vUqnh8aHMa4OzMfdjvAXaeZsfj5uaxv5fNXwkpK0Z5JxdMM+vICp1ayZz7Ku6onEbJuq+CSq9omUFs8mhCqBTLkNyqMiHY1WtlO7z+mU/En5KmxyNs4/xfAejkY9l+L5ihhXXPVWZVTD/sjlyjKbHeUFwUy5MShQbBPYh1xFMolQqGL/hnwQoZS6NnSnV6soN94a7/AMVRAWxtPBZMIx7pz1agbEADLRoMvHPNUjyWUj2W5HUgTqaC/DzqFdDU7mJaEUjN7FzBmpkt6flPkbLrtk4NzcdQlwLRUoOHdEw7s3n1WFiafcHkV1mzwXYrDkfyUHeTcO0k/wCVZc2ON3XNP7GzDN1SfmjOYIMm56+nRZm3KRcDx5LSBQ61EEXWvakqRl3W7ZHdnfstoHCYghwMgOqCS1rQMlzxbHd5JYjddtSvhw+oCKrXFw0cxxa4s7uhjuE3vJEWWbX2E2oZcLrod1MC2nXa6o4mGFwzcCKlNhItM5ajjH6Uji64NUMi4sZuKZ2OSmHUyyO0awuFJ5vlcBoQReOBnhC43GS3FtkOEm3XwPBegPw8gDgPdZYG29g9s21ntu0+CkocUJ4j37j02tgTWwDKjG2yseAHZyWtExmMO8pK8x3vyPDWNIl8RNgNBJPD/ZdHuFv4cL/w+KaWtm36SdS3+Zp1gXC6za+yNl16b6zhTdYu7j3NJIFu41wkz0WbE1BVdP0f2NE/jowvsu3Xq0albtA4Gk4st7DjGodq4RcW0d1hUftSxZNJ7WhzQKjs0mcxbDZH6bWXog2sKeHYP+YWNgH+hvePvXHbZ2eKzCHXmfOVfjgkt3qV5cjk6+hW+zNxcykRLmuoZHEfldTcQQYFjdpn9S4/e7dCrTxfcaQ0m7rwO8Q0m2tjf43E7G62IrbNrZSDUoFxLbn8MuiZH+EXHLqu8ZvUys1wotdVeyQHEZKboMOEuMkjKbxHJU7HG6L45VJpv29ijsFj6OEpU3zmdWBbOpAEuN+FjotXtT6KhhaT82eqQXRDWt9im3k2dToCYGkeJzUur9PBwhTKdRkU5toO6oqj33T1HqsStFmVsJmSQCUlLFPLzohPcpEoTyqykdjlY2U7vVf6B6kfNVWi021jUTpOmsdVPZlT8SqOdI/C/wAk0eyzF8xUpO+SL2izMRjMsxrHyWlsXFPdha8xLeyIORptnyulxGYe0NP2U7Ehichi9M56G02UKj4ElQRdk811Os2WkRM8EPYrhUxDWnSRPLW66LenAspYlzKbcrRoL/NRFvhtLcLb+3TiXiBlpsfUNMH2gKjgYcZIJAaBZUGtUGtAF7eKt/dyDBBBGoP7KcIR7pO2Qa1PCJ2agRdQnQ2JHdPgui2U1rvuj8+QOoPGYkAB9NlWnE+TR1nqsAskEdEWnVy0WUoEsc85pMkPLYEaCI4ayklC2mXY8m1MsMfb4KbSqocrFMqwQtUaUlXWBVKLlaYboDIuspotPCyEI1ICqYjeulSMXJ0FvXklZbGNukaNfZbS2CA6bXAOvim2BsMU6Yzt7wLgJGjRUfl0/TlTbPx9d4DjQa1ocWuzP7wdkL2d2NCAL6XW3UdUaZ7OWZaZGRwc78UmJBgDSTc/tlWfE32anhyRXRJzJA5hrR5taG/JNTYPig43aLWjM3QiRIIseMESuZxW87s1iAFrXK4Mz4fJ0mOwIdHQyjbIbkaWwAA58eDjPqSfArknb1OblnvFxmItlBA4c9F2e6+2qNdkFozdGl3xaD71neojGW00/p57N4QulCIXSt2XSP5fUeqk3ZNL+X5+qvTbM7ijlyFXcF1W0dktLSWiHAaCwPkuYqNTWJKNcgYSQ3apKWIeVl6G53vUC5CqVISlBJtRH2LTzVn2kCm+bEwOzcZtppqs7CVM7yJDQOJNgOZK0t1tsU8PiHOr5uzqUqlN2QS6HscwFtwOPNEvxxadvo5rE8+XxuBbrdau7bGVHFtS7croGaL5CREuF5AEcZjWFjYvRaW7FQdu1rvZeQ06c7ESQJBPFSJbjLNF+oPAwPAIGNfZENqrx4Ktjj6FF9FEo/uHR7lYKma8EElpANxBPG0WHDjp1W/vvhWsxZDZ9kG5B4Dl4rH3aqsbjqgaRl7UlvsmxuLEzxWxvzVDscY/6beBHAc9VzoTn4tXx/o7OXHBYuvJ/wBo5fMe0byB9QV2e36hztbJyGnSeGz3WmzHFo4TxjVchXaNeRB88wHpK6rbTpZQfzox/wBrwUMrrNFg08U9PJfz/RlV3gC+ibYlA4nPl7uQE3EzHpoqGKxEZnEB2VpIB0nQSBwvMcYXRfZ6G9obNkn9JkHWxLufJaMmoWN00ZsGj8SO4yAdfriqOK2s1pjU6WWvvaMlV7QI1GkR3jwytjXkuKzxVadbj42VqyXDcjO8CWXY35ne7J2ayrhqlc1A3s47sA68zNvcqtOXOaxoLnvcGtA4k+gAkk8ACV0W5GMBwtem7s2tLDGawJaQZuTpc9IlcDtHaEVyGOJEVWtdGWQWkzHCQNORVOPUOSfHRryaOMWop+dF7CYyv967KQ5ocGuyND2m94cW+i63GUiyu9pblAPcBBbLYFxPtDquJ3SEuZYmw4E8etQLq97q8Yh0QJpgWy9P5Xu+JHgq46mTy7Gi3JpIRxbk/wA4Oe3n3og9lTN5ubQtLcXYWb8V5JfMgZDmgaloNqoHFlyRMEFefYp81r8XfPqvXdyntbQIaWguYeNMSY5B4B82O6FJrZulH1Dosapz8yG294xRa4UwSxsXALmtDCSzvaQA9wB1y5Vm7P8AtBD3gEkiwg8QGhgEj9IjzdztvNpgYeDBaWSRzLhLp5kkkrxOq/JWOXQOMeRsljpI7Pcu/V1Kq4/ye7bcoHEYV9andwAJiAXcL3iwuTyEC0uPkTtokuiYk/3Xqm5Zc7B1HOBIa0mSXNDSWm47pA8QvItt4E0cVkzGe46SbgvY19yOMuT6XK6cTPqsK3/U3cZXERF4A4xpJFrkXi2vmul3RxX4jc2f/vDPRzY8JssPH7L7Om103yy78ouDyFoJ4R4Sr+5pDaojKOrXH4kvBPiqH8Ks6CamuOj1/DwQIc8eNVx9KzlcpMfwcSP6p9aZ9UPCUy5ouHeOY/8Ak5F+7mf4dOOc39xp/Nb4NtWcmTV0GL3AXI8wP3C5HEO77wC0wfymRBn5rq5I0Ab5tPzC5LG1ZxD5IMtGnjx7zvXmmbe5A23CRVJSUs/1CZWmI8fLlRxdX4K5VWfieKBUuwmw3/iNJ0m/uPh6jxGqNt6jlxNQDg48QR7wXD4nxVLZDH9q1rZa4kDQTJtxXTHZvbOxHaPLqtOhUquLhJDqTmQARA7wc4acBzTXSNjW6NHIYhvdKtbAqZazSLG8E3vEgxpqBrbmoOpq3s1zG0qoLAXAsLXXlo72YCDee7ryPNRFeLuguLZlxLgdSPQqtitUbCVQ7MIFvfe9zqhYpt1H0JP5zf3HGavrqR+Yj8o8Qug31oxj3f0M5cv0gT5rmtx8W2nVGdwb3uLmj/UQuj3wxrKmMLmOa4ZGAkRyi8SFzop+P7HXyST0/wBPujFGFNRzWCJcQ0E6AuMAk+a0Kdd+QsebUqbmx1e9rbkySYnjFlWAtax4eK1atE1H1CB/FptrtHMXe8DqMzjH/wBZW2UE3bRzseWSjSZztanmLmgXcx4HjkcR8QFZ3U289lbI0N0BlxeeLfyhwHH4Kzsmq1mMol5hgeMx5NMtJPSCsmjgw19jMWBHGLTPEJHijOVyLIaiWOFRL+Pe+vTqYl5b/HNKGtyj2SQY/wABXJYtkldlSxDPulak6A4upVKdjdzS5rhaw7ryb8lgHDAuVijXCKJ5d0txr7tOc2kH5GVA81GvDnBpb2bDViC0/lZm6nKOCr7Ja2ptCiHgw8ubAvcg5R4TbwVrY21hRY5hZmBeHi8D+BWpEf8A6g/4VRwFQ08VRrAT2Tg6JiYOimzhod57adlDdWkxmJpmtoHAmZIsZ0HgutrU2fd6r2sAc7E5ZiO4KZIAHDmsBmHGflF1tnH/APD9jFjVFQG0z2eQiY80XFEWZ8o4nbWDcx+aLE66r0X7N9sPqNFCmyX3l2Zze6dbB3CeEeI1WFi8CKjcpWVT2a7D1QaTjPiQL2iW3hZdTh8WPHa6L9Pm2On0z0fbuwahc40KmejnYKjQRDWmoGuIn8t3cfynXU8/iPszBxIeAWUiMw4g5DlqczDSJMcDMGCpbP3vdl+5hha99eH1WuEkUSCQBAyi1vBdTsbGYg4Kk2kztKgeXioXhuUyeDr5CC4GL9FlcMyjfPpX5/02+NjT4SfuC3qxVPA7PdTDfxHtIBkFpuLg3LhfUEaicsheJVKhc+Tck8b9BK9f3k3TqVmtpufnJcXSBlawEey1skgW/suExP2f4pr+6zNxBHGOK1YMeyPPZjzZXNnRYyu77qwPsYbYWIAFr6NNh0HkrO6dMiqNba92CPdH+oIG1C5tGkagh5nM3i25HwII8Aum3E2IR+K+w1bE26ixACxSi7o6cJqOOz0LBulou13ib+rvVHNOL5I6h39lh1trHQmk/wDqmf8AMR6Kv/8A0Dwps/wVI/0s+a2LLGKoweDJu/z7HQVcXAN/e4f+5XG1Kueu8m2l/fy8lcxe1DliKgn9byPjUHoqTaUDqTJ14+KaEt8uOkDJFY8bT7ZF2uqSctSWmznUeOPQMRSt42RkzWpqMu6g+8uFpDFPNEg04ZlIMg9xsmT1m3DRWN2Mayj2xeGkPw9amJJ1eABEalZ9RkpZLKVSotWVt2U3MWzu5hQ6njAQJGHztJEkOpVqbjE82lwVKkzVGo1C0HKSMwLTFpa7UHmCpQY5KdsvbXpAMwxtmfh2vcRAlzn1LwLCwAtGixq9OVZI+CQYmorc7lZBuHydk9pBOUk8YIe6xAMj5i63NkzWdVc+O7RqEnQAgDJ55ssdVlhiJTbEAJdvFFvjMv03I3bGAJs0Q0cpJcQPNxPmqTXo7SjQikSIQnMRExKA7AEnTlPxj9lDKiO1UCiI2QhSATQrFOjYyQNNURUxqLY81cZ/dCaWgWueak0yVGFMstp2lRqYEuOcefPWR6IjDIWlgRZJRemA2Lu+3taNRzDmfWxTnamA5rnUr6STljrAXd7JwbaTGsAgNAESbRrfxWTgzpZa1Ova5kjjygACTzgeJukZenaB46uW1GHjPqdOpWxR0zW4dIkyufxGDLqjHmRrY68geggWHVbr3Qzxv7kAlXB0m/iSBPaVDOhhxzRPKHC3VTfRaGho0AFsxkeB1CGKXedB9lozeLrtnqAHde8PIrm/JIo+qHlJ9pmeS4kgVHgDm4p3YBpnM95Pi0+rSnNCKhiQIRG8deXG/wBSm8OL8hfGmumVqWDa1zIl0lwvH/RqHkOIlPVcpsaS8NBgkOyC3ecYBAJ0OTP8RyVR5smjBR6K8mRySbGfVukq5STmfceUAJ4STlMZqGKYNUk4CgUMApMF7+fh0ShSUCOQJMTE2nWOE9U0J2hOQoQcJ26qAKcKWSgwcjtKrsCOApY6QQuUHFOAmcEAsG4qLQphidrERGRARAE2VTDUQoeEZiGxqmAoEu0Fo4UrMoPjlcfXgequ4d2iUsTOgwr9LwFqYEgHhr5f3XPYeroFr4bEQPq9krL4s2C4axyt5f3RKtYZQPeqdN4AHP0upvfr7gloaw9J1yDYODfAkGpJ8YLfLwRB8FWoYi2v15KL3ckSWTrECVUc6Od/db5oz387cD0v0VQ1O6P7IiMkKsOYf5Xsd5NeD8iqtY6xopOqKrVeiVtkc6SEXJkSo8xKknaFLIoIxU+KQSUwoAZO0J2hETAsjCYBEDFIoMMSvkRKbFMsU2sSjWMaZsjNZCQCnKlDqXFDQnypBOQiR9EYUUTKmyIlYwCmFAC6O1qg6QwanATgJKAaDMKsUnqoxyIHqBRs4eqFeoV9JlYmHrWVujW4kwANeXVCi1SN9mJt9c0YYnS6xu3iCDIImVOniZHLzQobdRrtfZI1zHX+yz2YiQpsxCBFIuOq80PMOsIJxPdIgXi8XEcjw6oLsTCIeCdSpKrPemdU4qtUrIlUg2dJUzXSUFo4MIoSSUEYgphJJEQXFTBSSRASCcapJIMaJMKSSSAwQJJJKBiOFM8UklCeQmqKdJEVCCJT1SSQLEOmKSSIrHB+vJKU6SgS1RNkc6Dr+6dJAaPaCYd1vrmrNMpJILoafYfDut5n1RmJJKEQ1TTz/dBqaFJJQb0Bt0CrPNk6SiEfmCSSSUFP/9k="/>
          <p:cNvSpPr>
            <a:spLocks noChangeAspect="1" noChangeArrowheads="1"/>
          </p:cNvSpPr>
          <p:nvPr/>
        </p:nvSpPr>
        <p:spPr bwMode="auto">
          <a:xfrm>
            <a:off x="76200" y="-1539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654" name="AutoShape 6" descr="data:image/jpeg;base64,/9j/4AAQSkZJRgABAQAAAQABAAD/2wCEAAkGBhQSEBUUExQVFRUUGBcXFxgXFxcYFRUXFRQXFRcXFxcXHCYeFxkjHBQXHy8gIycpLCwsFx4xNTAqNSYrLCkBCQoKDgwOGg8PGiklHCQsKSkpLCosLCkpKSwsLCosLCwpLCwsLCwpKSwuLCwsLCksLCwpLCwpKiwsLCwsLCkpKf/AABEIAMIBAwMBIgACEQEDEQH/xAAbAAABBQEBAAAAAAAAAAAAAAADAAECBAUGB//EAEMQAAEDAgMFBQUGBAQGAwEAAAEAAhEDIQQSMQUGQVFhEyJxgbEykaHB8AcUI0Ji0TNScvGCorLhJENTksLSFmOjFf/EABoBAAIDAQEAAAAAAAAAAAAAAAECAAMEBQb/xAAtEQACAgEEAAQFBAMBAAAAAAAAAQIRAwQSITETQVFhIjKBwfAUI3GxoeHxBf/aAAwDAQACEQMRAD8Az8qLTpp2U0XtMtglRxGgrKAykzoYjxTh0DQIVNFIUHUeBqjydUmlCJSzKB20EcmY1MHogcoNtQ6eFEuUmVioFoPQp9FKQPEIH3gyonUx9fVkAsO8kpoTU6iISiGhhKkx5lLgnaESUFzFEBUWKUqIbkkCkCogJFqIOQrTIRaYQ6YVhjVKCrHi6NTQsvVFaERwmVSypmozURkrCUaatUqaHQCtUwiWpEqdOVao0oKhRarlMKFqRLJKmxllNoU8iAwEs6JkfIE6ATwkOUSTKcsUSkRxZB2FELkBlN06IxpO4ge8fujRZGMn5EHBRa9HGEcb294QNUKC4uPaJtKkXKDW80i5QKJhM1SakAgGiYUsve+vrgho/AFEjQxpp2NvdScUg5QKQQMKkJCg0ogKJKJgqYcotKeAiSuAgKjmUmtCWVELDUgjNKrsbdHabojIOGqbQhgolPW6g/BYpI7EFkKxSpcUw6D0Wq2xqBTbcK20KFiDUmwrVIKuxtiVaoJR0GDUoUoSISkBOcZ4JKJ8kkaGPDMyGak8FCtW4KeAbebj0VdnPxY90i593jj/ALWRqrhAj6KA4pPYT9eaJ0S62hyjqbqpVp5dJg6TwVqhtNzSe5MmwmAPiZ9yJjcL+EDmuehhvHiLoRt9iZMalEzktFGnVkKUyoYCbSi0aRcQGtLieABJ9wQKDC5wa0E/zECcognM6LgWXZ7vbC7Cq15qS4HLIMMLXsL2kDW+XLrw6rHn1ePC9r79DXi00prd0jIG6GKP/Jdfqz/2ss2Ilp1Fj5arv8JtNjSPxjN3EZ5kkyZ4kAcOJcFjb2bNcXCqBOYQ4tGpBdcgaECATzHNDDrIZPYsy6Rx6OZS4pBNN1tMdBWOU4WrsjdatWYHtDQ3gXGJ8BBPmgbT2TUw7g2oIm4gyCOhUG2Oim1EabqLAnATIrkqLDE4Qg5EaUyIGhHpoTUYIjoK0SiMpKNIozFB6Ctpq1h28EBgVuk26YZIsU2XVym3RAotVmkLi/P6hAtSDMbZEoujXw9UzEVsSUoxIuUS9ScEGqeSiIQcbpIbnJIhPAyVLZlQQQAR5oLiqTanZ1L6G6pRlwumdFTdKsrNwOIbJJNot4rVw0VLNlMbCVAS4KztvGhtNrTe/tNNx0KDVxQoGw7wvcWXM7R2h2jyRaToOZTIEnSsvYapLT4lKvjAAq4flYB71VxT+6ddCq5Mwxjb5O43JwjTS7Q5C95kEd2o0CQ3KXmHgtOlhfiud313ueXmlTJa1ktaADNjeAbtEzAOkkcAun3Dx4fhaYBJIsQamsWMU8rsotpC5PbmxTQxVQOHElp5tJkevTwXB00VPLJz7tnoZSeOHwexzdDbdZjg457R7XSNDwNh7gvZNy9ssxWGyVC05u67M4XEQIGttPJeU4mlmBtIGvISYE+a9C+zvZjqDBnGUu0Dnupk8bECDqrtZGENtd2JjnLLjlv+hmYwZKtRhLSWOIOWY1tr0hUK+LuA25JgcdfBR3i2nmxVcgvs8iHOzZYtDTNwpblMa/EOc6LCB+LkcLzmECzhH5iAZWqWdwwqXmY1gU8zXkeobvbZNPC0W1Q2Q0S5ru5ldZhaeImGniCQdCszaO8eErvBqZTlnLM2GRsSRwmo4z+lczv5tZ1MNpMJiMxgXJd0FpMSSLSAbGV5pi6tVveId4z8lnh4+aHL4Nrjgx/N2z2n/wCPh9LtKDs3HLaw4DNPtRcjmsWVjfZnva4VOzqFxboGiLl15JJ6fXDrd5KbW4iRbtW5oLpIIgGBGnGxKu0+aUZeHNmXVadNbo9dmYAigqDUQFdRHIcQ7QjNKE0ozCiMkGo6q5SaJVSm1XKSJYg7aStUWwgs1V1ggKFiRZw7bIlId7y+racE7GolC8/UfsoWEgYU6ep+uJUXGEqL/r3oEJvdZVKrkWq5Uq9WyIB3VElTNRJQFnibiq2JZmEK0WyhPaqKMcGYdSrWZZsRNjcz42strZGMqGhVcQQ9mXLBeJuP90zGrQ2REuHM0x/nR232bIZG3RzX3/FV3e2WgcAT8S4yVpYag6QXmSPqbWTYRgDnR19VbRSUVSM8sjk+RVCq1RyM8qpUKRjItbt7zuwVVzSSabzJ8gYExMTwXpOzMdSxpbTqND2w4jm0AQIOokkuPM5dAIXkGKpBwQ8Hi69G7HEXmZPqCCudqNG5NzxupHRxalKO2R7Rht3sJhsS2lkc8V2mQ8h4DmPa5hIPIyqG9m9DMIx2HoOpv7QOABg9mXaxGrenA+NuIw+OrvFV1R5cW0hlNyRmcz+Ynms4YcanvOOpOp/2VOP/AM+T2yyu/X35Fefbx2QzkNubnz+JWz9nu1ezxD2GRnOgLhJ4TlBLjew4QVj1BIWcXup1A5s+S3ZsW+DihdPl2zuXmes727GdWy12CS1pD28YbfMOcTBsNeK8+xYzHKBJ5DivTdx9+qOSK5yvOjoHZwNAMtm+fvW3tdmCcab6bcOajqtPvNDM5l4m4usmHMseN21a8vMvyxU8i4+p5huTu08FtchzWOMhxDmiASPaIA+IC67eLGziWU5J7NlwSbZhaxc4EHm0+IXTba34o0qZ7L8R0QANCY0nj5Lyd2NdSD6tQAVHk5RwaCZiBIF7wE2PHvzeIna9fL+EGef9ra1XFL6nR/fGA957WgXJM25WFzdWnUT3jeGOyEkR3gxrzadIcLq5sjZhbs1zsQGPPZvc4NDcwLzmYC4wS4ZriSO5AXn2L3trU30w60QSTdpc1lOmHFs3gU5jiTfRdFzafCMkNPFr4nyd21sWIIPGdQpCpF+CFhsUatFtQseC6cznmJseEaz+pcXvJvEX1OyYcomJ0n4KzettlLwtT2nYUtvZn5KLHVXTBj2QTwLuDjwHHRbWGp18pJbTkNBADnXIeA68aQ5pFrzwVHYmDZhMHnymcuUkmSXEyLwDwBykS0taRYlcntPfesypJzNnT+XVpix/SBC536jLN3Do6UdPiiqk+fc9JpuMkEEEE68QHFgMi1y0xxV6jUk+CwdydsjGUnB0EtiNJ0jN4jTlcnjC0quMbQY59U5QycxIjQkWHU6LbgyuceezNmxrHKkblN1gpYc6rgtk7y1cdUDaU0qVznHtuaCQT0Fjpe2qLX3pwdGqKYLi4GC4OJdMuBgzJNghPUxi6LIaeU1wd1VcEEVYJ8vUqnh8aHMa4OzMfdjvAXaeZsfj5uaxv5fNXwkpK0Z5JxdMM+vICp1ayZz7Ku6onEbJuq+CSq9omUFs8mhCqBTLkNyqMiHY1WtlO7z+mU/En5KmxyNs4/xfAejkY9l+L5ihhXXPVWZVTD/sjlyjKbHeUFwUy5MShQbBPYh1xFMolQqGL/hnwQoZS6NnSnV6soN94a7/AMVRAWxtPBZMIx7pz1agbEADLRoMvHPNUjyWUj2W5HUgTqaC/DzqFdDU7mJaEUjN7FzBmpkt6flPkbLrtk4NzcdQlwLRUoOHdEw7s3n1WFiafcHkV1mzwXYrDkfyUHeTcO0k/wCVZc2ON3XNP7GzDN1SfmjOYIMm56+nRZm3KRcDx5LSBQ61EEXWvakqRl3W7ZHdnfstoHCYghwMgOqCS1rQMlzxbHd5JYjddtSvhw+oCKrXFw0cxxa4s7uhjuE3vJEWWbX2E2oZcLrod1MC2nXa6o4mGFwzcCKlNhItM5ajjH6Uji64NUMi4sZuKZ2OSmHUyyO0awuFJ5vlcBoQReOBnhC43GS3FtkOEm3XwPBegPw8gDgPdZYG29g9s21ntu0+CkocUJ4j37j02tgTWwDKjG2yseAHZyWtExmMO8pK8x3vyPDWNIl8RNgNBJPD/ZdHuFv4cL/w+KaWtm36SdS3+Zp1gXC6za+yNl16b6zhTdYu7j3NJIFu41wkz0WbE1BVdP0f2NE/jowvsu3Xq0albtA4Gk4st7DjGodq4RcW0d1hUftSxZNJ7WhzQKjs0mcxbDZH6bWXog2sKeHYP+YWNgH+hvePvXHbZ2eKzCHXmfOVfjgkt3qV5cjk6+hW+zNxcykRLmuoZHEfldTcQQYFjdpn9S4/e7dCrTxfcaQ0m7rwO8Q0m2tjf43E7G62IrbNrZSDUoFxLbn8MuiZH+EXHLqu8ZvUys1wotdVeyQHEZKboMOEuMkjKbxHJU7HG6L45VJpv29ijsFj6OEpU3zmdWBbOpAEuN+FjotXtT6KhhaT82eqQXRDWt9im3k2dToCYGkeJzUur9PBwhTKdRkU5toO6oqj33T1HqsStFmVsJmSQCUlLFPLzohPcpEoTyqykdjlY2U7vVf6B6kfNVWi021jUTpOmsdVPZlT8SqOdI/C/wAk0eyzF8xUpO+SL2izMRjMsxrHyWlsXFPdha8xLeyIORptnyulxGYe0NP2U7Ehichi9M56G02UKj4ElQRdk811Os2WkRM8EPYrhUxDWnSRPLW66LenAspYlzKbcrRoL/NRFvhtLcLb+3TiXiBlpsfUNMH2gKjgYcZIJAaBZUGtUGtAF7eKt/dyDBBBGoP7KcIR7pO2Qa1PCJ2agRdQnQ2JHdPgui2U1rvuj8+QOoPGYkAB9NlWnE+TR1nqsAskEdEWnVy0WUoEsc85pMkPLYEaCI4ayklC2mXY8m1MsMfb4KbSqocrFMqwQtUaUlXWBVKLlaYboDIuspotPCyEI1ICqYjeulSMXJ0FvXklZbGNukaNfZbS2CA6bXAOvim2BsMU6Yzt7wLgJGjRUfl0/TlTbPx9d4DjQa1ocWuzP7wdkL2d2NCAL6XW3UdUaZ7OWZaZGRwc78UmJBgDSTc/tlWfE32anhyRXRJzJA5hrR5taG/JNTYPig43aLWjM3QiRIIseMESuZxW87s1iAFrXK4Mz4fJ0mOwIdHQyjbIbkaWwAA58eDjPqSfArknb1OblnvFxmItlBA4c9F2e6+2qNdkFozdGl3xaD71neojGW00/p57N4QulCIXSt2XSP5fUeqk3ZNL+X5+qvTbM7ijlyFXcF1W0dktLSWiHAaCwPkuYqNTWJKNcgYSQ3apKWIeVl6G53vUC5CqVISlBJtRH2LTzVn2kCm+bEwOzcZtppqs7CVM7yJDQOJNgOZK0t1tsU8PiHOr5uzqUqlN2QS6HscwFtwOPNEvxxadvo5rE8+XxuBbrdau7bGVHFtS7croGaL5CREuF5AEcZjWFjYvRaW7FQdu1rvZeQ06c7ESQJBPFSJbjLNF+oPAwPAIGNfZENqrx4Ktjj6FF9FEo/uHR7lYKma8EElpANxBPG0WHDjp1W/vvhWsxZDZ9kG5B4Dl4rH3aqsbjqgaRl7UlvsmxuLEzxWxvzVDscY/6beBHAc9VzoTn4tXx/o7OXHBYuvJ/wBo5fMe0byB9QV2e36hztbJyGnSeGz3WmzHFo4TxjVchXaNeRB88wHpK6rbTpZQfzox/wBrwUMrrNFg08U9PJfz/RlV3gC+ibYlA4nPl7uQE3EzHpoqGKxEZnEB2VpIB0nQSBwvMcYXRfZ6G9obNkn9JkHWxLufJaMmoWN00ZsGj8SO4yAdfriqOK2s1pjU6WWvvaMlV7QI1GkR3jwytjXkuKzxVadbj42VqyXDcjO8CWXY35ne7J2ayrhqlc1A3s47sA68zNvcqtOXOaxoLnvcGtA4k+gAkk8ACV0W5GMBwtem7s2tLDGawJaQZuTpc9IlcDtHaEVyGOJEVWtdGWQWkzHCQNORVOPUOSfHRryaOMWop+dF7CYyv967KQ5ocGuyND2m94cW+i63GUiyu9pblAPcBBbLYFxPtDquJ3SEuZYmw4E8etQLq97q8Yh0QJpgWy9P5Xu+JHgq46mTy7Gi3JpIRxbk/wA4Oe3n3og9lTN5ubQtLcXYWb8V5JfMgZDmgaloNqoHFlyRMEFefYp81r8XfPqvXdyntbQIaWguYeNMSY5B4B82O6FJrZulH1Dosapz8yG294xRa4UwSxsXALmtDCSzvaQA9wB1y5Vm7P8AtBD3gEkiwg8QGhgEj9IjzdztvNpgYeDBaWSRzLhLp5kkkrxOq/JWOXQOMeRsljpI7Pcu/V1Kq4/ye7bcoHEYV9andwAJiAXcL3iwuTyEC0uPkTtokuiYk/3Xqm5Zc7B1HOBIa0mSXNDSWm47pA8QvItt4E0cVkzGe46SbgvY19yOMuT6XK6cTPqsK3/U3cZXERF4A4xpJFrkXi2vmul3RxX4jc2f/vDPRzY8JssPH7L7Om103yy78ouDyFoJ4R4Sr+5pDaojKOrXH4kvBPiqH8Ks6CamuOj1/DwQIc8eNVx9KzlcpMfwcSP6p9aZ9UPCUy5ouHeOY/8Ak5F+7mf4dOOc39xp/Nb4NtWcmTV0GL3AXI8wP3C5HEO77wC0wfymRBn5rq5I0Ab5tPzC5LG1ZxD5IMtGnjx7zvXmmbe5A23CRVJSUs/1CZWmI8fLlRxdX4K5VWfieKBUuwmw3/iNJ0m/uPh6jxGqNt6jlxNQDg48QR7wXD4nxVLZDH9q1rZa4kDQTJtxXTHZvbOxHaPLqtOhUquLhJDqTmQARA7wc4acBzTXSNjW6NHIYhvdKtbAqZazSLG8E3vEgxpqBrbmoOpq3s1zG0qoLAXAsLXXlo72YCDee7ryPNRFeLuguLZlxLgdSPQqtitUbCVQ7MIFvfe9zqhYpt1H0JP5zf3HGavrqR+Yj8o8Qug31oxj3f0M5cv0gT5rmtx8W2nVGdwb3uLmj/UQuj3wxrKmMLmOa4ZGAkRyi8SFzop+P7HXyST0/wBPujFGFNRzWCJcQ0E6AuMAk+a0Kdd+QsebUqbmx1e9rbkySYnjFlWAtax4eK1atE1H1CB/FptrtHMXe8DqMzjH/wBZW2UE3bRzseWSjSZztanmLmgXcx4HjkcR8QFZ3U289lbI0N0BlxeeLfyhwHH4Kzsmq1mMol5hgeMx5NMtJPSCsmjgw19jMWBHGLTPEJHijOVyLIaiWOFRL+Pe+vTqYl5b/HNKGtyj2SQY/wABXJYtkldlSxDPulak6A4upVKdjdzS5rhaw7ryb8lgHDAuVijXCKJ5d0txr7tOc2kH5GVA81GvDnBpb2bDViC0/lZm6nKOCr7Ja2ptCiHgw8ubAvcg5R4TbwVrY21hRY5hZmBeHi8D+BWpEf8A6g/4VRwFQ08VRrAT2Tg6JiYOimzhod57adlDdWkxmJpmtoHAmZIsZ0HgutrU2fd6r2sAc7E5ZiO4KZIAHDmsBmHGflF1tnH/APD9jFjVFQG0z2eQiY80XFEWZ8o4nbWDcx+aLE66r0X7N9sPqNFCmyX3l2Zze6dbB3CeEeI1WFi8CKjcpWVT2a7D1QaTjPiQL2iW3hZdTh8WPHa6L9Pm2On0z0fbuwahc40KmejnYKjQRDWmoGuIn8t3cfynXU8/iPszBxIeAWUiMw4g5DlqczDSJMcDMGCpbP3vdl+5hha99eH1WuEkUSCQBAyi1vBdTsbGYg4Kk2kztKgeXioXhuUyeDr5CC4GL9FlcMyjfPpX5/02+NjT4SfuC3qxVPA7PdTDfxHtIBkFpuLg3LhfUEaicsheJVKhc+Tck8b9BK9f3k3TqVmtpufnJcXSBlawEey1skgW/suExP2f4pr+6zNxBHGOK1YMeyPPZjzZXNnRYyu77qwPsYbYWIAFr6NNh0HkrO6dMiqNba92CPdH+oIG1C5tGkagh5nM3i25HwII8Aum3E2IR+K+w1bE26ixACxSi7o6cJqOOz0LBulou13ib+rvVHNOL5I6h39lh1trHQmk/wDqmf8AMR6Kv/8A0Dwps/wVI/0s+a2LLGKoweDJu/z7HQVcXAN/e4f+5XG1Kueu8m2l/fy8lcxe1DliKgn9byPjUHoqTaUDqTJ14+KaEt8uOkDJFY8bT7ZF2uqSctSWmznUeOPQMRSt42RkzWpqMu6g+8uFpDFPNEg04ZlIMg9xsmT1m3DRWN2Mayj2xeGkPw9amJJ1eABEalZ9RkpZLKVSotWVt2U3MWzu5hQ6njAQJGHztJEkOpVqbjE82lwVKkzVGo1C0HKSMwLTFpa7UHmCpQY5KdsvbXpAMwxtmfh2vcRAlzn1LwLCwAtGixq9OVZI+CQYmorc7lZBuHydk9pBOUk8YIe6xAMj5i63NkzWdVc+O7RqEnQAgDJ55ssdVlhiJTbEAJdvFFvjMv03I3bGAJs0Q0cpJcQPNxPmqTXo7SjQikSIQnMRExKA7AEnTlPxj9lDKiO1UCiI2QhSATQrFOjYyQNNURUxqLY81cZ/dCaWgWueak0yVGFMstp2lRqYEuOcefPWR6IjDIWlgRZJRemA2Lu+3taNRzDmfWxTnamA5rnUr6STljrAXd7JwbaTGsAgNAESbRrfxWTgzpZa1Ova5kjjygACTzgeJukZenaB46uW1GHjPqdOpWxR0zW4dIkyufxGDLqjHmRrY68geggWHVbr3Qzxv7kAlXB0m/iSBPaVDOhhxzRPKHC3VTfRaGho0AFsxkeB1CGKXedB9lozeLrtnqAHde8PIrm/JIo+qHlJ9pmeS4kgVHgDm4p3YBpnM95Pi0+rSnNCKhiQIRG8deXG/wBSm8OL8hfGmumVqWDa1zIl0lwvH/RqHkOIlPVcpsaS8NBgkOyC3ecYBAJ0OTP8RyVR5smjBR6K8mRySbGfVukq5STmfceUAJ4STlMZqGKYNUk4CgUMApMF7+fh0ShSUCOQJMTE2nWOE9U0J2hOQoQcJ26qAKcKWSgwcjtKrsCOApY6QQuUHFOAmcEAsG4qLQphidrERGRARAE2VTDUQoeEZiGxqmAoEu0Fo4UrMoPjlcfXgequ4d2iUsTOgwr9LwFqYEgHhr5f3XPYeroFr4bEQPq9krL4s2C4axyt5f3RKtYZQPeqdN4AHP0upvfr7gloaw9J1yDYODfAkGpJ8YLfLwRB8FWoYi2v15KL3ckSWTrECVUc6Od/db5oz387cD0v0VQ1O6P7IiMkKsOYf5Xsd5NeD8iqtY6xopOqKrVeiVtkc6SEXJkSo8xKknaFLIoIxU+KQSUwoAZO0J2hETAsjCYBEDFIoMMSvkRKbFMsU2sSjWMaZsjNZCQCnKlDqXFDQnypBOQiR9EYUUTKmyIlYwCmFAC6O1qg6QwanATgJKAaDMKsUnqoxyIHqBRs4eqFeoV9JlYmHrWVujW4kwANeXVCi1SN9mJt9c0YYnS6xu3iCDIImVOniZHLzQobdRrtfZI1zHX+yz2YiQpsxCBFIuOq80PMOsIJxPdIgXi8XEcjw6oLsTCIeCdSpKrPemdU4qtUrIlUg2dJUzXSUFo4MIoSSUEYgphJJEQXFTBSSRASCcapJIMaJMKSSSAwQJJJKBiOFM8UklCeQmqKdJEVCCJT1SSQLEOmKSSIrHB+vJKU6SgS1RNkc6Dr+6dJAaPaCYd1vrmrNMpJILoafYfDut5n1RmJJKEQ1TTz/dBqaFJJQb0Bt0CrPNk6SiEfmCSSSUFP/9k="/>
          <p:cNvSpPr>
            <a:spLocks noChangeAspect="1" noChangeArrowheads="1"/>
          </p:cNvSpPr>
          <p:nvPr/>
        </p:nvSpPr>
        <p:spPr bwMode="auto">
          <a:xfrm>
            <a:off x="76200" y="-1539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656" name="AutoShape 8" descr="data:image/jpeg;base64,/9j/4AAQSkZJRgABAQAAAQABAAD/2wCEAAkGBxQTEhQUExQUFRQXFxcUFxUXFRQUFxgVFxUWFxQUFBQYHCggGBolHBQUITEhJSkrLi4uFx8zODMsNygtLiwBCgoKDg0OGhAQGiwkHyQsLCwsLCwsLCwsLCwsLCwsLCwsLCwsLCwsLCwsLCwsLCwsLCwsLCwsLCwsLCwsLCwsLP/AABEIANMA7gMBIgACEQEDEQH/xAAcAAAABwEBAAAAAAAAAAAAAAAAAQIDBAUGBwj/xABCEAABAwIEBAMFAwsDAwUAAAABAAIRAwQFEiExBkFRYSJxkRMygaGxksHRFCMkM0JSYnKisuFzgvAVFkMHNLPC8f/EABkBAAMBAQEAAAAAAAAAAAAAAAABAgMEBf/EACwRAAICAQQABAUEAwAAAAAAAAABAgMRBBIhMSIyQVETFGGh8EJSkeFicYH/2gAMAwEAAhEDEQA/ANeEoFJRhACpQzIkqEAECnGuSAEoBABko0Uo0gBKEoAIAIANKSQhKBikIRhGgQiEEoFBGRiSEEZKSgAoQQJRygQlAoQhCBhokEECAAiKCJAASSUopKAAiRyiKACCNcmseLajDEuHaZH2XLSYfxvOj8rv6T+C6paaa65OWOqj+pYNqEoKptMfov8A2sp/i0+eytGEESNR13WEouPZ0RnGXTHEAkgJSkoNAokoIAIJQKACEIAMI0DAEnQdVnMYx/dtI+b+g7KWxknHOIWUPCBnqcmgwB/MeXksZf4zdVZLqppt5NZLPpqfiU3cODQajtSdp+p7rO3d4SZJ06KMjJNW4I19o8nrmKetser0z4ar/tEj4g6FZ6reJg3yeAOpYNx2TpXbP8TQAfi3Y/CFtbS4ZVaH03BzTzHXoRyPYrgFC9BV/gPEFS3fmadDoQdQ4dCEZaA7JlSVFwbFWXNMPYezm82nofuKmlqtPIhKIpQCIpgJhElIikAESCBTEBIOqUkkJAEAgg50IigCDe4ZQrfraVN/ctE/B24WbxDgC3drRe+kek52+h1+a0HtkptZaxslHpkygpdo59d8L3tDVkVW/wABkx3YdfSVGs+IqtF0OD6buY1afi0rpzayavLalWEVabHj+IAx5HcLeOpzxJHNLSx7jwUOGcazAfld5eF3psfktHaY5Rfs8NPR3hP4FZa/4Fou1ovdSPQ+Nvz1HqqO6wO9t9m+1Z1Z4vVu/wAk9tM+ngWb6/qjq4SlybDuK30zll7COW4+LXbLU4dxmHQHBru4OU+hWctPJdFx1UX5uDYEIi6BJ0A1Kq6HENF25LD/ABD7xIVfxZjDRSa2m8OLzqQZ8I3nzJHzWEoyj2jeM4y6ZCxzHDUJDTDBsOvcqooGQSdjP2W/5lVNzdKzFUCk2P3B/V4j9VmaFTjt1mdHILOVXZteSn4jU1PopOFcLXF2x5o5IYQDncWySCYboZ2+YTjHIGYrVeiiveSrDF8IrW7stek6mTtOoPXK4aH4FQMqvbjsWRDahB0VlbXUgCNevXyHJQciXTYQdEmgNjwpj7raqHDUHRw/ebzHmuz21YPa17DLXAOB7FeeKD/VdQ/9M8ZzA0HH+Jv/ANm/f6qOgN2UgpcpMKwCJRI4REIAKEEaIhIAiiRwqPEcZyPHMDNmHYA6n0HqplNRWWVGDk8IuSEkBM4detrMzMMiYPYjcfNSI6JpqSyiWscMpACjT5Yk+zVANhyPOlGmkFiBDjaidbVUQoB6AHr2wo1tKtNj+5GvwcNQs9ecA0Xa0aj6R6Hxt+cH5q/bUTrKq0jZKPTJlCMu0YetwjfUtab2VAOjsp9HafNUl/VrtqFtZuV7RBBjSdRt2K6yysuZcaP/AE2r3yf/ABsTndKSwyYURjLKKSoSdyrg1/CyNsjP7RKo6hTtO58IHNuh9SR8j8lgzYTenX4qx4Zva4quFGo9rNCWg+Eu2kg6HQBVdU5tBJJ2A5nkFsOH8K/J6OZ3vO8RPcjYduS69JUn4pLg4tba4w2xfLLq4uBXpupXDGu2zAjQ9HDodOS5fj+EewqQ0k03e6Tv/Ke/fmtg3F2urPaCJy/HSTp6qHxDaE0Zd8Ox5FVOh8yj0KrUpbYSzl+piQ1PBmiQBqrOwwypV91pI6nQeq54xcnhI65SUVlsYpUtJVrw5fmjXY8cnA/CdR6K3tcDpU2j21QHnDT8pRVL+0pe4xpd1gE+pWy0rfmZzS1kF5Vk60KoImdDqPLkjDwea45U4ic73WOPqUj/AKxVGsPZ6hV8r9SVqp/sOylyAcFyGnxVWH7b/tFE7iysf/I/1KS0r9x/N/4s6+XhMuvKc5S9s9JC5AcXrVNhUf8Aacp2D0bp1SSz2bQCZqNLWzGg2k6wlPT7Yt55Kr1EpyS24Xuby7xlslrDoNCQNZ5QSI5ELJ39Zod4jmedYBJLZGms6E/gl1KH7VSq574ghvhbruOp6ctku0w/O6YgSvJdVlj8TwvZHrq2uteFZL7hBhbTI6mY6dp58loHFQMOt8jQFNIC6oRUVhHJJuTyyHlQDU7CGVUSMlqItT2VAhAEY0026iphahkQBBNNFCmlibcxMBgOWB49pEXDXcnsHq0kH5Fq6HkWY45sM9uKg1NM5v8AYdHfcfgkCOeFybO/wSiFdYNhw0qVNhq0fefuWlVTm8Gd1qrjllnw5hQYPbVtx7oPL/KhcVcRaEN+A+9M49j37LToNFn7Gzdc1Qwc9XHoF6D8OIR7POjF2N2WdGp4PwUFvts+ckAkxprqQO+mvkpOP1C5vs266/AAcyeSs7qsy3oto04mNfoFgsVv6rnkAPAJhoAJn05pyaUdrZNadlvxEufzCLCzsKLDmqODz02aPxS7ziQ+5QbMdB9TyWfbbuOtQkfwjf4q0w6wc8gRkp7mNCR5rmlqFFbYI6lpXOW6x5Km6vK9QmQ4x0mO+qjUnvzAa/Rb7FHtp08uUCQBpybsT6aLItpS6e8rmdspds6o1Rj0jsfAzv0Ol5O/uK0Wh3grN8LsyW1Fp3yg/a8X3q7/ACiFJYt9lSOpp0z5safuTFRlJm1On8GN/BN17xVVxXJT3MWB+8xSPd08lS1az3lS22hJlWNrZgckmMrLTDCdSry1tQ1P06KkMakMNgSyiARlAhmEMqOUaACyoiEtEEAJyoi1OSmyUAJhIcnAkoAaLUzWYCC0iQRBHIg6FSnBUHE2Lik0tHvHdVGLk8ImclFZZha2EilVeHEOY1xyfxDcF3lt3I6KHiWK8gUuq+pWeGMBc5xiB/zQKgv6bmPcx4LXNMFp3B+/rK7nNVRwjhjTK+e6fQh7XPcNDJMAc5W0wmi20pToajtSf+clU4XRDAKjx440HQfiU3f3hfJHw6T+CutfDi5z7ZnfJ3TVVXSHb3E8ziJ13P3BLoXnJ2/X/Kyri4GXdd+/mpdC9K862bnLJ6NVarjtRpMrTqAPkpAvm0xuJ7/cAs1+VDoidX6BZGuCbf3xqHX5805g1t7So0cidfIbqtpNLiABMrZYFY+zGvvHfsOgTQGto3OnRSBWJVbbNVlSYqJDyyl06Cdp01JZTQA3ToqQ1iNoTgagYbGpwJLUqECBCDihKIoAQAgQgEJQAQ2SoRFCUAE7VEGJcwqO64stmOLRUzkb5PF85hAy5LUnKs3/AN82o3NQebR+Kl4XxTb3D/Zsccx2mAHdgQd+xQBckLN8RcNi4cHh5YdiIkHutMmKhTi2nlEtJ9lJhOCU7ZsNEuPvPO57dgs3xrTpOewloNRuubnHJp6idddltqixnEOA1KlUvaRB77LWuS35kyLItxxEx9zWLuwTdeq2Ijt0W0tsLZSYWwHE+8SJnt5KlxDBaR1ALT2OnoUr7XY/oPT1KtGWLk3UoNO2h7beitqmFR+1/T/lNtsgO65+jpxkrKdm47H6qytMGcfedA6DUqdb26tLemjInEPDMPaweEfE6lXltTUajThWdtTVEsm2rFZUWqNbMU+k1MkcpsUhrEhqdagAFqNqUhCABCNBEgQEAklAlACZRykAI4QMUjhFCOEAR8R/U1f9N/8AaVxO099y7Piv6mrv+rf/AGFcZsmfnPipfY0JxVqc4MoF95RAMEPD57N8R+QKLEwCdJjyjXol8HPy3TD2d/aU4MbR2g1AU24Ktt65PNSmvTJCqquuSp1UqHXagaKquFV3TVc3DVXV6allIo6zUy2krSrbpoUFmzRDDKasrWgkW9urGnT5KkTIOlTVnaMUe3pKzt6SszZJoMUxgTVJilNCBBtalhABABMQpKlJQCAFIkRKKUAGgUEJQA2gEaJACwjJRQmbuvkY95/ZBOvYJSeFkpLLKriLFadOm9rnauaW7Tq4EBYnDrC1MmpdZCeTaT3u9Bp809xHcMc8ua4uB0DS4wYEF0DUkmTHKY5J3A3PIilYU6zubnsc+J7CB6rzbL5PlcHo16eKXJExC2sANKl24/6TGD5vlUlpWpU35mtiNi50n0BW3xJt8GmaFrSHQUrZh+biVi63tMxkMJ/mbHo0Qs67pP8AV9zb4MMdG0wC+NRswOkgyCr+mVkuGaxDIK1NB69SDzFM8yyOJNDrwo1VqmBqaexUyEVlWmqu7rMbuRPRO3t26q406Wg/emJ+PIT4ZOxIlQv0ekJcTUeHOYQRlAdu0OYeWhBjbM8cgTxWapJ4jyddembWWR33zf3XbTsNhqdPgUqnVaTrLfMQPVMt4oAplopsmA0ujUgis0k9yKg9Fb2+OUKzi1zWgF56CAGFz3E8hJcPJx6BYvU2J5aN/lVgdoW2gIiFKpWqiNYaZDqcupuGcgkDQnRx5NnXzOgnLKvbUte0Ec/+arspujYuDjtqcGNUaCm0qaWyipDKa3MGExqjVsXoM0dUYD0mT8kMbrFlvVcNwxxHnC5XauAJk6DeNZ5KZSwc91rh0dSZj1uf/KPR34KTSxOi7aoz7QH1XM23enRFUvnEkyYiI8hClWoxWpOsBwO2oRrnvBuIP9sGl5g6EEmDIMfEELoErSMsnTCW5ZAUSCNMsKUEIQlACQUJSEsIGGqji2pFpW7tj1cArdUHGzv0R/dzB/WPwWV3kZrUvGv9mFqVPzLYZkEmSXZczpMxEuOqlYa1hb+dvTTb+40Vn/0tMeqikP8AYMzVCd/C0taIkxLyJ2TFvi9pQBz0WVX9XVS4fZH4rzJRbbSX8f2etuS7ZZ3bLAA5aly89fZU2Dz/ADhJVFWNPXKXxyBIn0bopNXjlu1OjSpjoykD83lVFxxISScrp/2t+gVQot/b9yXqK/f8/wCGswJ+g/yfqtdaOWK4Wql7A4iJ25+f1W2shovRr8qPNu87J7AqniC5ytFMHxP0J5BvPN0B1E8lcNCyeK1z+WtzaBoGWSxgk67vLRz5OCjUScYPA6IqU+Ru8uRQphpzNnX2sB7Q47Bzho8EeEluUkaFroBWLxO5mo4xlDtwDmE7tcDzboPJariC8zB2ak6DoatNzT9sBz8w83lYgtBdo4OHLl8p0XBRH1Z6vSCNfsd/vJUq0qDcanmOomTJ5Anft5pIpIMplpkaLeSWDNWcm3we+zaOJlxzEA+N5IA0AIFKmAAAJaTA3HhU7CaxpVzTILWu90QQAR5tb32HxKqOFR4XTAB5e1Zbg/zVJzO5aER2Tl+8Nq03NFNviH6sh3Pm5tMD5rlrbjbwO6KlBo31MpyYUWjUTj3r2UeMyu4ifNCqOrHfQrlVIwV0rimoRb1I5gD1IB+RK5yyhPRZXehxaprge9vpukPd3S/yQ9vUJupQ6grFHGiz4V/9zTg7GfQErp9Oqua8IgCt/tMLoFu9dFfR6NHlJ7Slymabk4CtDYNEShKIlACQlNRAo0DDKzXHh/Ro61G/KT9y0crN8bkeybInUn0YRPzWdybg0jSuW2SZgLSiHUHSB7jj8yVUWlu2SecwtJhlL8w/+T7tVk6TznPmf8pqOB2T3PI5fBoGkJiypBz9RsELo6J/CWzUjuPWE8Epm6sXMDLQNABAqBxB31PvDkRC1NpssdhgE0hH7T/o7VbG02WVEHGLT92aXTUmmvYmSsnjrwy5Bh4lo8TXCNNJIdoPVakFVHENIuYYcGxqSQDoNUXw3waCme2WSoxKnTcCPatfP+m509JZSdr5FZGnhbhUjI6ScuxnnAg6jYrR2eMOEND3PJOVrBFJhJ0HtHCC4dZPorX/AKU8gtDpr1WAOqRlFOn+5TZyzQOnh5DMvMrk68t9Ho2SW36mdtMKNQeF4AEiWgO1B6pm7lrHU3t/OaZXAeF4J0dHI6bLQW3C15Se5zXUocROpgnacuUQfJTTw9mfNZ7CcsgH3TB8QInvPLQO6LSWspjHh5ZjGLcueiuwmwDaOd9OmORcfbNbOmhq0nENPZ7Qq25j21MCPeES9lWdZ8NRrRPkVbYxigbo2WvaI1cW1G8obVbpVp6bOHoq7AqWZ/tDz6ZYJ6wBoVnpouctxtbZiDZu7Z+ikSoFodFOC9k8hme42cRQ0E+IT5axPaYXPBeRyXVMVZmaQQuaYzhha/w7HUD5KLFnk5roZ5Gm4j2KQ6/nkVG/JyEPyGoToDsXT2AklRtRm6FHtGk4UrzXHcH6FdFt1i+EcPDGhxHjcN+g5ALZ25WkFhHRXHasE2mnAm2p1qssIoQjKCAEAIkcoApgCFkuP6sMYOof9APvWwWK47qAva3o3b+Y/wCFnZ0VHsrLOj+jVT/C76LCs9477ldYwG3ikJ6KLiOE0dT7Jk+QVMDltdu8d1NwGiTVGkbHn0Ku7+wAdo2PJPYbQAOySZSRJw1v59o10L9PgVs7fZZiwtHCq2oWkMJcA+NC7XSeuh9FqKKmvoUh4KPd05BUlJqNViMNfYb7N2Zonz3+HIeimWeOAOmYjkd1bX1CVn7zDQeS479NGyODeNr9TS/9wAgGdtVSYxxA2o0hwykbGemx6qirYeR1UFlqcxBXJHQRT5ZqrSw9o6qGyQdPe5mOoPNaDDaMR/8AircLsiBstFY2xXoU1KC4MbbNzLO0apoTVCnAUiF0GBDumysvjFsJDjyP1jftotdWaqq7tM0g7GRrtr1SaFhMydXDpKfpYNLZJIEgaftcyPKInzHVXdtZaAawNp3jlPwRWtQioadTQkn2Z/Zc3eB33JHdTtK7JFhQhXNBqZt6Sm5dNFQhxgTiRT2S0xBB3VKSUaYCQEQCYv7r2dNz8rn5ROVsSfJHa3QqMD2zBE6iD6IAkFYziWmHPAyEuJ1IiN9D6QPgtjKi1LYEzCTWRoi2dHKwDsot7TlW5Yo1WhKYGXr2knZHb2CvX26VSoKcDyUdhYzWc7IBk0zkkl0gGGtOgA6hXzaadaxKDUwbyBrUssSoTjWoEV1ahKgVbSVoDTTTrdIZm3WE8lHbhgzgxzjl0Ed+q1P5MgLQdEsBkg0rEDkptC3hPhqca1MQGsSoRgIJgNOaqrGWwyZjxD4g6ER3mFcFQriya6oHkGW7amOeuXadd0ANCmoN5RmrQ6BznT5NgfVWzmqNcWuYtOYtymdI17aj6JegEyk1SWpikeSeOyYC2FKSWNhHKBByiKP1RQmA2EIQQQAaNBBACXJuEEEAMOCACCCQwDdLaiQQA6n2hBBABQiQQQARCJyCCAA0bpcI0EAAII0EANu2KacEEEAIIRAaoIIAkMCcIQQTAUEZQQSEAIiggmgP/9k="/>
          <p:cNvSpPr>
            <a:spLocks noChangeAspect="1" noChangeArrowheads="1"/>
          </p:cNvSpPr>
          <p:nvPr/>
        </p:nvSpPr>
        <p:spPr bwMode="auto">
          <a:xfrm>
            <a:off x="76200" y="-1539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5842" name="AutoShape 2" descr="data:image/jpeg;base64,/9j/4AAQSkZJRgABAQAAAQABAAD/2wCEAAkGBhQSEBUUExQVFRUUGBcXFxgXFxcYFRUXFRQXFRcXFxcXHCYeFxkjHBQXHy8gIycpLCwsFx4xNTAqNSYrLCkBCQoKDgwOGg8PGiklHCQsKSkpLCosLCkpKSwsLCosLCwpLCwsLCwpKSwuLCwsLCksLCwpLCwpKiwsLCwsLCkpKf/AABEIAMIBAwMBIgACEQEDEQH/xAAbAAABBQEBAAAAAAAAAAAAAAADAAECBAUGB//EAEMQAAEDAgMFBQUGBAQGAwEAAAEAAhEDIQQSMQUGQVFhEyJxgbEykaHB8AcUI0Ji0TNScvGCorLhJENTksLSFmOjFf/EABoBAAIDAQEAAAAAAAAAAAAAAAECAAMEBQb/xAAtEQACAgEEAAQFBAMBAAAAAAAAAQIRAwQSITETQVFhIjKBwfAUI3GxoeHxBf/aAAwDAQACEQMRAD8Az8qLTpp2U0XtMtglRxGgrKAykzoYjxTh0DQIVNFIUHUeBqjydUmlCJSzKB20EcmY1MHogcoNtQ6eFEuUmVioFoPQp9FKQPEIH3gyonUx9fVkAsO8kpoTU6iISiGhhKkx5lLgnaESUFzFEBUWKUqIbkkCkCogJFqIOQrTIRaYQ6YVhjVKCrHi6NTQsvVFaERwmVSypmozURkrCUaatUqaHQCtUwiWpEqdOVao0oKhRarlMKFqRLJKmxllNoU8iAwEs6JkfIE6ATwkOUSTKcsUSkRxZB2FELkBlN06IxpO4ge8fujRZGMn5EHBRa9HGEcb294QNUKC4uPaJtKkXKDW80i5QKJhM1SakAgGiYUsve+vrgho/AFEjQxpp2NvdScUg5QKQQMKkJCg0ogKJKJgqYcotKeAiSuAgKjmUmtCWVELDUgjNKrsbdHabojIOGqbQhgolPW6g/BYpI7EFkKxSpcUw6D0Wq2xqBTbcK20KFiDUmwrVIKuxtiVaoJR0GDUoUoSISkBOcZ4JKJ8kkaGPDMyGak8FCtW4KeAbebj0VdnPxY90i593jj/ALWRqrhAj6KA4pPYT9eaJ0S62hyjqbqpVp5dJg6TwVqhtNzSe5MmwmAPiZ9yJjcL+EDmuehhvHiLoRt9iZMalEzktFGnVkKUyoYCbSi0aRcQGtLieABJ9wQKDC5wa0E/zECcognM6LgWXZ7vbC7Cq15qS4HLIMMLXsL2kDW+XLrw6rHn1ePC9r79DXi00prd0jIG6GKP/Jdfqz/2ss2Ilp1Fj5arv8JtNjSPxjN3EZ5kkyZ4kAcOJcFjb2bNcXCqBOYQ4tGpBdcgaECATzHNDDrIZPYsy6Rx6OZS4pBNN1tMdBWOU4WrsjdatWYHtDQ3gXGJ8BBPmgbT2TUw7g2oIm4gyCOhUG2Oim1EabqLAnATIrkqLDE4Qg5EaUyIGhHpoTUYIjoK0SiMpKNIozFB6Ctpq1h28EBgVuk26YZIsU2XVym3RAotVmkLi/P6hAtSDMbZEoujXw9UzEVsSUoxIuUS9ScEGqeSiIQcbpIbnJIhPAyVLZlQQQAR5oLiqTanZ1L6G6pRlwumdFTdKsrNwOIbJJNot4rVw0VLNlMbCVAS4KztvGhtNrTe/tNNx0KDVxQoGw7wvcWXM7R2h2jyRaToOZTIEnSsvYapLT4lKvjAAq4flYB71VxT+6ddCq5Mwxjb5O43JwjTS7Q5C95kEd2o0CQ3KXmHgtOlhfiud313ueXmlTJa1ktaADNjeAbtEzAOkkcAun3Dx4fhaYBJIsQamsWMU8rsotpC5PbmxTQxVQOHElp5tJkevTwXB00VPLJz7tnoZSeOHwexzdDbdZjg457R7XSNDwNh7gvZNy9ssxWGyVC05u67M4XEQIGttPJeU4mlmBtIGvISYE+a9C+zvZjqDBnGUu0Dnupk8bECDqrtZGENtd2JjnLLjlv+hmYwZKtRhLSWOIOWY1tr0hUK+LuA25JgcdfBR3i2nmxVcgvs8iHOzZYtDTNwpblMa/EOc6LCB+LkcLzmECzhH5iAZWqWdwwqXmY1gU8zXkeobvbZNPC0W1Q2Q0S5ru5ldZhaeImGniCQdCszaO8eErvBqZTlnLM2GRsSRwmo4z+lczv5tZ1MNpMJiMxgXJd0FpMSSLSAbGV5pi6tVveId4z8lnh4+aHL4Nrjgx/N2z2n/wCPh9LtKDs3HLaw4DNPtRcjmsWVjfZnva4VOzqFxboGiLl15JJ6fXDrd5KbW4iRbtW5oLpIIgGBGnGxKu0+aUZeHNmXVadNbo9dmYAigqDUQFdRHIcQ7QjNKE0ozCiMkGo6q5SaJVSm1XKSJYg7aStUWwgs1V1ggKFiRZw7bIlId7y+racE7GolC8/UfsoWEgYU6ep+uJUXGEqL/r3oEJvdZVKrkWq5Uq9WyIB3VElTNRJQFnibiq2JZmEK0WyhPaqKMcGYdSrWZZsRNjcz42strZGMqGhVcQQ9mXLBeJuP90zGrQ2REuHM0x/nR232bIZG3RzX3/FV3e2WgcAT8S4yVpYag6QXmSPqbWTYRgDnR19VbRSUVSM8sjk+RVCq1RyM8qpUKRjItbt7zuwVVzSSabzJ8gYExMTwXpOzMdSxpbTqND2w4jm0AQIOokkuPM5dAIXkGKpBwQ8Hi69G7HEXmZPqCCudqNG5NzxupHRxalKO2R7Rht3sJhsS2lkc8V2mQ8h4DmPa5hIPIyqG9m9DMIx2HoOpv7QOABg9mXaxGrenA+NuIw+OrvFV1R5cW0hlNyRmcz+Ynms4YcanvOOpOp/2VOP/AM+T2yyu/X35Fefbx2QzkNubnz+JWz9nu1ezxD2GRnOgLhJ4TlBLjew4QVj1BIWcXup1A5s+S3ZsW+DihdPl2zuXmes727GdWy12CS1pD28YbfMOcTBsNeK8+xYzHKBJ5DivTdx9+qOSK5yvOjoHZwNAMtm+fvW3tdmCcab6bcOajqtPvNDM5l4m4usmHMseN21a8vMvyxU8i4+p5huTu08FtchzWOMhxDmiASPaIA+IC67eLGziWU5J7NlwSbZhaxc4EHm0+IXTba34o0qZ7L8R0QANCY0nj5Lyd2NdSD6tQAVHk5RwaCZiBIF7wE2PHvzeIna9fL+EGef9ra1XFL6nR/fGA957WgXJM25WFzdWnUT3jeGOyEkR3gxrzadIcLq5sjZhbs1zsQGPPZvc4NDcwLzmYC4wS4ZriSO5AXn2L3trU30w60QSTdpc1lOmHFs3gU5jiTfRdFzafCMkNPFr4nyd21sWIIPGdQpCpF+CFhsUatFtQseC6cznmJseEaz+pcXvJvEX1OyYcomJ0n4KzettlLwtT2nYUtvZn5KLHVXTBj2QTwLuDjwHHRbWGp18pJbTkNBADnXIeA68aQ5pFrzwVHYmDZhMHnymcuUkmSXEyLwDwBykS0taRYlcntPfesypJzNnT+XVpix/SBC536jLN3Do6UdPiiqk+fc9JpuMkEEEE68QHFgMi1y0xxV6jUk+CwdydsjGUnB0EtiNJ0jN4jTlcnjC0quMbQY59U5QycxIjQkWHU6LbgyuceezNmxrHKkblN1gpYc6rgtk7y1cdUDaU0qVznHtuaCQT0Fjpe2qLX3pwdGqKYLi4GC4OJdMuBgzJNghPUxi6LIaeU1wd1VcEEVYJ8vUqnh8aHMa4OzMfdjvAXaeZsfj5uaxv5fNXwkpK0Z5JxdMM+vICp1ayZz7Ku6onEbJuq+CSq9omUFs8mhCqBTLkNyqMiHY1WtlO7z+mU/En5KmxyNs4/xfAejkY9l+L5ihhXXPVWZVTD/sjlyjKbHeUFwUy5MShQbBPYh1xFMolQqGL/hnwQoZS6NnSnV6soN94a7/AMVRAWxtPBZMIx7pz1agbEADLRoMvHPNUjyWUj2W5HUgTqaC/DzqFdDU7mJaEUjN7FzBmpkt6flPkbLrtk4NzcdQlwLRUoOHdEw7s3n1WFiafcHkV1mzwXYrDkfyUHeTcO0k/wCVZc2ON3XNP7GzDN1SfmjOYIMm56+nRZm3KRcDx5LSBQ61EEXWvakqRl3W7ZHdnfstoHCYghwMgOqCS1rQMlzxbHd5JYjddtSvhw+oCKrXFw0cxxa4s7uhjuE3vJEWWbX2E2oZcLrod1MC2nXa6o4mGFwzcCKlNhItM5ajjH6Uji64NUMi4sZuKZ2OSmHUyyO0awuFJ5vlcBoQReOBnhC43GS3FtkOEm3XwPBegPw8gDgPdZYG29g9s21ntu0+CkocUJ4j37j02tgTWwDKjG2yseAHZyWtExmMO8pK8x3vyPDWNIl8RNgNBJPD/ZdHuFv4cL/w+KaWtm36SdS3+Zp1gXC6za+yNl16b6zhTdYu7j3NJIFu41wkz0WbE1BVdP0f2NE/jowvsu3Xq0albtA4Gk4st7DjGodq4RcW0d1hUftSxZNJ7WhzQKjs0mcxbDZH6bWXog2sKeHYP+YWNgH+hvePvXHbZ2eKzCHXmfOVfjgkt3qV5cjk6+hW+zNxcykRLmuoZHEfldTcQQYFjdpn9S4/e7dCrTxfcaQ0m7rwO8Q0m2tjf43E7G62IrbNrZSDUoFxLbn8MuiZH+EXHLqu8ZvUys1wotdVeyQHEZKboMOEuMkjKbxHJU7HG6L45VJpv29ijsFj6OEpU3zmdWBbOpAEuN+FjotXtT6KhhaT82eqQXRDWt9im3k2dToCYGkeJzUur9PBwhTKdRkU5toO6oqj33T1HqsStFmVsJmSQCUlLFPLzohPcpEoTyqykdjlY2U7vVf6B6kfNVWi021jUTpOmsdVPZlT8SqOdI/C/wAk0eyzF8xUpO+SL2izMRjMsxrHyWlsXFPdha8xLeyIORptnyulxGYe0NP2U7Ehichi9M56G02UKj4ElQRdk811Os2WkRM8EPYrhUxDWnSRPLW66LenAspYlzKbcrRoL/NRFvhtLcLb+3TiXiBlpsfUNMH2gKjgYcZIJAaBZUGtUGtAF7eKt/dyDBBBGoP7KcIR7pO2Qa1PCJ2agRdQnQ2JHdPgui2U1rvuj8+QOoPGYkAB9NlWnE+TR1nqsAskEdEWnVy0WUoEsc85pMkPLYEaCI4ayklC2mXY8m1MsMfb4KbSqocrFMqwQtUaUlXWBVKLlaYboDIuspotPCyEI1ICqYjeulSMXJ0FvXklZbGNukaNfZbS2CA6bXAOvim2BsMU6Yzt7wLgJGjRUfl0/TlTbPx9d4DjQa1ocWuzP7wdkL2d2NCAL6XW3UdUaZ7OWZaZGRwc78UmJBgDSTc/tlWfE32anhyRXRJzJA5hrR5taG/JNTYPig43aLWjM3QiRIIseMESuZxW87s1iAFrXK4Mz4fJ0mOwIdHQyjbIbkaWwAA58eDjPqSfArknb1OblnvFxmItlBA4c9F2e6+2qNdkFozdGl3xaD71neojGW00/p57N4QulCIXSt2XSP5fUeqk3ZNL+X5+qvTbM7ijlyFXcF1W0dktLSWiHAaCwPkuYqNTWJKNcgYSQ3apKWIeVl6G53vUC5CqVISlBJtRH2LTzVn2kCm+bEwOzcZtppqs7CVM7yJDQOJNgOZK0t1tsU8PiHOr5uzqUqlN2QS6HscwFtwOPNEvxxadvo5rE8+XxuBbrdau7bGVHFtS7croGaL5CREuF5AEcZjWFjYvRaW7FQdu1rvZeQ06c7ESQJBPFSJbjLNF+oPAwPAIGNfZENqrx4Ktjj6FF9FEo/uHR7lYKma8EElpANxBPG0WHDjp1W/vvhWsxZDZ9kG5B4Dl4rH3aqsbjqgaRl7UlvsmxuLEzxWxvzVDscY/6beBHAc9VzoTn4tXx/o7OXHBYuvJ/wBo5fMe0byB9QV2e36hztbJyGnSeGz3WmzHFo4TxjVchXaNeRB88wHpK6rbTpZQfzox/wBrwUMrrNFg08U9PJfz/RlV3gC+ibYlA4nPl7uQE3EzHpoqGKxEZnEB2VpIB0nQSBwvMcYXRfZ6G9obNkn9JkHWxLufJaMmoWN00ZsGj8SO4yAdfriqOK2s1pjU6WWvvaMlV7QI1GkR3jwytjXkuKzxVadbj42VqyXDcjO8CWXY35ne7J2ayrhqlc1A3s47sA68zNvcqtOXOaxoLnvcGtA4k+gAkk8ACV0W5GMBwtem7s2tLDGawJaQZuTpc9IlcDtHaEVyGOJEVWtdGWQWkzHCQNORVOPUOSfHRryaOMWop+dF7CYyv967KQ5ocGuyND2m94cW+i63GUiyu9pblAPcBBbLYFxPtDquJ3SEuZYmw4E8etQLq97q8Yh0QJpgWy9P5Xu+JHgq46mTy7Gi3JpIRxbk/wA4Oe3n3og9lTN5ubQtLcXYWb8V5JfMgZDmgaloNqoHFlyRMEFefYp81r8XfPqvXdyntbQIaWguYeNMSY5B4B82O6FJrZulH1Dosapz8yG294xRa4UwSxsXALmtDCSzvaQA9wB1y5Vm7P8AtBD3gEkiwg8QGhgEj9IjzdztvNpgYeDBaWSRzLhLp5kkkrxOq/JWOXQOMeRsljpI7Pcu/V1Kq4/ye7bcoHEYV9andwAJiAXcL3iwuTyEC0uPkTtokuiYk/3Xqm5Zc7B1HOBIa0mSXNDSWm47pA8QvItt4E0cVkzGe46SbgvY19yOMuT6XK6cTPqsK3/U3cZXERF4A4xpJFrkXi2vmul3RxX4jc2f/vDPRzY8JssPH7L7Om103yy78ouDyFoJ4R4Sr+5pDaojKOrXH4kvBPiqH8Ks6CamuOj1/DwQIc8eNVx9KzlcpMfwcSP6p9aZ9UPCUy5ouHeOY/8Ak5F+7mf4dOOc39xp/Nb4NtWcmTV0GL3AXI8wP3C5HEO77wC0wfymRBn5rq5I0Ab5tPzC5LG1ZxD5IMtGnjx7zvXmmbe5A23CRVJSUs/1CZWmI8fLlRxdX4K5VWfieKBUuwmw3/iNJ0m/uPh6jxGqNt6jlxNQDg48QR7wXD4nxVLZDH9q1rZa4kDQTJtxXTHZvbOxHaPLqtOhUquLhJDqTmQARA7wc4acBzTXSNjW6NHIYhvdKtbAqZazSLG8E3vEgxpqBrbmoOpq3s1zG0qoLAXAsLXXlo72YCDee7ryPNRFeLuguLZlxLgdSPQqtitUbCVQ7MIFvfe9zqhYpt1H0JP5zf3HGavrqR+Yj8o8Qug31oxj3f0M5cv0gT5rmtx8W2nVGdwb3uLmj/UQuj3wxrKmMLmOa4ZGAkRyi8SFzop+P7HXyST0/wBPujFGFNRzWCJcQ0E6AuMAk+a0Kdd+QsebUqbmx1e9rbkySYnjFlWAtax4eK1atE1H1CB/FptrtHMXe8DqMzjH/wBZW2UE3bRzseWSjSZztanmLmgXcx4HjkcR8QFZ3U289lbI0N0BlxeeLfyhwHH4Kzsmq1mMol5hgeMx5NMtJPSCsmjgw19jMWBHGLTPEJHijOVyLIaiWOFRL+Pe+vTqYl5b/HNKGtyj2SQY/wABXJYtkldlSxDPulak6A4upVKdjdzS5rhaw7ryb8lgHDAuVijXCKJ5d0txr7tOc2kH5GVA81GvDnBpb2bDViC0/lZm6nKOCr7Ja2ptCiHgw8ubAvcg5R4TbwVrY21hRY5hZmBeHi8D+BWpEf8A6g/4VRwFQ08VRrAT2Tg6JiYOimzhod57adlDdWkxmJpmtoHAmZIsZ0HgutrU2fd6r2sAc7E5ZiO4KZIAHDmsBmHGflF1tnH/APD9jFjVFQG0z2eQiY80XFEWZ8o4nbWDcx+aLE66r0X7N9sPqNFCmyX3l2Zze6dbB3CeEeI1WFi8CKjcpWVT2a7D1QaTjPiQL2iW3hZdTh8WPHa6L9Pm2On0z0fbuwahc40KmejnYKjQRDWmoGuIn8t3cfynXU8/iPszBxIeAWUiMw4g5DlqczDSJMcDMGCpbP3vdl+5hha99eH1WuEkUSCQBAyi1vBdTsbGYg4Kk2kztKgeXioXhuUyeDr5CC4GL9FlcMyjfPpX5/02+NjT4SfuC3qxVPA7PdTDfxHtIBkFpuLg3LhfUEaicsheJVKhc+Tck8b9BK9f3k3TqVmtpufnJcXSBlawEey1skgW/suExP2f4pr+6zNxBHGOK1YMeyPPZjzZXNnRYyu77qwPsYbYWIAFr6NNh0HkrO6dMiqNba92CPdH+oIG1C5tGkagh5nM3i25HwII8Aum3E2IR+K+w1bE26ixACxSi7o6cJqOOz0LBulou13ib+rvVHNOL5I6h39lh1trHQmk/wDqmf8AMR6Kv/8A0Dwps/wVI/0s+a2LLGKoweDJu/z7HQVcXAN/e4f+5XG1Kueu8m2l/fy8lcxe1DliKgn9byPjUHoqTaUDqTJ14+KaEt8uOkDJFY8bT7ZF2uqSctSWmznUeOPQMRSt42RkzWpqMu6g+8uFpDFPNEg04ZlIMg9xsmT1m3DRWN2Mayj2xeGkPw9amJJ1eABEalZ9RkpZLKVSotWVt2U3MWzu5hQ6njAQJGHztJEkOpVqbjE82lwVKkzVGo1C0HKSMwLTFpa7UHmCpQY5KdsvbXpAMwxtmfh2vcRAlzn1LwLCwAtGixq9OVZI+CQYmorc7lZBuHydk9pBOUk8YIe6xAMj5i63NkzWdVc+O7RqEnQAgDJ55ssdVlhiJTbEAJdvFFvjMv03I3bGAJs0Q0cpJcQPNxPmqTXo7SjQikSIQnMRExKA7AEnTlPxj9lDKiO1UCiI2QhSATQrFOjYyQNNURUxqLY81cZ/dCaWgWueak0yVGFMstp2lRqYEuOcefPWR6IjDIWlgRZJRemA2Lu+3taNRzDmfWxTnamA5rnUr6STljrAXd7JwbaTGsAgNAESbRrfxWTgzpZa1Ova5kjjygACTzgeJukZenaB46uW1GHjPqdOpWxR0zW4dIkyufxGDLqjHmRrY68geggWHVbr3Qzxv7kAlXB0m/iSBPaVDOhhxzRPKHC3VTfRaGho0AFsxkeB1CGKXedB9lozeLrtnqAHde8PIrm/JIo+qHlJ9pmeS4kgVHgDm4p3YBpnM95Pi0+rSnNCKhiQIRG8deXG/wBSm8OL8hfGmumVqWDa1zIl0lwvH/RqHkOIlPVcpsaS8NBgkOyC3ecYBAJ0OTP8RyVR5smjBR6K8mRySbGfVukq5STmfceUAJ4STlMZqGKYNUk4CgUMApMF7+fh0ShSUCOQJMTE2nWOE9U0J2hOQoQcJ26qAKcKWSgwcjtKrsCOApY6QQuUHFOAmcEAsG4qLQphidrERGRARAE2VTDUQoeEZiGxqmAoEu0Fo4UrMoPjlcfXgequ4d2iUsTOgwr9LwFqYEgHhr5f3XPYeroFr4bEQPq9krL4s2C4axyt5f3RKtYZQPeqdN4AHP0upvfr7gloaw9J1yDYODfAkGpJ8YLfLwRB8FWoYi2v15KL3ckSWTrECVUc6Od/db5oz387cD0v0VQ1O6P7IiMkKsOYf5Xsd5NeD8iqtY6xopOqKrVeiVtkc6SEXJkSo8xKknaFLIoIxU+KQSUwoAZO0J2hETAsjCYBEDFIoMMSvkRKbFMsU2sSjWMaZsjNZCQCnKlDqXFDQnypBOQiR9EYUUTKmyIlYwCmFAC6O1qg6QwanATgJKAaDMKsUnqoxyIHqBRs4eqFeoV9JlYmHrWVujW4kwANeXVCi1SN9mJt9c0YYnS6xu3iCDIImVOniZHLzQobdRrtfZI1zHX+yz2YiQpsxCBFIuOq80PMOsIJxPdIgXi8XEcjw6oLsTCIeCdSpKrPemdU4qtUrIlUg2dJUzXSUFo4MIoSSUEYgphJJEQXFTBSSRASCcapJIMaJMKSSSAwQJJJKBiOFM8UklCeQmqKdJEVCCJT1SSQLEOmKSSIrHB+vJKU6SgS1RNkc6Dr+6dJAaPaCYd1vrmrNMpJILoafYfDut5n1RmJJKEQ1TTz/dBqaFJJQb0Bt0CrPNk6SiEfmCSSSUFP/9k="/>
          <p:cNvSpPr>
            <a:spLocks noChangeAspect="1" noChangeArrowheads="1"/>
          </p:cNvSpPr>
          <p:nvPr/>
        </p:nvSpPr>
        <p:spPr bwMode="auto">
          <a:xfrm>
            <a:off x="76200" y="-1539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4143380"/>
            <a:ext cx="2928958" cy="2219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628" y="4357694"/>
            <a:ext cx="318135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11560" y="1412776"/>
            <a:ext cx="79928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9552" y="545008"/>
            <a:ext cx="4320480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3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4. Band Pass Filter </a:t>
            </a:r>
            <a:endParaRPr lang="ko-KR" altLang="en-US" sz="3600" b="1" spc="-100" dirty="0" smtClean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560" y="1595466"/>
            <a:ext cx="7848872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특정한 주파수 영역</a:t>
            </a: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만 통과 </a:t>
            </a:r>
            <a:r>
              <a:rPr lang="ko-KR" altLang="en-US" spc="-110" dirty="0" err="1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시킴니다</a:t>
            </a:r>
            <a:r>
              <a:rPr lang="en-US" altLang="ko-KR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AutoNum type="arabicPeriod"/>
            </a:pPr>
            <a:endParaRPr lang="en-US" altLang="ko-KR" spc="-110" dirty="0" smtClean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낮은 주파수</a:t>
            </a:r>
            <a:r>
              <a:rPr lang="en-US" altLang="ko-KR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높은 주파수 신호를 걸러주는 회로입니다</a:t>
            </a:r>
            <a:r>
              <a:rPr lang="en-US" altLang="ko-KR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27650" name="AutoShape 2" descr="data:image/jpeg;base64,/9j/4AAQSkZJRgABAQAAAQABAAD/2wCEAAkGBhQSEBUUExQVFRUUGBcXFxgXFxcYFRUXFRQXFRcXFxcXHCYeFxkjHBQXHy8gIycpLCwsFx4xNTAqNSYrLCkBCQoKDgwOGg8PGiklHCQsKSkpLCosLCkpKSwsLCosLCwpLCwsLCwpKSwuLCwsLCksLCwpLCwpKiwsLCwsLCkpKf/AABEIAMIBAwMBIgACEQEDEQH/xAAbAAABBQEBAAAAAAAAAAAAAAADAAECBAUGB//EAEMQAAEDAgMFBQUGBAQGAwEAAAEAAhEDIQQSMQUGQVFhEyJxgbEykaHB8AcUI0Ji0TNScvGCorLhJENTksLSFmOjFf/EABoBAAIDAQEAAAAAAAAAAAAAAAECAAMEBQb/xAAtEQACAgEEAAQFBAMBAAAAAAAAAQIRAwQSITETQVFhIjKBwfAUI3GxoeHxBf/aAAwDAQACEQMRAD8Az8qLTpp2U0XtMtglRxGgrKAykzoYjxTh0DQIVNFIUHUeBqjydUmlCJSzKB20EcmY1MHogcoNtQ6eFEuUmVioFoPQp9FKQPEIH3gyonUx9fVkAsO8kpoTU6iISiGhhKkx5lLgnaESUFzFEBUWKUqIbkkCkCogJFqIOQrTIRaYQ6YVhjVKCrHi6NTQsvVFaERwmVSypmozURkrCUaatUqaHQCtUwiWpEqdOVao0oKhRarlMKFqRLJKmxllNoU8iAwEs6JkfIE6ATwkOUSTKcsUSkRxZB2FELkBlN06IxpO4ge8fujRZGMn5EHBRa9HGEcb294QNUKC4uPaJtKkXKDW80i5QKJhM1SakAgGiYUsve+vrgho/AFEjQxpp2NvdScUg5QKQQMKkJCg0ogKJKJgqYcotKeAiSuAgKjmUmtCWVELDUgjNKrsbdHabojIOGqbQhgolPW6g/BYpI7EFkKxSpcUw6D0Wq2xqBTbcK20KFiDUmwrVIKuxtiVaoJR0GDUoUoSISkBOcZ4JKJ8kkaGPDMyGak8FCtW4KeAbebj0VdnPxY90i593jj/ALWRqrhAj6KA4pPYT9eaJ0S62hyjqbqpVp5dJg6TwVqhtNzSe5MmwmAPiZ9yJjcL+EDmuehhvHiLoRt9iZMalEzktFGnVkKUyoYCbSi0aRcQGtLieABJ9wQKDC5wa0E/zECcognM6LgWXZ7vbC7Cq15qS4HLIMMLXsL2kDW+XLrw6rHn1ePC9r79DXi00prd0jIG6GKP/Jdfqz/2ss2Ilp1Fj5arv8JtNjSPxjN3EZ5kkyZ4kAcOJcFjb2bNcXCqBOYQ4tGpBdcgaECATzHNDDrIZPYsy6Rx6OZS4pBNN1tMdBWOU4WrsjdatWYHtDQ3gXGJ8BBPmgbT2TUw7g2oIm4gyCOhUG2Oim1EabqLAnATIrkqLDE4Qg5EaUyIGhHpoTUYIjoK0SiMpKNIozFB6Ctpq1h28EBgVuk26YZIsU2XVym3RAotVmkLi/P6hAtSDMbZEoujXw9UzEVsSUoxIuUS9ScEGqeSiIQcbpIbnJIhPAyVLZlQQQAR5oLiqTanZ1L6G6pRlwumdFTdKsrNwOIbJJNot4rVw0VLNlMbCVAS4KztvGhtNrTe/tNNx0KDVxQoGw7wvcWXM7R2h2jyRaToOZTIEnSsvYapLT4lKvjAAq4flYB71VxT+6ddCq5Mwxjb5O43JwjTS7Q5C95kEd2o0CQ3KXmHgtOlhfiud313ueXmlTJa1ktaADNjeAbtEzAOkkcAun3Dx4fhaYBJIsQamsWMU8rsotpC5PbmxTQxVQOHElp5tJkevTwXB00VPLJz7tnoZSeOHwexzdDbdZjg457R7XSNDwNh7gvZNy9ssxWGyVC05u67M4XEQIGttPJeU4mlmBtIGvISYE+a9C+zvZjqDBnGUu0Dnupk8bECDqrtZGENtd2JjnLLjlv+hmYwZKtRhLSWOIOWY1tr0hUK+LuA25JgcdfBR3i2nmxVcgvs8iHOzZYtDTNwpblMa/EOc6LCB+LkcLzmECzhH5iAZWqWdwwqXmY1gU8zXkeobvbZNPC0W1Q2Q0S5ru5ldZhaeImGniCQdCszaO8eErvBqZTlnLM2GRsSRwmo4z+lczv5tZ1MNpMJiMxgXJd0FpMSSLSAbGV5pi6tVveId4z8lnh4+aHL4Nrjgx/N2z2n/wCPh9LtKDs3HLaw4DNPtRcjmsWVjfZnva4VOzqFxboGiLl15JJ6fXDrd5KbW4iRbtW5oLpIIgGBGnGxKu0+aUZeHNmXVadNbo9dmYAigqDUQFdRHIcQ7QjNKE0ozCiMkGo6q5SaJVSm1XKSJYg7aStUWwgs1V1ggKFiRZw7bIlId7y+racE7GolC8/UfsoWEgYU6ep+uJUXGEqL/r3oEJvdZVKrkWq5Uq9WyIB3VElTNRJQFnibiq2JZmEK0WyhPaqKMcGYdSrWZZsRNjcz42strZGMqGhVcQQ9mXLBeJuP90zGrQ2REuHM0x/nR232bIZG3RzX3/FV3e2WgcAT8S4yVpYag6QXmSPqbWTYRgDnR19VbRSUVSM8sjk+RVCq1RyM8qpUKRjItbt7zuwVVzSSabzJ8gYExMTwXpOzMdSxpbTqND2w4jm0AQIOokkuPM5dAIXkGKpBwQ8Hi69G7HEXmZPqCCudqNG5NzxupHRxalKO2R7Rht3sJhsS2lkc8V2mQ8h4DmPa5hIPIyqG9m9DMIx2HoOpv7QOABg9mXaxGrenA+NuIw+OrvFV1R5cW0hlNyRmcz+Ynms4YcanvOOpOp/2VOP/AM+T2yyu/X35Fefbx2QzkNubnz+JWz9nu1ezxD2GRnOgLhJ4TlBLjew4QVj1BIWcXup1A5s+S3ZsW+DihdPl2zuXmes727GdWy12CS1pD28YbfMOcTBsNeK8+xYzHKBJ5DivTdx9+qOSK5yvOjoHZwNAMtm+fvW3tdmCcab6bcOajqtPvNDM5l4m4usmHMseN21a8vMvyxU8i4+p5huTu08FtchzWOMhxDmiASPaIA+IC67eLGziWU5J7NlwSbZhaxc4EHm0+IXTba34o0qZ7L8R0QANCY0nj5Lyd2NdSD6tQAVHk5RwaCZiBIF7wE2PHvzeIna9fL+EGef9ra1XFL6nR/fGA957WgXJM25WFzdWnUT3jeGOyEkR3gxrzadIcLq5sjZhbs1zsQGPPZvc4NDcwLzmYC4wS4ZriSO5AXn2L3trU30w60QSTdpc1lOmHFs3gU5jiTfRdFzafCMkNPFr4nyd21sWIIPGdQpCpF+CFhsUatFtQseC6cznmJseEaz+pcXvJvEX1OyYcomJ0n4KzettlLwtT2nYUtvZn5KLHVXTBj2QTwLuDjwHHRbWGp18pJbTkNBADnXIeA68aQ5pFrzwVHYmDZhMHnymcuUkmSXEyLwDwBykS0taRYlcntPfesypJzNnT+XVpix/SBC536jLN3Do6UdPiiqk+fc9JpuMkEEEE68QHFgMi1y0xxV6jUk+CwdydsjGUnB0EtiNJ0jN4jTlcnjC0quMbQY59U5QycxIjQkWHU6LbgyuceezNmxrHKkblN1gpYc6rgtk7y1cdUDaU0qVznHtuaCQT0Fjpe2qLX3pwdGqKYLi4GC4OJdMuBgzJNghPUxi6LIaeU1wd1VcEEVYJ8vUqnh8aHMa4OzMfdjvAXaeZsfj5uaxv5fNXwkpK0Z5JxdMM+vICp1ayZz7Ku6onEbJuq+CSq9omUFs8mhCqBTLkNyqMiHY1WtlO7z+mU/En5KmxyNs4/xfAejkY9l+L5ihhXXPVWZVTD/sjlyjKbHeUFwUy5MShQbBPYh1xFMolQqGL/hnwQoZS6NnSnV6soN94a7/AMVRAWxtPBZMIx7pz1agbEADLRoMvHPNUjyWUj2W5HUgTqaC/DzqFdDU7mJaEUjN7FzBmpkt6flPkbLrtk4NzcdQlwLRUoOHdEw7s3n1WFiafcHkV1mzwXYrDkfyUHeTcO0k/wCVZc2ON3XNP7GzDN1SfmjOYIMm56+nRZm3KRcDx5LSBQ61EEXWvakqRl3W7ZHdnfstoHCYghwMgOqCS1rQMlzxbHd5JYjddtSvhw+oCKrXFw0cxxa4s7uhjuE3vJEWWbX2E2oZcLrod1MC2nXa6o4mGFwzcCKlNhItM5ajjH6Uji64NUMi4sZuKZ2OSmHUyyO0awuFJ5vlcBoQReOBnhC43GS3FtkOEm3XwPBegPw8gDgPdZYG29g9s21ntu0+CkocUJ4j37j02tgTWwDKjG2yseAHZyWtExmMO8pK8x3vyPDWNIl8RNgNBJPD/ZdHuFv4cL/w+KaWtm36SdS3+Zp1gXC6za+yNl16b6zhTdYu7j3NJIFu41wkz0WbE1BVdP0f2NE/jowvsu3Xq0albtA4Gk4st7DjGodq4RcW0d1hUftSxZNJ7WhzQKjs0mcxbDZH6bWXog2sKeHYP+YWNgH+hvePvXHbZ2eKzCHXmfOVfjgkt3qV5cjk6+hW+zNxcykRLmuoZHEfldTcQQYFjdpn9S4/e7dCrTxfcaQ0m7rwO8Q0m2tjf43E7G62IrbNrZSDUoFxLbn8MuiZH+EXHLqu8ZvUys1wotdVeyQHEZKboMOEuMkjKbxHJU7HG6L45VJpv29ijsFj6OEpU3zmdWBbOpAEuN+FjotXtT6KhhaT82eqQXRDWt9im3k2dToCYGkeJzUur9PBwhTKdRkU5toO6oqj33T1HqsStFmVsJmSQCUlLFPLzohPcpEoTyqykdjlY2U7vVf6B6kfNVWi021jUTpOmsdVPZlT8SqOdI/C/wAk0eyzF8xUpO+SL2izMRjMsxrHyWlsXFPdha8xLeyIORptnyulxGYe0NP2U7Ehichi9M56G02UKj4ElQRdk811Os2WkRM8EPYrhUxDWnSRPLW66LenAspYlzKbcrRoL/NRFvhtLcLb+3TiXiBlpsfUNMH2gKjgYcZIJAaBZUGtUGtAF7eKt/dyDBBBGoP7KcIR7pO2Qa1PCJ2agRdQnQ2JHdPgui2U1rvuj8+QOoPGYkAB9NlWnE+TR1nqsAskEdEWnVy0WUoEsc85pMkPLYEaCI4ayklC2mXY8m1MsMfb4KbSqocrFMqwQtUaUlXWBVKLlaYboDIuspotPCyEI1ICqYjeulSMXJ0FvXklZbGNukaNfZbS2CA6bXAOvim2BsMU6Yzt7wLgJGjRUfl0/TlTbPx9d4DjQa1ocWuzP7wdkL2d2NCAL6XW3UdUaZ7OWZaZGRwc78UmJBgDSTc/tlWfE32anhyRXRJzJA5hrR5taG/JNTYPig43aLWjM3QiRIIseMESuZxW87s1iAFrXK4Mz4fJ0mOwIdHQyjbIbkaWwAA58eDjPqSfArknb1OblnvFxmItlBA4c9F2e6+2qNdkFozdGl3xaD71neojGW00/p57N4QulCIXSt2XSP5fUeqk3ZNL+X5+qvTbM7ijlyFXcF1W0dktLSWiHAaCwPkuYqNTWJKNcgYSQ3apKWIeVl6G53vUC5CqVISlBJtRH2LTzVn2kCm+bEwOzcZtppqs7CVM7yJDQOJNgOZK0t1tsU8PiHOr5uzqUqlN2QS6HscwFtwOPNEvxxadvo5rE8+XxuBbrdau7bGVHFtS7croGaL5CREuF5AEcZjWFjYvRaW7FQdu1rvZeQ06c7ESQJBPFSJbjLNF+oPAwPAIGNfZENqrx4Ktjj6FF9FEo/uHR7lYKma8EElpANxBPG0WHDjp1W/vvhWsxZDZ9kG5B4Dl4rH3aqsbjqgaRl7UlvsmxuLEzxWxvzVDscY/6beBHAc9VzoTn4tXx/o7OXHBYuvJ/wBo5fMe0byB9QV2e36hztbJyGnSeGz3WmzHFo4TxjVchXaNeRB88wHpK6rbTpZQfzox/wBrwUMrrNFg08U9PJfz/RlV3gC+ibYlA4nPl7uQE3EzHpoqGKxEZnEB2VpIB0nQSBwvMcYXRfZ6G9obNkn9JkHWxLufJaMmoWN00ZsGj8SO4yAdfriqOK2s1pjU6WWvvaMlV7QI1GkR3jwytjXkuKzxVadbj42VqyXDcjO8CWXY35ne7J2ayrhqlc1A3s47sA68zNvcqtOXOaxoLnvcGtA4k+gAkk8ACV0W5GMBwtem7s2tLDGawJaQZuTpc9IlcDtHaEVyGOJEVWtdGWQWkzHCQNORVOPUOSfHRryaOMWop+dF7CYyv967KQ5ocGuyND2m94cW+i63GUiyu9pblAPcBBbLYFxPtDquJ3SEuZYmw4E8etQLq97q8Yh0QJpgWy9P5Xu+JHgq46mTy7Gi3JpIRxbk/wA4Oe3n3og9lTN5ubQtLcXYWb8V5JfMgZDmgaloNqoHFlyRMEFefYp81r8XfPqvXdyntbQIaWguYeNMSY5B4B82O6FJrZulH1Dosapz8yG294xRa4UwSxsXALmtDCSzvaQA9wB1y5Vm7P8AtBD3gEkiwg8QGhgEj9IjzdztvNpgYeDBaWSRzLhLp5kkkrxOq/JWOXQOMeRsljpI7Pcu/V1Kq4/ye7bcoHEYV9andwAJiAXcL3iwuTyEC0uPkTtokuiYk/3Xqm5Zc7B1HOBIa0mSXNDSWm47pA8QvItt4E0cVkzGe46SbgvY19yOMuT6XK6cTPqsK3/U3cZXERF4A4xpJFrkXi2vmul3RxX4jc2f/vDPRzY8JssPH7L7Om103yy78ouDyFoJ4R4Sr+5pDaojKOrXH4kvBPiqH8Ks6CamuOj1/DwQIc8eNVx9KzlcpMfwcSP6p9aZ9UPCUy5ouHeOY/8Ak5F+7mf4dOOc39xp/Nb4NtWcmTV0GL3AXI8wP3C5HEO77wC0wfymRBn5rq5I0Ab5tPzC5LG1ZxD5IMtGnjx7zvXmmbe5A23CRVJSUs/1CZWmI8fLlRxdX4K5VWfieKBUuwmw3/iNJ0m/uPh6jxGqNt6jlxNQDg48QR7wXD4nxVLZDH9q1rZa4kDQTJtxXTHZvbOxHaPLqtOhUquLhJDqTmQARA7wc4acBzTXSNjW6NHIYhvdKtbAqZazSLG8E3vEgxpqBrbmoOpq3s1zG0qoLAXAsLXXlo72YCDee7ryPNRFeLuguLZlxLgdSPQqtitUbCVQ7MIFvfe9zqhYpt1H0JP5zf3HGavrqR+Yj8o8Qug31oxj3f0M5cv0gT5rmtx8W2nVGdwb3uLmj/UQuj3wxrKmMLmOa4ZGAkRyi8SFzop+P7HXyST0/wBPujFGFNRzWCJcQ0E6AuMAk+a0Kdd+QsebUqbmx1e9rbkySYnjFlWAtax4eK1atE1H1CB/FptrtHMXe8DqMzjH/wBZW2UE3bRzseWSjSZztanmLmgXcx4HjkcR8QFZ3U289lbI0N0BlxeeLfyhwHH4Kzsmq1mMol5hgeMx5NMtJPSCsmjgw19jMWBHGLTPEJHijOVyLIaiWOFRL+Pe+vTqYl5b/HNKGtyj2SQY/wABXJYtkldlSxDPulak6A4upVKdjdzS5rhaw7ryb8lgHDAuVijXCKJ5d0txr7tOc2kH5GVA81GvDnBpb2bDViC0/lZm6nKOCr7Ja2ptCiHgw8ubAvcg5R4TbwVrY21hRY5hZmBeHi8D+BWpEf8A6g/4VRwFQ08VRrAT2Tg6JiYOimzhod57adlDdWkxmJpmtoHAmZIsZ0HgutrU2fd6r2sAc7E5ZiO4KZIAHDmsBmHGflF1tnH/APD9jFjVFQG0z2eQiY80XFEWZ8o4nbWDcx+aLE66r0X7N9sPqNFCmyX3l2Zze6dbB3CeEeI1WFi8CKjcpWVT2a7D1QaTjPiQL2iW3hZdTh8WPHa6L9Pm2On0z0fbuwahc40KmejnYKjQRDWmoGuIn8t3cfynXU8/iPszBxIeAWUiMw4g5DlqczDSJMcDMGCpbP3vdl+5hha99eH1WuEkUSCQBAyi1vBdTsbGYg4Kk2kztKgeXioXhuUyeDr5CC4GL9FlcMyjfPpX5/02+NjT4SfuC3qxVPA7PdTDfxHtIBkFpuLg3LhfUEaicsheJVKhc+Tck8b9BK9f3k3TqVmtpufnJcXSBlawEey1skgW/suExP2f4pr+6zNxBHGOK1YMeyPPZjzZXNnRYyu77qwPsYbYWIAFr6NNh0HkrO6dMiqNba92CPdH+oIG1C5tGkagh5nM3i25HwII8Aum3E2IR+K+w1bE26ixACxSi7o6cJqOOz0LBulou13ib+rvVHNOL5I6h39lh1trHQmk/wDqmf8AMR6Kv/8A0Dwps/wVI/0s+a2LLGKoweDJu/z7HQVcXAN/e4f+5XG1Kueu8m2l/fy8lcxe1DliKgn9byPjUHoqTaUDqTJ14+KaEt8uOkDJFY8bT7ZF2uqSctSWmznUeOPQMRSt42RkzWpqMu6g+8uFpDFPNEg04ZlIMg9xsmT1m3DRWN2Mayj2xeGkPw9amJJ1eABEalZ9RkpZLKVSotWVt2U3MWzu5hQ6njAQJGHztJEkOpVqbjE82lwVKkzVGo1C0HKSMwLTFpa7UHmCpQY5KdsvbXpAMwxtmfh2vcRAlzn1LwLCwAtGixq9OVZI+CQYmorc7lZBuHydk9pBOUk8YIe6xAMj5i63NkzWdVc+O7RqEnQAgDJ55ssdVlhiJTbEAJdvFFvjMv03I3bGAJs0Q0cpJcQPNxPmqTXo7SjQikSIQnMRExKA7AEnTlPxj9lDKiO1UCiI2QhSATQrFOjYyQNNURUxqLY81cZ/dCaWgWueak0yVGFMstp2lRqYEuOcefPWR6IjDIWlgRZJRemA2Lu+3taNRzDmfWxTnamA5rnUr6STljrAXd7JwbaTGsAgNAESbRrfxWTgzpZa1Ova5kjjygACTzgeJukZenaB46uW1GHjPqdOpWxR0zW4dIkyufxGDLqjHmRrY68geggWHVbr3Qzxv7kAlXB0m/iSBPaVDOhhxzRPKHC3VTfRaGho0AFsxkeB1CGKXedB9lozeLrtnqAHde8PIrm/JIo+qHlJ9pmeS4kgVHgDm4p3YBpnM95Pi0+rSnNCKhiQIRG8deXG/wBSm8OL8hfGmumVqWDa1zIl0lwvH/RqHkOIlPVcpsaS8NBgkOyC3ecYBAJ0OTP8RyVR5smjBR6K8mRySbGfVukq5STmfceUAJ4STlMZqGKYNUk4CgUMApMF7+fh0ShSUCOQJMTE2nWOE9U0J2hOQoQcJ26qAKcKWSgwcjtKrsCOApY6QQuUHFOAmcEAsG4qLQphidrERGRARAE2VTDUQoeEZiGxqmAoEu0Fo4UrMoPjlcfXgequ4d2iUsTOgwr9LwFqYEgHhr5f3XPYeroFr4bEQPq9krL4s2C4axyt5f3RKtYZQPeqdN4AHP0upvfr7gloaw9J1yDYODfAkGpJ8YLfLwRB8FWoYi2v15KL3ckSWTrECVUc6Od/db5oz387cD0v0VQ1O6P7IiMkKsOYf5Xsd5NeD8iqtY6xopOqKrVeiVtkc6SEXJkSo8xKknaFLIoIxU+KQSUwoAZO0J2hETAsjCYBEDFIoMMSvkRKbFMsU2sSjWMaZsjNZCQCnKlDqXFDQnypBOQiR9EYUUTKmyIlYwCmFAC6O1qg6QwanATgJKAaDMKsUnqoxyIHqBRs4eqFeoV9JlYmHrWVujW4kwANeXVCi1SN9mJt9c0YYnS6xu3iCDIImVOniZHLzQobdRrtfZI1zHX+yz2YiQpsxCBFIuOq80PMOsIJxPdIgXi8XEcjw6oLsTCIeCdSpKrPemdU4qtUrIlUg2dJUzXSUFo4MIoSSUEYgphJJEQXFTBSSRASCcapJIMaJMKSSSAwQJJJKBiOFM8UklCeQmqKdJEVCCJT1SSQLEOmKSSIrHB+vJKU6SgS1RNkc6Dr+6dJAaPaCYd1vrmrNMpJILoafYfDut5n1RmJJKEQ1TTz/dBqaFJJQb0Bt0CrPNk6SiEfmCSSSUFP/9k="/>
          <p:cNvSpPr>
            <a:spLocks noChangeAspect="1" noChangeArrowheads="1"/>
          </p:cNvSpPr>
          <p:nvPr/>
        </p:nvSpPr>
        <p:spPr bwMode="auto">
          <a:xfrm>
            <a:off x="76200" y="-1539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652" name="AutoShape 4" descr="data:image/jpeg;base64,/9j/4AAQSkZJRgABAQAAAQABAAD/2wCEAAkGBhQSEBUUExQVFRUUGBcXFxgXFxcYFRUXFRQXFRcXFxcXHCYeFxkjHBQXHy8gIycpLCwsFx4xNTAqNSYrLCkBCQoKDgwOGg8PGiklHCQsKSkpLCosLCkpKSwsLCosLCwpLCwsLCwpKSwuLCwsLCksLCwpLCwpKiwsLCwsLCkpKf/AABEIAMIBAwMBIgACEQEDEQH/xAAbAAABBQEBAAAAAAAAAAAAAAADAAECBAUGB//EAEMQAAEDAgMFBQUGBAQGAwEAAAEAAhEDIQQSMQUGQVFhEyJxgbEykaHB8AcUI0Ji0TNScvGCorLhJENTksLSFmOjFf/EABoBAAIDAQEAAAAAAAAAAAAAAAECAAMEBQb/xAAtEQACAgEEAAQFBAMBAAAAAAAAAQIRAwQSITETQVFhIjKBwfAUI3GxoeHxBf/aAAwDAQACEQMRAD8Az8qLTpp2U0XtMtglRxGgrKAykzoYjxTh0DQIVNFIUHUeBqjydUmlCJSzKB20EcmY1MHogcoNtQ6eFEuUmVioFoPQp9FKQPEIH3gyonUx9fVkAsO8kpoTU6iISiGhhKkx5lLgnaESUFzFEBUWKUqIbkkCkCogJFqIOQrTIRaYQ6YVhjVKCrHi6NTQsvVFaERwmVSypmozURkrCUaatUqaHQCtUwiWpEqdOVao0oKhRarlMKFqRLJKmxllNoU8iAwEs6JkfIE6ATwkOUSTKcsUSkRxZB2FELkBlN06IxpO4ge8fujRZGMn5EHBRa9HGEcb294QNUKC4uPaJtKkXKDW80i5QKJhM1SakAgGiYUsve+vrgho/AFEjQxpp2NvdScUg5QKQQMKkJCg0ogKJKJgqYcotKeAiSuAgKjmUmtCWVELDUgjNKrsbdHabojIOGqbQhgolPW6g/BYpI7EFkKxSpcUw6D0Wq2xqBTbcK20KFiDUmwrVIKuxtiVaoJR0GDUoUoSISkBOcZ4JKJ8kkaGPDMyGak8FCtW4KeAbebj0VdnPxY90i593jj/ALWRqrhAj6KA4pPYT9eaJ0S62hyjqbqpVp5dJg6TwVqhtNzSe5MmwmAPiZ9yJjcL+EDmuehhvHiLoRt9iZMalEzktFGnVkKUyoYCbSi0aRcQGtLieABJ9wQKDC5wa0E/zECcognM6LgWXZ7vbC7Cq15qS4HLIMMLXsL2kDW+XLrw6rHn1ePC9r79DXi00prd0jIG6GKP/Jdfqz/2ss2Ilp1Fj5arv8JtNjSPxjN3EZ5kkyZ4kAcOJcFjb2bNcXCqBOYQ4tGpBdcgaECATzHNDDrIZPYsy6Rx6OZS4pBNN1tMdBWOU4WrsjdatWYHtDQ3gXGJ8BBPmgbT2TUw7g2oIm4gyCOhUG2Oim1EabqLAnATIrkqLDE4Qg5EaUyIGhHpoTUYIjoK0SiMpKNIozFB6Ctpq1h28EBgVuk26YZIsU2XVym3RAotVmkLi/P6hAtSDMbZEoujXw9UzEVsSUoxIuUS9ScEGqeSiIQcbpIbnJIhPAyVLZlQQQAR5oLiqTanZ1L6G6pRlwumdFTdKsrNwOIbJJNot4rVw0VLNlMbCVAS4KztvGhtNrTe/tNNx0KDVxQoGw7wvcWXM7R2h2jyRaToOZTIEnSsvYapLT4lKvjAAq4flYB71VxT+6ddCq5Mwxjb5O43JwjTS7Q5C95kEd2o0CQ3KXmHgtOlhfiud313ueXmlTJa1ktaADNjeAbtEzAOkkcAun3Dx4fhaYBJIsQamsWMU8rsotpC5PbmxTQxVQOHElp5tJkevTwXB00VPLJz7tnoZSeOHwexzdDbdZjg457R7XSNDwNh7gvZNy9ssxWGyVC05u67M4XEQIGttPJeU4mlmBtIGvISYE+a9C+zvZjqDBnGUu0Dnupk8bECDqrtZGENtd2JjnLLjlv+hmYwZKtRhLSWOIOWY1tr0hUK+LuA25JgcdfBR3i2nmxVcgvs8iHOzZYtDTNwpblMa/EOc6LCB+LkcLzmECzhH5iAZWqWdwwqXmY1gU8zXkeobvbZNPC0W1Q2Q0S5ru5ldZhaeImGniCQdCszaO8eErvBqZTlnLM2GRsSRwmo4z+lczv5tZ1MNpMJiMxgXJd0FpMSSLSAbGV5pi6tVveId4z8lnh4+aHL4Nrjgx/N2z2n/wCPh9LtKDs3HLaw4DNPtRcjmsWVjfZnva4VOzqFxboGiLl15JJ6fXDrd5KbW4iRbtW5oLpIIgGBGnGxKu0+aUZeHNmXVadNbo9dmYAigqDUQFdRHIcQ7QjNKE0ozCiMkGo6q5SaJVSm1XKSJYg7aStUWwgs1V1ggKFiRZw7bIlId7y+racE7GolC8/UfsoWEgYU6ep+uJUXGEqL/r3oEJvdZVKrkWq5Uq9WyIB3VElTNRJQFnibiq2JZmEK0WyhPaqKMcGYdSrWZZsRNjcz42strZGMqGhVcQQ9mXLBeJuP90zGrQ2REuHM0x/nR232bIZG3RzX3/FV3e2WgcAT8S4yVpYag6QXmSPqbWTYRgDnR19VbRSUVSM8sjk+RVCq1RyM8qpUKRjItbt7zuwVVzSSabzJ8gYExMTwXpOzMdSxpbTqND2w4jm0AQIOokkuPM5dAIXkGKpBwQ8Hi69G7HEXmZPqCCudqNG5NzxupHRxalKO2R7Rht3sJhsS2lkc8V2mQ8h4DmPa5hIPIyqG9m9DMIx2HoOpv7QOABg9mXaxGrenA+NuIw+OrvFV1R5cW0hlNyRmcz+Ynms4YcanvOOpOp/2VOP/AM+T2yyu/X35Fefbx2QzkNubnz+JWz9nu1ezxD2GRnOgLhJ4TlBLjew4QVj1BIWcXup1A5s+S3ZsW+DihdPl2zuXmes727GdWy12CS1pD28YbfMOcTBsNeK8+xYzHKBJ5DivTdx9+qOSK5yvOjoHZwNAMtm+fvW3tdmCcab6bcOajqtPvNDM5l4m4usmHMseN21a8vMvyxU8i4+p5huTu08FtchzWOMhxDmiASPaIA+IC67eLGziWU5J7NlwSbZhaxc4EHm0+IXTba34o0qZ7L8R0QANCY0nj5Lyd2NdSD6tQAVHk5RwaCZiBIF7wE2PHvzeIna9fL+EGef9ra1XFL6nR/fGA957WgXJM25WFzdWnUT3jeGOyEkR3gxrzadIcLq5sjZhbs1zsQGPPZvc4NDcwLzmYC4wS4ZriSO5AXn2L3trU30w60QSTdpc1lOmHFs3gU5jiTfRdFzafCMkNPFr4nyd21sWIIPGdQpCpF+CFhsUatFtQseC6cznmJseEaz+pcXvJvEX1OyYcomJ0n4KzettlLwtT2nYUtvZn5KLHVXTBj2QTwLuDjwHHRbWGp18pJbTkNBADnXIeA68aQ5pFrzwVHYmDZhMHnymcuUkmSXEyLwDwBykS0taRYlcntPfesypJzNnT+XVpix/SBC536jLN3Do6UdPiiqk+fc9JpuMkEEEE68QHFgMi1y0xxV6jUk+CwdydsjGUnB0EtiNJ0jN4jTlcnjC0quMbQY59U5QycxIjQkWHU6LbgyuceezNmxrHKkblN1gpYc6rgtk7y1cdUDaU0qVznHtuaCQT0Fjpe2qLX3pwdGqKYLi4GC4OJdMuBgzJNghPUxi6LIaeU1wd1VcEEVYJ8vUqnh8aHMa4OzMfdjvAXaeZsfj5uaxv5fNXwkpK0Z5JxdMM+vICp1ayZz7Ku6onEbJuq+CSq9omUFs8mhCqBTLkNyqMiHY1WtlO7z+mU/En5KmxyNs4/xfAejkY9l+L5ihhXXPVWZVTD/sjlyjKbHeUFwUy5MShQbBPYh1xFMolQqGL/hnwQoZS6NnSnV6soN94a7/AMVRAWxtPBZMIx7pz1agbEADLRoMvHPNUjyWUj2W5HUgTqaC/DzqFdDU7mJaEUjN7FzBmpkt6flPkbLrtk4NzcdQlwLRUoOHdEw7s3n1WFiafcHkV1mzwXYrDkfyUHeTcO0k/wCVZc2ON3XNP7GzDN1SfmjOYIMm56+nRZm3KRcDx5LSBQ61EEXWvakqRl3W7ZHdnfstoHCYghwMgOqCS1rQMlzxbHd5JYjddtSvhw+oCKrXFw0cxxa4s7uhjuE3vJEWWbX2E2oZcLrod1MC2nXa6o4mGFwzcCKlNhItM5ajjH6Uji64NUMi4sZuKZ2OSmHUyyO0awuFJ5vlcBoQReOBnhC43GS3FtkOEm3XwPBegPw8gDgPdZYG29g9s21ntu0+CkocUJ4j37j02tgTWwDKjG2yseAHZyWtExmMO8pK8x3vyPDWNIl8RNgNBJPD/ZdHuFv4cL/w+KaWtm36SdS3+Zp1gXC6za+yNl16b6zhTdYu7j3NJIFu41wkz0WbE1BVdP0f2NE/jowvsu3Xq0albtA4Gk4st7DjGodq4RcW0d1hUftSxZNJ7WhzQKjs0mcxbDZH6bWXog2sKeHYP+YWNgH+hvePvXHbZ2eKzCHXmfOVfjgkt3qV5cjk6+hW+zNxcykRLmuoZHEfldTcQQYFjdpn9S4/e7dCrTxfcaQ0m7rwO8Q0m2tjf43E7G62IrbNrZSDUoFxLbn8MuiZH+EXHLqu8ZvUys1wotdVeyQHEZKboMOEuMkjKbxHJU7HG6L45VJpv29ijsFj6OEpU3zmdWBbOpAEuN+FjotXtT6KhhaT82eqQXRDWt9im3k2dToCYGkeJzUur9PBwhTKdRkU5toO6oqj33T1HqsStFmVsJmSQCUlLFPLzohPcpEoTyqykdjlY2U7vVf6B6kfNVWi021jUTpOmsdVPZlT8SqOdI/C/wAk0eyzF8xUpO+SL2izMRjMsxrHyWlsXFPdha8xLeyIORptnyulxGYe0NP2U7Ehichi9M56G02UKj4ElQRdk811Os2WkRM8EPYrhUxDWnSRPLW66LenAspYlzKbcrRoL/NRFvhtLcLb+3TiXiBlpsfUNMH2gKjgYcZIJAaBZUGtUGtAF7eKt/dyDBBBGoP7KcIR7pO2Qa1PCJ2agRdQnQ2JHdPgui2U1rvuj8+QOoPGYkAB9NlWnE+TR1nqsAskEdEWnVy0WUoEsc85pMkPLYEaCI4ayklC2mXY8m1MsMfb4KbSqocrFMqwQtUaUlXWBVKLlaYboDIuspotPCyEI1ICqYjeulSMXJ0FvXklZbGNukaNfZbS2CA6bXAOvim2BsMU6Yzt7wLgJGjRUfl0/TlTbPx9d4DjQa1ocWuzP7wdkL2d2NCAL6XW3UdUaZ7OWZaZGRwc78UmJBgDSTc/tlWfE32anhyRXRJzJA5hrR5taG/JNTYPig43aLWjM3QiRIIseMESuZxW87s1iAFrXK4Mz4fJ0mOwIdHQyjbIbkaWwAA58eDjPqSfArknb1OblnvFxmItlBA4c9F2e6+2qNdkFozdGl3xaD71neojGW00/p57N4QulCIXSt2XSP5fUeqk3ZNL+X5+qvTbM7ijlyFXcF1W0dktLSWiHAaCwPkuYqNTWJKNcgYSQ3apKWIeVl6G53vUC5CqVISlBJtRH2LTzVn2kCm+bEwOzcZtppqs7CVM7yJDQOJNgOZK0t1tsU8PiHOr5uzqUqlN2QS6HscwFtwOPNEvxxadvo5rE8+XxuBbrdau7bGVHFtS7croGaL5CREuF5AEcZjWFjYvRaW7FQdu1rvZeQ06c7ESQJBPFSJbjLNF+oPAwPAIGNfZENqrx4Ktjj6FF9FEo/uHR7lYKma8EElpANxBPG0WHDjp1W/vvhWsxZDZ9kG5B4Dl4rH3aqsbjqgaRl7UlvsmxuLEzxWxvzVDscY/6beBHAc9VzoTn4tXx/o7OXHBYuvJ/wBo5fMe0byB9QV2e36hztbJyGnSeGz3WmzHFo4TxjVchXaNeRB88wHpK6rbTpZQfzox/wBrwUMrrNFg08U9PJfz/RlV3gC+ibYlA4nPl7uQE3EzHpoqGKxEZnEB2VpIB0nQSBwvMcYXRfZ6G9obNkn9JkHWxLufJaMmoWN00ZsGj8SO4yAdfriqOK2s1pjU6WWvvaMlV7QI1GkR3jwytjXkuKzxVadbj42VqyXDcjO8CWXY35ne7J2ayrhqlc1A3s47sA68zNvcqtOXOaxoLnvcGtA4k+gAkk8ACV0W5GMBwtem7s2tLDGawJaQZuTpc9IlcDtHaEVyGOJEVWtdGWQWkzHCQNORVOPUOSfHRryaOMWop+dF7CYyv967KQ5ocGuyND2m94cW+i63GUiyu9pblAPcBBbLYFxPtDquJ3SEuZYmw4E8etQLq97q8Yh0QJpgWy9P5Xu+JHgq46mTy7Gi3JpIRxbk/wA4Oe3n3og9lTN5ubQtLcXYWb8V5JfMgZDmgaloNqoHFlyRMEFefYp81r8XfPqvXdyntbQIaWguYeNMSY5B4B82O6FJrZulH1Dosapz8yG294xRa4UwSxsXALmtDCSzvaQA9wB1y5Vm7P8AtBD3gEkiwg8QGhgEj9IjzdztvNpgYeDBaWSRzLhLp5kkkrxOq/JWOXQOMeRsljpI7Pcu/V1Kq4/ye7bcoHEYV9andwAJiAXcL3iwuTyEC0uPkTtokuiYk/3Xqm5Zc7B1HOBIa0mSXNDSWm47pA8QvItt4E0cVkzGe46SbgvY19yOMuT6XK6cTPqsK3/U3cZXERF4A4xpJFrkXi2vmul3RxX4jc2f/vDPRzY8JssPH7L7Om103yy78ouDyFoJ4R4Sr+5pDaojKOrXH4kvBPiqH8Ks6CamuOj1/DwQIc8eNVx9KzlcpMfwcSP6p9aZ9UPCUy5ouHeOY/8Ak5F+7mf4dOOc39xp/Nb4NtWcmTV0GL3AXI8wP3C5HEO77wC0wfymRBn5rq5I0Ab5tPzC5LG1ZxD5IMtGnjx7zvXmmbe5A23CRVJSUs/1CZWmI8fLlRxdX4K5VWfieKBUuwmw3/iNJ0m/uPh6jxGqNt6jlxNQDg48QR7wXD4nxVLZDH9q1rZa4kDQTJtxXTHZvbOxHaPLqtOhUquLhJDqTmQARA7wc4acBzTXSNjW6NHIYhvdKtbAqZazSLG8E3vEgxpqBrbmoOpq3s1zG0qoLAXAsLXXlo72YCDee7ryPNRFeLuguLZlxLgdSPQqtitUbCVQ7MIFvfe9zqhYpt1H0JP5zf3HGavrqR+Yj8o8Qug31oxj3f0M5cv0gT5rmtx8W2nVGdwb3uLmj/UQuj3wxrKmMLmOa4ZGAkRyi8SFzop+P7HXyST0/wBPujFGFNRzWCJcQ0E6AuMAk+a0Kdd+QsebUqbmx1e9rbkySYnjFlWAtax4eK1atE1H1CB/FptrtHMXe8DqMzjH/wBZW2UE3bRzseWSjSZztanmLmgXcx4HjkcR8QFZ3U289lbI0N0BlxeeLfyhwHH4Kzsmq1mMol5hgeMx5NMtJPSCsmjgw19jMWBHGLTPEJHijOVyLIaiWOFRL+Pe+vTqYl5b/HNKGtyj2SQY/wABXJYtkldlSxDPulak6A4upVKdjdzS5rhaw7ryb8lgHDAuVijXCKJ5d0txr7tOc2kH5GVA81GvDnBpb2bDViC0/lZm6nKOCr7Ja2ptCiHgw8ubAvcg5R4TbwVrY21hRY5hZmBeHi8D+BWpEf8A6g/4VRwFQ08VRrAT2Tg6JiYOimzhod57adlDdWkxmJpmtoHAmZIsZ0HgutrU2fd6r2sAc7E5ZiO4KZIAHDmsBmHGflF1tnH/APD9jFjVFQG0z2eQiY80XFEWZ8o4nbWDcx+aLE66r0X7N9sPqNFCmyX3l2Zze6dbB3CeEeI1WFi8CKjcpWVT2a7D1QaTjPiQL2iW3hZdTh8WPHa6L9Pm2On0z0fbuwahc40KmejnYKjQRDWmoGuIn8t3cfynXU8/iPszBxIeAWUiMw4g5DlqczDSJMcDMGCpbP3vdl+5hha99eH1WuEkUSCQBAyi1vBdTsbGYg4Kk2kztKgeXioXhuUyeDr5CC4GL9FlcMyjfPpX5/02+NjT4SfuC3qxVPA7PdTDfxHtIBkFpuLg3LhfUEaicsheJVKhc+Tck8b9BK9f3k3TqVmtpufnJcXSBlawEey1skgW/suExP2f4pr+6zNxBHGOK1YMeyPPZjzZXNnRYyu77qwPsYbYWIAFr6NNh0HkrO6dMiqNba92CPdH+oIG1C5tGkagh5nM3i25HwII8Aum3E2IR+K+w1bE26ixACxSi7o6cJqOOz0LBulou13ib+rvVHNOL5I6h39lh1trHQmk/wDqmf8AMR6Kv/8A0Dwps/wVI/0s+a2LLGKoweDJu/z7HQVcXAN/e4f+5XG1Kueu8m2l/fy8lcxe1DliKgn9byPjUHoqTaUDqTJ14+KaEt8uOkDJFY8bT7ZF2uqSctSWmznUeOPQMRSt42RkzWpqMu6g+8uFpDFPNEg04ZlIMg9xsmT1m3DRWN2Mayj2xeGkPw9amJJ1eABEalZ9RkpZLKVSotWVt2U3MWzu5hQ6njAQJGHztJEkOpVqbjE82lwVKkzVGo1C0HKSMwLTFpa7UHmCpQY5KdsvbXpAMwxtmfh2vcRAlzn1LwLCwAtGixq9OVZI+CQYmorc7lZBuHydk9pBOUk8YIe6xAMj5i63NkzWdVc+O7RqEnQAgDJ55ssdVlhiJTbEAJdvFFvjMv03I3bGAJs0Q0cpJcQPNxPmqTXo7SjQikSIQnMRExKA7AEnTlPxj9lDKiO1UCiI2QhSATQrFOjYyQNNURUxqLY81cZ/dCaWgWueak0yVGFMstp2lRqYEuOcefPWR6IjDIWlgRZJRemA2Lu+3taNRzDmfWxTnamA5rnUr6STljrAXd7JwbaTGsAgNAESbRrfxWTgzpZa1Ova5kjjygACTzgeJukZenaB46uW1GHjPqdOpWxR0zW4dIkyufxGDLqjHmRrY68geggWHVbr3Qzxv7kAlXB0m/iSBPaVDOhhxzRPKHC3VTfRaGho0AFsxkeB1CGKXedB9lozeLrtnqAHde8PIrm/JIo+qHlJ9pmeS4kgVHgDm4p3YBpnM95Pi0+rSnNCKhiQIRG8deXG/wBSm8OL8hfGmumVqWDa1zIl0lwvH/RqHkOIlPVcpsaS8NBgkOyC3ecYBAJ0OTP8RyVR5smjBR6K8mRySbGfVukq5STmfceUAJ4STlMZqGKYNUk4CgUMApMF7+fh0ShSUCOQJMTE2nWOE9U0J2hOQoQcJ26qAKcKWSgwcjtKrsCOApY6QQuUHFOAmcEAsG4qLQphidrERGRARAE2VTDUQoeEZiGxqmAoEu0Fo4UrMoPjlcfXgequ4d2iUsTOgwr9LwFqYEgHhr5f3XPYeroFr4bEQPq9krL4s2C4axyt5f3RKtYZQPeqdN4AHP0upvfr7gloaw9J1yDYODfAkGpJ8YLfLwRB8FWoYi2v15KL3ckSWTrECVUc6Od/db5oz387cD0v0VQ1O6P7IiMkKsOYf5Xsd5NeD8iqtY6xopOqKrVeiVtkc6SEXJkSo8xKknaFLIoIxU+KQSUwoAZO0J2hETAsjCYBEDFIoMMSvkRKbFMsU2sSjWMaZsjNZCQCnKlDqXFDQnypBOQiR9EYUUTKmyIlYwCmFAC6O1qg6QwanATgJKAaDMKsUnqoxyIHqBRs4eqFeoV9JlYmHrWVujW4kwANeXVCi1SN9mJt9c0YYnS6xu3iCDIImVOniZHLzQobdRrtfZI1zHX+yz2YiQpsxCBFIuOq80PMOsIJxPdIgXi8XEcjw6oLsTCIeCdSpKrPemdU4qtUrIlUg2dJUzXSUFo4MIoSSUEYgphJJEQXFTBSSRASCcapJIMaJMKSSSAwQJJJKBiOFM8UklCeQmqKdJEVCCJT1SSQLEOmKSSIrHB+vJKU6SgS1RNkc6Dr+6dJAaPaCYd1vrmrNMpJILoafYfDut5n1RmJJKEQ1TTz/dBqaFJJQb0Bt0CrPNk6SiEfmCSSSUFP/9k="/>
          <p:cNvSpPr>
            <a:spLocks noChangeAspect="1" noChangeArrowheads="1"/>
          </p:cNvSpPr>
          <p:nvPr/>
        </p:nvSpPr>
        <p:spPr bwMode="auto">
          <a:xfrm>
            <a:off x="76200" y="-1539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654" name="AutoShape 6" descr="data:image/jpeg;base64,/9j/4AAQSkZJRgABAQAAAQABAAD/2wCEAAkGBhQSEBUUExQVFRUUGBcXFxgXFxcYFRUXFRQXFRcXFxcXHCYeFxkjHBQXHy8gIycpLCwsFx4xNTAqNSYrLCkBCQoKDgwOGg8PGiklHCQsKSkpLCosLCkpKSwsLCosLCwpLCwsLCwpKSwuLCwsLCksLCwpLCwpKiwsLCwsLCkpKf/AABEIAMIBAwMBIgACEQEDEQH/xAAbAAABBQEBAAAAAAAAAAAAAAADAAECBAUGB//EAEMQAAEDAgMFBQUGBAQGAwEAAAEAAhEDIQQSMQUGQVFhEyJxgbEykaHB8AcUI0Ji0TNScvGCorLhJENTksLSFmOjFf/EABoBAAIDAQEAAAAAAAAAAAAAAAECAAMEBQb/xAAtEQACAgEEAAQFBAMBAAAAAAAAAQIRAwQSITETQVFhIjKBwfAUI3GxoeHxBf/aAAwDAQACEQMRAD8Az8qLTpp2U0XtMtglRxGgrKAykzoYjxTh0DQIVNFIUHUeBqjydUmlCJSzKB20EcmY1MHogcoNtQ6eFEuUmVioFoPQp9FKQPEIH3gyonUx9fVkAsO8kpoTU6iISiGhhKkx5lLgnaESUFzFEBUWKUqIbkkCkCogJFqIOQrTIRaYQ6YVhjVKCrHi6NTQsvVFaERwmVSypmozURkrCUaatUqaHQCtUwiWpEqdOVao0oKhRarlMKFqRLJKmxllNoU8iAwEs6JkfIE6ATwkOUSTKcsUSkRxZB2FELkBlN06IxpO4ge8fujRZGMn5EHBRa9HGEcb294QNUKC4uPaJtKkXKDW80i5QKJhM1SakAgGiYUsve+vrgho/AFEjQxpp2NvdScUg5QKQQMKkJCg0ogKJKJgqYcotKeAiSuAgKjmUmtCWVELDUgjNKrsbdHabojIOGqbQhgolPW6g/BYpI7EFkKxSpcUw6D0Wq2xqBTbcK20KFiDUmwrVIKuxtiVaoJR0GDUoUoSISkBOcZ4JKJ8kkaGPDMyGak8FCtW4KeAbebj0VdnPxY90i593jj/ALWRqrhAj6KA4pPYT9eaJ0S62hyjqbqpVp5dJg6TwVqhtNzSe5MmwmAPiZ9yJjcL+EDmuehhvHiLoRt9iZMalEzktFGnVkKUyoYCbSi0aRcQGtLieABJ9wQKDC5wa0E/zECcognM6LgWXZ7vbC7Cq15qS4HLIMMLXsL2kDW+XLrw6rHn1ePC9r79DXi00prd0jIG6GKP/Jdfqz/2ss2Ilp1Fj5arv8JtNjSPxjN3EZ5kkyZ4kAcOJcFjb2bNcXCqBOYQ4tGpBdcgaECATzHNDDrIZPYsy6Rx6OZS4pBNN1tMdBWOU4WrsjdatWYHtDQ3gXGJ8BBPmgbT2TUw7g2oIm4gyCOhUG2Oim1EabqLAnATIrkqLDE4Qg5EaUyIGhHpoTUYIjoK0SiMpKNIozFB6Ctpq1h28EBgVuk26YZIsU2XVym3RAotVmkLi/P6hAtSDMbZEoujXw9UzEVsSUoxIuUS9ScEGqeSiIQcbpIbnJIhPAyVLZlQQQAR5oLiqTanZ1L6G6pRlwumdFTdKsrNwOIbJJNot4rVw0VLNlMbCVAS4KztvGhtNrTe/tNNx0KDVxQoGw7wvcWXM7R2h2jyRaToOZTIEnSsvYapLT4lKvjAAq4flYB71VxT+6ddCq5Mwxjb5O43JwjTS7Q5C95kEd2o0CQ3KXmHgtOlhfiud313ueXmlTJa1ktaADNjeAbtEzAOkkcAun3Dx4fhaYBJIsQamsWMU8rsotpC5PbmxTQxVQOHElp5tJkevTwXB00VPLJz7tnoZSeOHwexzdDbdZjg457R7XSNDwNh7gvZNy9ssxWGyVC05u67M4XEQIGttPJeU4mlmBtIGvISYE+a9C+zvZjqDBnGUu0Dnupk8bECDqrtZGENtd2JjnLLjlv+hmYwZKtRhLSWOIOWY1tr0hUK+LuA25JgcdfBR3i2nmxVcgvs8iHOzZYtDTNwpblMa/EOc6LCB+LkcLzmECzhH5iAZWqWdwwqXmY1gU8zXkeobvbZNPC0W1Q2Q0S5ru5ldZhaeImGniCQdCszaO8eErvBqZTlnLM2GRsSRwmo4z+lczv5tZ1MNpMJiMxgXJd0FpMSSLSAbGV5pi6tVveId4z8lnh4+aHL4Nrjgx/N2z2n/wCPh9LtKDs3HLaw4DNPtRcjmsWVjfZnva4VOzqFxboGiLl15JJ6fXDrd5KbW4iRbtW5oLpIIgGBGnGxKu0+aUZeHNmXVadNbo9dmYAigqDUQFdRHIcQ7QjNKE0ozCiMkGo6q5SaJVSm1XKSJYg7aStUWwgs1V1ggKFiRZw7bIlId7y+racE7GolC8/UfsoWEgYU6ep+uJUXGEqL/r3oEJvdZVKrkWq5Uq9WyIB3VElTNRJQFnibiq2JZmEK0WyhPaqKMcGYdSrWZZsRNjcz42strZGMqGhVcQQ9mXLBeJuP90zGrQ2REuHM0x/nR232bIZG3RzX3/FV3e2WgcAT8S4yVpYag6QXmSPqbWTYRgDnR19VbRSUVSM8sjk+RVCq1RyM8qpUKRjItbt7zuwVVzSSabzJ8gYExMTwXpOzMdSxpbTqND2w4jm0AQIOokkuPM5dAIXkGKpBwQ8Hi69G7HEXmZPqCCudqNG5NzxupHRxalKO2R7Rht3sJhsS2lkc8V2mQ8h4DmPa5hIPIyqG9m9DMIx2HoOpv7QOABg9mXaxGrenA+NuIw+OrvFV1R5cW0hlNyRmcz+Ynms4YcanvOOpOp/2VOP/AM+T2yyu/X35Fefbx2QzkNubnz+JWz9nu1ezxD2GRnOgLhJ4TlBLjew4QVj1BIWcXup1A5s+S3ZsW+DihdPl2zuXmes727GdWy12CS1pD28YbfMOcTBsNeK8+xYzHKBJ5DivTdx9+qOSK5yvOjoHZwNAMtm+fvW3tdmCcab6bcOajqtPvNDM5l4m4usmHMseN21a8vMvyxU8i4+p5huTu08FtchzWOMhxDmiASPaIA+IC67eLGziWU5J7NlwSbZhaxc4EHm0+IXTba34o0qZ7L8R0QANCY0nj5Lyd2NdSD6tQAVHk5RwaCZiBIF7wE2PHvzeIna9fL+EGef9ra1XFL6nR/fGA957WgXJM25WFzdWnUT3jeGOyEkR3gxrzadIcLq5sjZhbs1zsQGPPZvc4NDcwLzmYC4wS4ZriSO5AXn2L3trU30w60QSTdpc1lOmHFs3gU5jiTfRdFzafCMkNPFr4nyd21sWIIPGdQpCpF+CFhsUatFtQseC6cznmJseEaz+pcXvJvEX1OyYcomJ0n4KzettlLwtT2nYUtvZn5KLHVXTBj2QTwLuDjwHHRbWGp18pJbTkNBADnXIeA68aQ5pFrzwVHYmDZhMHnymcuUkmSXEyLwDwBykS0taRYlcntPfesypJzNnT+XVpix/SBC536jLN3Do6UdPiiqk+fc9JpuMkEEEE68QHFgMi1y0xxV6jUk+CwdydsjGUnB0EtiNJ0jN4jTlcnjC0quMbQY59U5QycxIjQkWHU6LbgyuceezNmxrHKkblN1gpYc6rgtk7y1cdUDaU0qVznHtuaCQT0Fjpe2qLX3pwdGqKYLi4GC4OJdMuBgzJNghPUxi6LIaeU1wd1VcEEVYJ8vUqnh8aHMa4OzMfdjvAXaeZsfj5uaxv5fNXwkpK0Z5JxdMM+vICp1ayZz7Ku6onEbJuq+CSq9omUFs8mhCqBTLkNyqMiHY1WtlO7z+mU/En5KmxyNs4/xfAejkY9l+L5ihhXXPVWZVTD/sjlyjKbHeUFwUy5MShQbBPYh1xFMolQqGL/hnwQoZS6NnSnV6soN94a7/AMVRAWxtPBZMIx7pz1agbEADLRoMvHPNUjyWUj2W5HUgTqaC/DzqFdDU7mJaEUjN7FzBmpkt6flPkbLrtk4NzcdQlwLRUoOHdEw7s3n1WFiafcHkV1mzwXYrDkfyUHeTcO0k/wCVZc2ON3XNP7GzDN1SfmjOYIMm56+nRZm3KRcDx5LSBQ61EEXWvakqRl3W7ZHdnfstoHCYghwMgOqCS1rQMlzxbHd5JYjddtSvhw+oCKrXFw0cxxa4s7uhjuE3vJEWWbX2E2oZcLrod1MC2nXa6o4mGFwzcCKlNhItM5ajjH6Uji64NUMi4sZuKZ2OSmHUyyO0awuFJ5vlcBoQReOBnhC43GS3FtkOEm3XwPBegPw8gDgPdZYG29g9s21ntu0+CkocUJ4j37j02tgTWwDKjG2yseAHZyWtExmMO8pK8x3vyPDWNIl8RNgNBJPD/ZdHuFv4cL/w+KaWtm36SdS3+Zp1gXC6za+yNl16b6zhTdYu7j3NJIFu41wkz0WbE1BVdP0f2NE/jowvsu3Xq0albtA4Gk4st7DjGodq4RcW0d1hUftSxZNJ7WhzQKjs0mcxbDZH6bWXog2sKeHYP+YWNgH+hvePvXHbZ2eKzCHXmfOVfjgkt3qV5cjk6+hW+zNxcykRLmuoZHEfldTcQQYFjdpn9S4/e7dCrTxfcaQ0m7rwO8Q0m2tjf43E7G62IrbNrZSDUoFxLbn8MuiZH+EXHLqu8ZvUys1wotdVeyQHEZKboMOEuMkjKbxHJU7HG6L45VJpv29ijsFj6OEpU3zmdWBbOpAEuN+FjotXtT6KhhaT82eqQXRDWt9im3k2dToCYGkeJzUur9PBwhTKdRkU5toO6oqj33T1HqsStFmVsJmSQCUlLFPLzohPcpEoTyqykdjlY2U7vVf6B6kfNVWi021jUTpOmsdVPZlT8SqOdI/C/wAk0eyzF8xUpO+SL2izMRjMsxrHyWlsXFPdha8xLeyIORptnyulxGYe0NP2U7Ehichi9M56G02UKj4ElQRdk811Os2WkRM8EPYrhUxDWnSRPLW66LenAspYlzKbcrRoL/NRFvhtLcLb+3TiXiBlpsfUNMH2gKjgYcZIJAaBZUGtUGtAF7eKt/dyDBBBGoP7KcIR7pO2Qa1PCJ2agRdQnQ2JHdPgui2U1rvuj8+QOoPGYkAB9NlWnE+TR1nqsAskEdEWnVy0WUoEsc85pMkPLYEaCI4ayklC2mXY8m1MsMfb4KbSqocrFMqwQtUaUlXWBVKLlaYboDIuspotPCyEI1ICqYjeulSMXJ0FvXklZbGNukaNfZbS2CA6bXAOvim2BsMU6Yzt7wLgJGjRUfl0/TlTbPx9d4DjQa1ocWuzP7wdkL2d2NCAL6XW3UdUaZ7OWZaZGRwc78UmJBgDSTc/tlWfE32anhyRXRJzJA5hrR5taG/JNTYPig43aLWjM3QiRIIseMESuZxW87s1iAFrXK4Mz4fJ0mOwIdHQyjbIbkaWwAA58eDjPqSfArknb1OblnvFxmItlBA4c9F2e6+2qNdkFozdGl3xaD71neojGW00/p57N4QulCIXSt2XSP5fUeqk3ZNL+X5+qvTbM7ijlyFXcF1W0dktLSWiHAaCwPkuYqNTWJKNcgYSQ3apKWIeVl6G53vUC5CqVISlBJtRH2LTzVn2kCm+bEwOzcZtppqs7CVM7yJDQOJNgOZK0t1tsU8PiHOr5uzqUqlN2QS6HscwFtwOPNEvxxadvo5rE8+XxuBbrdau7bGVHFtS7croGaL5CREuF5AEcZjWFjYvRaW7FQdu1rvZeQ06c7ESQJBPFSJbjLNF+oPAwPAIGNfZENqrx4Ktjj6FF9FEo/uHR7lYKma8EElpANxBPG0WHDjp1W/vvhWsxZDZ9kG5B4Dl4rH3aqsbjqgaRl7UlvsmxuLEzxWxvzVDscY/6beBHAc9VzoTn4tXx/o7OXHBYuvJ/wBo5fMe0byB9QV2e36hztbJyGnSeGz3WmzHFo4TxjVchXaNeRB88wHpK6rbTpZQfzox/wBrwUMrrNFg08U9PJfz/RlV3gC+ibYlA4nPl7uQE3EzHpoqGKxEZnEB2VpIB0nQSBwvMcYXRfZ6G9obNkn9JkHWxLufJaMmoWN00ZsGj8SO4yAdfriqOK2s1pjU6WWvvaMlV7QI1GkR3jwytjXkuKzxVadbj42VqyXDcjO8CWXY35ne7J2ayrhqlc1A3s47sA68zNvcqtOXOaxoLnvcGtA4k+gAkk8ACV0W5GMBwtem7s2tLDGawJaQZuTpc9IlcDtHaEVyGOJEVWtdGWQWkzHCQNORVOPUOSfHRryaOMWop+dF7CYyv967KQ5ocGuyND2m94cW+i63GUiyu9pblAPcBBbLYFxPtDquJ3SEuZYmw4E8etQLq97q8Yh0QJpgWy9P5Xu+JHgq46mTy7Gi3JpIRxbk/wA4Oe3n3og9lTN5ubQtLcXYWb8V5JfMgZDmgaloNqoHFlyRMEFefYp81r8XfPqvXdyntbQIaWguYeNMSY5B4B82O6FJrZulH1Dosapz8yG294xRa4UwSxsXALmtDCSzvaQA9wB1y5Vm7P8AtBD3gEkiwg8QGhgEj9IjzdztvNpgYeDBaWSRzLhLp5kkkrxOq/JWOXQOMeRsljpI7Pcu/V1Kq4/ye7bcoHEYV9andwAJiAXcL3iwuTyEC0uPkTtokuiYk/3Xqm5Zc7B1HOBIa0mSXNDSWm47pA8QvItt4E0cVkzGe46SbgvY19yOMuT6XK6cTPqsK3/U3cZXERF4A4xpJFrkXi2vmul3RxX4jc2f/vDPRzY8JssPH7L7Om103yy78ouDyFoJ4R4Sr+5pDaojKOrXH4kvBPiqH8Ks6CamuOj1/DwQIc8eNVx9KzlcpMfwcSP6p9aZ9UPCUy5ouHeOY/8Ak5F+7mf4dOOc39xp/Nb4NtWcmTV0GL3AXI8wP3C5HEO77wC0wfymRBn5rq5I0Ab5tPzC5LG1ZxD5IMtGnjx7zvXmmbe5A23CRVJSUs/1CZWmI8fLlRxdX4K5VWfieKBUuwmw3/iNJ0m/uPh6jxGqNt6jlxNQDg48QR7wXD4nxVLZDH9q1rZa4kDQTJtxXTHZvbOxHaPLqtOhUquLhJDqTmQARA7wc4acBzTXSNjW6NHIYhvdKtbAqZazSLG8E3vEgxpqBrbmoOpq3s1zG0qoLAXAsLXXlo72YCDee7ryPNRFeLuguLZlxLgdSPQqtitUbCVQ7MIFvfe9zqhYpt1H0JP5zf3HGavrqR+Yj8o8Qug31oxj3f0M5cv0gT5rmtx8W2nVGdwb3uLmj/UQuj3wxrKmMLmOa4ZGAkRyi8SFzop+P7HXyST0/wBPujFGFNRzWCJcQ0E6AuMAk+a0Kdd+QsebUqbmx1e9rbkySYnjFlWAtax4eK1atE1H1CB/FptrtHMXe8DqMzjH/wBZW2UE3bRzseWSjSZztanmLmgXcx4HjkcR8QFZ3U289lbI0N0BlxeeLfyhwHH4Kzsmq1mMol5hgeMx5NMtJPSCsmjgw19jMWBHGLTPEJHijOVyLIaiWOFRL+Pe+vTqYl5b/HNKGtyj2SQY/wABXJYtkldlSxDPulak6A4upVKdjdzS5rhaw7ryb8lgHDAuVijXCKJ5d0txr7tOc2kH5GVA81GvDnBpb2bDViC0/lZm6nKOCr7Ja2ptCiHgw8ubAvcg5R4TbwVrY21hRY5hZmBeHi8D+BWpEf8A6g/4VRwFQ08VRrAT2Tg6JiYOimzhod57adlDdWkxmJpmtoHAmZIsZ0HgutrU2fd6r2sAc7E5ZiO4KZIAHDmsBmHGflF1tnH/APD9jFjVFQG0z2eQiY80XFEWZ8o4nbWDcx+aLE66r0X7N9sPqNFCmyX3l2Zze6dbB3CeEeI1WFi8CKjcpWVT2a7D1QaTjPiQL2iW3hZdTh8WPHa6L9Pm2On0z0fbuwahc40KmejnYKjQRDWmoGuIn8t3cfynXU8/iPszBxIeAWUiMw4g5DlqczDSJMcDMGCpbP3vdl+5hha99eH1WuEkUSCQBAyi1vBdTsbGYg4Kk2kztKgeXioXhuUyeDr5CC4GL9FlcMyjfPpX5/02+NjT4SfuC3qxVPA7PdTDfxHtIBkFpuLg3LhfUEaicsheJVKhc+Tck8b9BK9f3k3TqVmtpufnJcXSBlawEey1skgW/suExP2f4pr+6zNxBHGOK1YMeyPPZjzZXNnRYyu77qwPsYbYWIAFr6NNh0HkrO6dMiqNba92CPdH+oIG1C5tGkagh5nM3i25HwII8Aum3E2IR+K+w1bE26ixACxSi7o6cJqOOz0LBulou13ib+rvVHNOL5I6h39lh1trHQmk/wDqmf8AMR6Kv/8A0Dwps/wVI/0s+a2LLGKoweDJu/z7HQVcXAN/e4f+5XG1Kueu8m2l/fy8lcxe1DliKgn9byPjUHoqTaUDqTJ14+KaEt8uOkDJFY8bT7ZF2uqSctSWmznUeOPQMRSt42RkzWpqMu6g+8uFpDFPNEg04ZlIMg9xsmT1m3DRWN2Mayj2xeGkPw9amJJ1eABEalZ9RkpZLKVSotWVt2U3MWzu5hQ6njAQJGHztJEkOpVqbjE82lwVKkzVGo1C0HKSMwLTFpa7UHmCpQY5KdsvbXpAMwxtmfh2vcRAlzn1LwLCwAtGixq9OVZI+CQYmorc7lZBuHydk9pBOUk8YIe6xAMj5i63NkzWdVc+O7RqEnQAgDJ55ssdVlhiJTbEAJdvFFvjMv03I3bGAJs0Q0cpJcQPNxPmqTXo7SjQikSIQnMRExKA7AEnTlPxj9lDKiO1UCiI2QhSATQrFOjYyQNNURUxqLY81cZ/dCaWgWueak0yVGFMstp2lRqYEuOcefPWR6IjDIWlgRZJRemA2Lu+3taNRzDmfWxTnamA5rnUr6STljrAXd7JwbaTGsAgNAESbRrfxWTgzpZa1Ova5kjjygACTzgeJukZenaB46uW1GHjPqdOpWxR0zW4dIkyufxGDLqjHmRrY68geggWHVbr3Qzxv7kAlXB0m/iSBPaVDOhhxzRPKHC3VTfRaGho0AFsxkeB1CGKXedB9lozeLrtnqAHde8PIrm/JIo+qHlJ9pmeS4kgVHgDm4p3YBpnM95Pi0+rSnNCKhiQIRG8deXG/wBSm8OL8hfGmumVqWDa1zIl0lwvH/RqHkOIlPVcpsaS8NBgkOyC3ecYBAJ0OTP8RyVR5smjBR6K8mRySbGfVukq5STmfceUAJ4STlMZqGKYNUk4CgUMApMF7+fh0ShSUCOQJMTE2nWOE9U0J2hOQoQcJ26qAKcKWSgwcjtKrsCOApY6QQuUHFOAmcEAsG4qLQphidrERGRARAE2VTDUQoeEZiGxqmAoEu0Fo4UrMoPjlcfXgequ4d2iUsTOgwr9LwFqYEgHhr5f3XPYeroFr4bEQPq9krL4s2C4axyt5f3RKtYZQPeqdN4AHP0upvfr7gloaw9J1yDYODfAkGpJ8YLfLwRB8FWoYi2v15KL3ckSWTrECVUc6Od/db5oz387cD0v0VQ1O6P7IiMkKsOYf5Xsd5NeD8iqtY6xopOqKrVeiVtkc6SEXJkSo8xKknaFLIoIxU+KQSUwoAZO0J2hETAsjCYBEDFIoMMSvkRKbFMsU2sSjWMaZsjNZCQCnKlDqXFDQnypBOQiR9EYUUTKmyIlYwCmFAC6O1qg6QwanATgJKAaDMKsUnqoxyIHqBRs4eqFeoV9JlYmHrWVujW4kwANeXVCi1SN9mJt9c0YYnS6xu3iCDIImVOniZHLzQobdRrtfZI1zHX+yz2YiQpsxCBFIuOq80PMOsIJxPdIgXi8XEcjw6oLsTCIeCdSpKrPemdU4qtUrIlUg2dJUzXSUFo4MIoSSUEYgphJJEQXFTBSSRASCcapJIMaJMKSSSAwQJJJKBiOFM8UklCeQmqKdJEVCCJT1SSQLEOmKSSIrHB+vJKU6SgS1RNkc6Dr+6dJAaPaCYd1vrmrNMpJILoafYfDut5n1RmJJKEQ1TTz/dBqaFJJQb0Bt0CrPNk6SiEfmCSSSUFP/9k="/>
          <p:cNvSpPr>
            <a:spLocks noChangeAspect="1" noChangeArrowheads="1"/>
          </p:cNvSpPr>
          <p:nvPr/>
        </p:nvSpPr>
        <p:spPr bwMode="auto">
          <a:xfrm>
            <a:off x="76200" y="-1539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656" name="AutoShape 8" descr="data:image/jpeg;base64,/9j/4AAQSkZJRgABAQAAAQABAAD/2wCEAAkGBxQTEhQUExQUFRQXFxcUFxUXFRQUFxgVFxUWFxQUFBQYHCggGBolHBQUITEhJSkrLi4uFx8zODMsNygtLiwBCgoKDg0OGhAQGiwkHyQsLCwsLCwsLCwsLCwsLCwsLCwsLCwsLCwsLCwsLCwsLCwsLCwsLCwsLCwsLCwsLCwsLP/AABEIANMA7gMBIgACEQEDEQH/xAAcAAAABwEBAAAAAAAAAAAAAAAAAQIDBAUGBwj/xABCEAABAwIEBAMFAwsDAwUAAAABAAIRAwQFEiExBkFRYSJxkRMygaGxksHRFCMkM0JSYnKisuFzgvAVFkMHNLPC8f/EABkBAAMBAQEAAAAAAAAAAAAAAAABAgMEBf/EACwRAAICAQQABAUEAwAAAAAAAAABAgMRBBIhMSIyQVETFGGh8EJSkeFicYH/2gAMAwEAAhEDEQA/ANeEoFJRhACpQzIkqEAECnGuSAEoBABko0Uo0gBKEoAIAIANKSQhKBikIRhGgQiEEoFBGRiSEEZKSgAoQQJRygQlAoQhCBhokEECAAiKCJAASSUopKAAiRyiKACCNcmseLajDEuHaZH2XLSYfxvOj8rv6T+C6paaa65OWOqj+pYNqEoKptMfov8A2sp/i0+eytGEESNR13WEouPZ0RnGXTHEAkgJSkoNAokoIAIJQKACEIAMI0DAEnQdVnMYx/dtI+b+g7KWxknHOIWUPCBnqcmgwB/MeXksZf4zdVZLqppt5NZLPpqfiU3cODQajtSdp+p7rO3d4SZJ06KMjJNW4I19o8nrmKetser0z4ar/tEj4g6FZ6reJg3yeAOpYNx2TpXbP8TQAfi3Y/CFtbS4ZVaH03BzTzHXoRyPYrgFC9BV/gPEFS3fmadDoQdQ4dCEZaA7JlSVFwbFWXNMPYezm82nofuKmlqtPIhKIpQCIpgJhElIikAESCBTEBIOqUkkJAEAgg50IigCDe4ZQrfraVN/ctE/B24WbxDgC3drRe+kek52+h1+a0HtkptZaxslHpkygpdo59d8L3tDVkVW/wABkx3YdfSVGs+IqtF0OD6buY1afi0rpzayavLalWEVabHj+IAx5HcLeOpzxJHNLSx7jwUOGcazAfld5eF3psfktHaY5Rfs8NPR3hP4FZa/4Fou1ovdSPQ+Nvz1HqqO6wO9t9m+1Z1Z4vVu/wAk9tM+ngWb6/qjq4SlybDuK30zll7COW4+LXbLU4dxmHQHBru4OU+hWctPJdFx1UX5uDYEIi6BJ0A1Kq6HENF25LD/ABD7xIVfxZjDRSa2m8OLzqQZ8I3nzJHzWEoyj2jeM4y6ZCxzHDUJDTDBsOvcqooGQSdjP2W/5lVNzdKzFUCk2P3B/V4j9VmaFTjt1mdHILOVXZteSn4jU1PopOFcLXF2x5o5IYQDncWySCYboZ2+YTjHIGYrVeiiveSrDF8IrW7stek6mTtOoPXK4aH4FQMqvbjsWRDahB0VlbXUgCNevXyHJQciXTYQdEmgNjwpj7raqHDUHRw/ebzHmuz21YPa17DLXAOB7FeeKD/VdQ/9M8ZzA0HH+Jv/ANm/f6qOgN2UgpcpMKwCJRI4REIAKEEaIhIAiiRwqPEcZyPHMDNmHYA6n0HqplNRWWVGDk8IuSEkBM4detrMzMMiYPYjcfNSI6JpqSyiWscMpACjT5Yk+zVANhyPOlGmkFiBDjaidbVUQoB6AHr2wo1tKtNj+5GvwcNQs9ecA0Xa0aj6R6Hxt+cH5q/bUTrKq0jZKPTJlCMu0YetwjfUtab2VAOjsp9HafNUl/VrtqFtZuV7RBBjSdRt2K6yysuZcaP/AE2r3yf/ABsTndKSwyYURjLKKSoSdyrg1/CyNsjP7RKo6hTtO58IHNuh9SR8j8lgzYTenX4qx4Zva4quFGo9rNCWg+Eu2kg6HQBVdU5tBJJ2A5nkFsOH8K/J6OZ3vO8RPcjYduS69JUn4pLg4tba4w2xfLLq4uBXpupXDGu2zAjQ9HDodOS5fj+EewqQ0k03e6Tv/Ke/fmtg3F2urPaCJy/HSTp6qHxDaE0Zd8Ox5FVOh8yj0KrUpbYSzl+piQ1PBmiQBqrOwwypV91pI6nQeq54xcnhI65SUVlsYpUtJVrw5fmjXY8cnA/CdR6K3tcDpU2j21QHnDT8pRVL+0pe4xpd1gE+pWy0rfmZzS1kF5Vk60KoImdDqPLkjDwea45U4ic73WOPqUj/AKxVGsPZ6hV8r9SVqp/sOylyAcFyGnxVWH7b/tFE7iysf/I/1KS0r9x/N/4s6+XhMuvKc5S9s9JC5AcXrVNhUf8Aacp2D0bp1SSz2bQCZqNLWzGg2k6wlPT7Yt55Kr1EpyS24Xuby7xlslrDoNCQNZ5QSI5ELJ39Zod4jmedYBJLZGms6E/gl1KH7VSq574ghvhbruOp6ctku0w/O6YgSvJdVlj8TwvZHrq2uteFZL7hBhbTI6mY6dp58loHFQMOt8jQFNIC6oRUVhHJJuTyyHlQDU7CGVUSMlqItT2VAhAEY0026iphahkQBBNNFCmlibcxMBgOWB49pEXDXcnsHq0kH5Fq6HkWY45sM9uKg1NM5v8AYdHfcfgkCOeFybO/wSiFdYNhw0qVNhq0fefuWlVTm8Gd1qrjllnw5hQYPbVtx7oPL/KhcVcRaEN+A+9M49j37LToNFn7Gzdc1Qwc9XHoF6D8OIR7POjF2N2WdGp4PwUFvts+ckAkxprqQO+mvkpOP1C5vs266/AAcyeSs7qsy3oto04mNfoFgsVv6rnkAPAJhoAJn05pyaUdrZNadlvxEufzCLCzsKLDmqODz02aPxS7ziQ+5QbMdB9TyWfbbuOtQkfwjf4q0w6wc8gRkp7mNCR5rmlqFFbYI6lpXOW6x5Km6vK9QmQ4x0mO+qjUnvzAa/Rb7FHtp08uUCQBpybsT6aLItpS6e8rmdspds6o1Rj0jsfAzv0Ol5O/uK0Wh3grN8LsyW1Fp3yg/a8X3q7/ACiFJYt9lSOpp0z5safuTFRlJm1On8GN/BN17xVVxXJT3MWB+8xSPd08lS1az3lS22hJlWNrZgckmMrLTDCdSry1tQ1P06KkMakMNgSyiARlAhmEMqOUaACyoiEtEEAJyoi1OSmyUAJhIcnAkoAaLUzWYCC0iQRBHIg6FSnBUHE2Lik0tHvHdVGLk8ImclFZZha2EilVeHEOY1xyfxDcF3lt3I6KHiWK8gUuq+pWeGMBc5xiB/zQKgv6bmPcx4LXNMFp3B+/rK7nNVRwjhjTK+e6fQh7XPcNDJMAc5W0wmi20pToajtSf+clU4XRDAKjx440HQfiU3f3hfJHw6T+CutfDi5z7ZnfJ3TVVXSHb3E8ziJ13P3BLoXnJ2/X/Kyri4GXdd+/mpdC9K862bnLJ6NVarjtRpMrTqAPkpAvm0xuJ7/cAs1+VDoidX6BZGuCbf3xqHX5805g1t7So0cidfIbqtpNLiABMrZYFY+zGvvHfsOgTQGto3OnRSBWJVbbNVlSYqJDyyl06Cdp01JZTQA3ToqQ1iNoTgagYbGpwJLUqECBCDihKIoAQAgQgEJQAQ2SoRFCUAE7VEGJcwqO64stmOLRUzkb5PF85hAy5LUnKs3/AN82o3NQebR+Kl4XxTb3D/Zsccx2mAHdgQd+xQBckLN8RcNi4cHh5YdiIkHutMmKhTi2nlEtJ9lJhOCU7ZsNEuPvPO57dgs3xrTpOewloNRuubnHJp6idddltqixnEOA1KlUvaRB77LWuS35kyLItxxEx9zWLuwTdeq2Ijt0W0tsLZSYWwHE+8SJnt5KlxDBaR1ALT2OnoUr7XY/oPT1KtGWLk3UoNO2h7beitqmFR+1/T/lNtsgO65+jpxkrKdm47H6qytMGcfedA6DUqdb26tLemjInEPDMPaweEfE6lXltTUajThWdtTVEsm2rFZUWqNbMU+k1MkcpsUhrEhqdagAFqNqUhCABCNBEgQEAklAlACZRykAI4QMUjhFCOEAR8R/U1f9N/8AaVxO099y7Piv6mrv+rf/AGFcZsmfnPipfY0JxVqc4MoF95RAMEPD57N8R+QKLEwCdJjyjXol8HPy3TD2d/aU4MbR2g1AU24Ktt65PNSmvTJCqquuSp1UqHXagaKquFV3TVc3DVXV6allIo6zUy2krSrbpoUFmzRDDKasrWgkW9urGnT5KkTIOlTVnaMUe3pKzt6SszZJoMUxgTVJilNCBBtalhABABMQpKlJQCAFIkRKKUAGgUEJQA2gEaJACwjJRQmbuvkY95/ZBOvYJSeFkpLLKriLFadOm9rnauaW7Tq4EBYnDrC1MmpdZCeTaT3u9Bp809xHcMc8ua4uB0DS4wYEF0DUkmTHKY5J3A3PIilYU6zubnsc+J7CB6rzbL5PlcHo16eKXJExC2sANKl24/6TGD5vlUlpWpU35mtiNi50n0BW3xJt8GmaFrSHQUrZh+biVi63tMxkMJ/mbHo0Qs67pP8AV9zb4MMdG0wC+NRswOkgyCr+mVkuGaxDIK1NB69SDzFM8yyOJNDrwo1VqmBqaexUyEVlWmqu7rMbuRPRO3t26q406Wg/emJ+PIT4ZOxIlQv0ekJcTUeHOYQRlAdu0OYeWhBjbM8cgTxWapJ4jyddembWWR33zf3XbTsNhqdPgUqnVaTrLfMQPVMt4oAplopsmA0ujUgis0k9yKg9Fb2+OUKzi1zWgF56CAGFz3E8hJcPJx6BYvU2J5aN/lVgdoW2gIiFKpWqiNYaZDqcupuGcgkDQnRx5NnXzOgnLKvbUte0Ec/+arspujYuDjtqcGNUaCm0qaWyipDKa3MGExqjVsXoM0dUYD0mT8kMbrFlvVcNwxxHnC5XauAJk6DeNZ5KZSwc91rh0dSZj1uf/KPR34KTSxOi7aoz7QH1XM23enRFUvnEkyYiI8hClWoxWpOsBwO2oRrnvBuIP9sGl5g6EEmDIMfEELoErSMsnTCW5ZAUSCNMsKUEIQlACQUJSEsIGGqji2pFpW7tj1cArdUHGzv0R/dzB/WPwWV3kZrUvGv9mFqVPzLYZkEmSXZczpMxEuOqlYa1hb+dvTTb+40Vn/0tMeqikP8AYMzVCd/C0taIkxLyJ2TFvi9pQBz0WVX9XVS4fZH4rzJRbbSX8f2etuS7ZZ3bLAA5aly89fZU2Dz/ADhJVFWNPXKXxyBIn0bopNXjlu1OjSpjoykD83lVFxxISScrp/2t+gVQot/b9yXqK/f8/wCGswJ+g/yfqtdaOWK4Wql7A4iJ25+f1W2shovRr8qPNu87J7AqniC5ytFMHxP0J5BvPN0B1E8lcNCyeK1z+WtzaBoGWSxgk67vLRz5OCjUScYPA6IqU+Ru8uRQphpzNnX2sB7Q47Bzho8EeEluUkaFroBWLxO5mo4xlDtwDmE7tcDzboPJariC8zB2ak6DoatNzT9sBz8w83lYgtBdo4OHLl8p0XBRH1Z6vSCNfsd/vJUq0qDcanmOomTJ5Anft5pIpIMplpkaLeSWDNWcm3we+zaOJlxzEA+N5IA0AIFKmAAAJaTA3HhU7CaxpVzTILWu90QQAR5tb32HxKqOFR4XTAB5e1Zbg/zVJzO5aER2Tl+8Nq03NFNviH6sh3Pm5tMD5rlrbjbwO6KlBo31MpyYUWjUTj3r2UeMyu4ifNCqOrHfQrlVIwV0rimoRb1I5gD1IB+RK5yyhPRZXehxaprge9vpukPd3S/yQ9vUJupQ6grFHGiz4V/9zTg7GfQErp9Oqua8IgCt/tMLoFu9dFfR6NHlJ7Slymabk4CtDYNEShKIlACQlNRAo0DDKzXHh/Ro61G/KT9y0crN8bkeybInUn0YRPzWdybg0jSuW2SZgLSiHUHSB7jj8yVUWlu2SecwtJhlL8w/+T7tVk6TznPmf8pqOB2T3PI5fBoGkJiypBz9RsELo6J/CWzUjuPWE8Epm6sXMDLQNABAqBxB31PvDkRC1NpssdhgE0hH7T/o7VbG02WVEHGLT92aXTUmmvYmSsnjrwy5Bh4lo8TXCNNJIdoPVakFVHENIuYYcGxqSQDoNUXw3waCme2WSoxKnTcCPatfP+m509JZSdr5FZGnhbhUjI6ScuxnnAg6jYrR2eMOEND3PJOVrBFJhJ0HtHCC4dZPorX/AKU8gtDpr1WAOqRlFOn+5TZyzQOnh5DMvMrk68t9Ho2SW36mdtMKNQeF4AEiWgO1B6pm7lrHU3t/OaZXAeF4J0dHI6bLQW3C15Se5zXUocROpgnacuUQfJTTw9mfNZ7CcsgH3TB8QInvPLQO6LSWspjHh5ZjGLcueiuwmwDaOd9OmORcfbNbOmhq0nENPZ7Qq25j21MCPeES9lWdZ8NRrRPkVbYxigbo2WvaI1cW1G8obVbpVp6bOHoq7AqWZ/tDz6ZYJ6wBoVnpouctxtbZiDZu7Z+ikSoFodFOC9k8hme42cRQ0E+IT5axPaYXPBeRyXVMVZmaQQuaYzhha/w7HUD5KLFnk5roZ5Gm4j2KQ6/nkVG/JyEPyGoToDsXT2AklRtRm6FHtGk4UrzXHcH6FdFt1i+EcPDGhxHjcN+g5ALZ25WkFhHRXHasE2mnAm2p1qssIoQjKCAEAIkcoApgCFkuP6sMYOof9APvWwWK47qAva3o3b+Y/wCFnZ0VHsrLOj+jVT/C76LCs9477ldYwG3ikJ6KLiOE0dT7Jk+QVMDltdu8d1NwGiTVGkbHn0Ku7+wAdo2PJPYbQAOySZSRJw1v59o10L9PgVs7fZZiwtHCq2oWkMJcA+NC7XSeuh9FqKKmvoUh4KPd05BUlJqNViMNfYb7N2Zonz3+HIeimWeOAOmYjkd1bX1CVn7zDQeS479NGyODeNr9TS/9wAgGdtVSYxxA2o0hwykbGemx6qirYeR1UFlqcxBXJHQRT5ZqrSw9o6qGyQdPe5mOoPNaDDaMR/8AircLsiBstFY2xXoU1KC4MbbNzLO0apoTVCnAUiF0GBDumysvjFsJDjyP1jftotdWaqq7tM0g7GRrtr1SaFhMydXDpKfpYNLZJIEgaftcyPKInzHVXdtZaAawNp3jlPwRWtQioadTQkn2Z/Zc3eB33JHdTtK7JFhQhXNBqZt6Sm5dNFQhxgTiRT2S0xBB3VKSUaYCQEQCYv7r2dNz8rn5ROVsSfJHa3QqMD2zBE6iD6IAkFYziWmHPAyEuJ1IiN9D6QPgtjKi1LYEzCTWRoi2dHKwDsot7TlW5Yo1WhKYGXr2knZHb2CvX26VSoKcDyUdhYzWc7IBk0zkkl0gGGtOgA6hXzaadaxKDUwbyBrUssSoTjWoEV1ahKgVbSVoDTTTrdIZm3WE8lHbhgzgxzjl0Ed+q1P5MgLQdEsBkg0rEDkptC3hPhqca1MQGsSoRgIJgNOaqrGWwyZjxD4g6ER3mFcFQriya6oHkGW7amOeuXadd0ANCmoN5RmrQ6BznT5NgfVWzmqNcWuYtOYtymdI17aj6JegEyk1SWpikeSeOyYC2FKSWNhHKBByiKP1RQmA2EIQQQAaNBBACXJuEEEAMOCACCCQwDdLaiQQA6n2hBBABQiQQQARCJyCCAA0bpcI0EAAII0EANu2KacEEEAIIRAaoIIAkMCcIQQTAUEZQQSEAIiggmgP/9k="/>
          <p:cNvSpPr>
            <a:spLocks noChangeAspect="1" noChangeArrowheads="1"/>
          </p:cNvSpPr>
          <p:nvPr/>
        </p:nvSpPr>
        <p:spPr bwMode="auto">
          <a:xfrm>
            <a:off x="76200" y="-1539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5842" name="AutoShape 2" descr="data:image/jpeg;base64,/9j/4AAQSkZJRgABAQAAAQABAAD/2wCEAAkGBhQSEBUUExQVFRUUGBcXFxgXFxcYFRUXFRQXFRcXFxcXHCYeFxkjHBQXHy8gIycpLCwsFx4xNTAqNSYrLCkBCQoKDgwOGg8PGiklHCQsKSkpLCosLCkpKSwsLCosLCwpLCwsLCwpKSwuLCwsLCksLCwpLCwpKiwsLCwsLCkpKf/AABEIAMIBAwMBIgACEQEDEQH/xAAbAAABBQEBAAAAAAAAAAAAAAADAAECBAUGB//EAEMQAAEDAgMFBQUGBAQGAwEAAAEAAhEDIQQSMQUGQVFhEyJxgbEykaHB8AcUI0Ji0TNScvGCorLhJENTksLSFmOjFf/EABoBAAIDAQEAAAAAAAAAAAAAAAECAAMEBQb/xAAtEQACAgEEAAQFBAMBAAAAAAAAAQIRAwQSITETQVFhIjKBwfAUI3GxoeHxBf/aAAwDAQACEQMRAD8Az8qLTpp2U0XtMtglRxGgrKAykzoYjxTh0DQIVNFIUHUeBqjydUmlCJSzKB20EcmY1MHogcoNtQ6eFEuUmVioFoPQp9FKQPEIH3gyonUx9fVkAsO8kpoTU6iISiGhhKkx5lLgnaESUFzFEBUWKUqIbkkCkCogJFqIOQrTIRaYQ6YVhjVKCrHi6NTQsvVFaERwmVSypmozURkrCUaatUqaHQCtUwiWpEqdOVao0oKhRarlMKFqRLJKmxllNoU8iAwEs6JkfIE6ATwkOUSTKcsUSkRxZB2FELkBlN06IxpO4ge8fujRZGMn5EHBRa9HGEcb294QNUKC4uPaJtKkXKDW80i5QKJhM1SakAgGiYUsve+vrgho/AFEjQxpp2NvdScUg5QKQQMKkJCg0ogKJKJgqYcotKeAiSuAgKjmUmtCWVELDUgjNKrsbdHabojIOGqbQhgolPW6g/BYpI7EFkKxSpcUw6D0Wq2xqBTbcK20KFiDUmwrVIKuxtiVaoJR0GDUoUoSISkBOcZ4JKJ8kkaGPDMyGak8FCtW4KeAbebj0VdnPxY90i593jj/ALWRqrhAj6KA4pPYT9eaJ0S62hyjqbqpVp5dJg6TwVqhtNzSe5MmwmAPiZ9yJjcL+EDmuehhvHiLoRt9iZMalEzktFGnVkKUyoYCbSi0aRcQGtLieABJ9wQKDC5wa0E/zECcognM6LgWXZ7vbC7Cq15qS4HLIMMLXsL2kDW+XLrw6rHn1ePC9r79DXi00prd0jIG6GKP/Jdfqz/2ss2Ilp1Fj5arv8JtNjSPxjN3EZ5kkyZ4kAcOJcFjb2bNcXCqBOYQ4tGpBdcgaECATzHNDDrIZPYsy6Rx6OZS4pBNN1tMdBWOU4WrsjdatWYHtDQ3gXGJ8BBPmgbT2TUw7g2oIm4gyCOhUG2Oim1EabqLAnATIrkqLDE4Qg5EaUyIGhHpoTUYIjoK0SiMpKNIozFB6Ctpq1h28EBgVuk26YZIsU2XVym3RAotVmkLi/P6hAtSDMbZEoujXw9UzEVsSUoxIuUS9ScEGqeSiIQcbpIbnJIhPAyVLZlQQQAR5oLiqTanZ1L6G6pRlwumdFTdKsrNwOIbJJNot4rVw0VLNlMbCVAS4KztvGhtNrTe/tNNx0KDVxQoGw7wvcWXM7R2h2jyRaToOZTIEnSsvYapLT4lKvjAAq4flYB71VxT+6ddCq5Mwxjb5O43JwjTS7Q5C95kEd2o0CQ3KXmHgtOlhfiud313ueXmlTJa1ktaADNjeAbtEzAOkkcAun3Dx4fhaYBJIsQamsWMU8rsotpC5PbmxTQxVQOHElp5tJkevTwXB00VPLJz7tnoZSeOHwexzdDbdZjg457R7XSNDwNh7gvZNy9ssxWGyVC05u67M4XEQIGttPJeU4mlmBtIGvISYE+a9C+zvZjqDBnGUu0Dnupk8bECDqrtZGENtd2JjnLLjlv+hmYwZKtRhLSWOIOWY1tr0hUK+LuA25JgcdfBR3i2nmxVcgvs8iHOzZYtDTNwpblMa/EOc6LCB+LkcLzmECzhH5iAZWqWdwwqXmY1gU8zXkeobvbZNPC0W1Q2Q0S5ru5ldZhaeImGniCQdCszaO8eErvBqZTlnLM2GRsSRwmo4z+lczv5tZ1MNpMJiMxgXJd0FpMSSLSAbGV5pi6tVveId4z8lnh4+aHL4Nrjgx/N2z2n/wCPh9LtKDs3HLaw4DNPtRcjmsWVjfZnva4VOzqFxboGiLl15JJ6fXDrd5KbW4iRbtW5oLpIIgGBGnGxKu0+aUZeHNmXVadNbo9dmYAigqDUQFdRHIcQ7QjNKE0ozCiMkGo6q5SaJVSm1XKSJYg7aStUWwgs1V1ggKFiRZw7bIlId7y+racE7GolC8/UfsoWEgYU6ep+uJUXGEqL/r3oEJvdZVKrkWq5Uq9WyIB3VElTNRJQFnibiq2JZmEK0WyhPaqKMcGYdSrWZZsRNjcz42strZGMqGhVcQQ9mXLBeJuP90zGrQ2REuHM0x/nR232bIZG3RzX3/FV3e2WgcAT8S4yVpYag6QXmSPqbWTYRgDnR19VbRSUVSM8sjk+RVCq1RyM8qpUKRjItbt7zuwVVzSSabzJ8gYExMTwXpOzMdSxpbTqND2w4jm0AQIOokkuPM5dAIXkGKpBwQ8Hi69G7HEXmZPqCCudqNG5NzxupHRxalKO2R7Rht3sJhsS2lkc8V2mQ8h4DmPa5hIPIyqG9m9DMIx2HoOpv7QOABg9mXaxGrenA+NuIw+OrvFV1R5cW0hlNyRmcz+Ynms4YcanvOOpOp/2VOP/AM+T2yyu/X35Fefbx2QzkNubnz+JWz9nu1ezxD2GRnOgLhJ4TlBLjew4QVj1BIWcXup1A5s+S3ZsW+DihdPl2zuXmes727GdWy12CS1pD28YbfMOcTBsNeK8+xYzHKBJ5DivTdx9+qOSK5yvOjoHZwNAMtm+fvW3tdmCcab6bcOajqtPvNDM5l4m4usmHMseN21a8vMvyxU8i4+p5huTu08FtchzWOMhxDmiASPaIA+IC67eLGziWU5J7NlwSbZhaxc4EHm0+IXTba34o0qZ7L8R0QANCY0nj5Lyd2NdSD6tQAVHk5RwaCZiBIF7wE2PHvzeIna9fL+EGef9ra1XFL6nR/fGA957WgXJM25WFzdWnUT3jeGOyEkR3gxrzadIcLq5sjZhbs1zsQGPPZvc4NDcwLzmYC4wS4ZriSO5AXn2L3trU30w60QSTdpc1lOmHFs3gU5jiTfRdFzafCMkNPFr4nyd21sWIIPGdQpCpF+CFhsUatFtQseC6cznmJseEaz+pcXvJvEX1OyYcomJ0n4KzettlLwtT2nYUtvZn5KLHVXTBj2QTwLuDjwHHRbWGp18pJbTkNBADnXIeA68aQ5pFrzwVHYmDZhMHnymcuUkmSXEyLwDwBykS0taRYlcntPfesypJzNnT+XVpix/SBC536jLN3Do6UdPiiqk+fc9JpuMkEEEE68QHFgMi1y0xxV6jUk+CwdydsjGUnB0EtiNJ0jN4jTlcnjC0quMbQY59U5QycxIjQkWHU6LbgyuceezNmxrHKkblN1gpYc6rgtk7y1cdUDaU0qVznHtuaCQT0Fjpe2qLX3pwdGqKYLi4GC4OJdMuBgzJNghPUxi6LIaeU1wd1VcEEVYJ8vUqnh8aHMa4OzMfdjvAXaeZsfj5uaxv5fNXwkpK0Z5JxdMM+vICp1ayZz7Ku6onEbJuq+CSq9omUFs8mhCqBTLkNyqMiHY1WtlO7z+mU/En5KmxyNs4/xfAejkY9l+L5ihhXXPVWZVTD/sjlyjKbHeUFwUy5MShQbBPYh1xFMolQqGL/hnwQoZS6NnSnV6soN94a7/AMVRAWxtPBZMIx7pz1agbEADLRoMvHPNUjyWUj2W5HUgTqaC/DzqFdDU7mJaEUjN7FzBmpkt6flPkbLrtk4NzcdQlwLRUoOHdEw7s3n1WFiafcHkV1mzwXYrDkfyUHeTcO0k/wCVZc2ON3XNP7GzDN1SfmjOYIMm56+nRZm3KRcDx5LSBQ61EEXWvakqRl3W7ZHdnfstoHCYghwMgOqCS1rQMlzxbHd5JYjddtSvhw+oCKrXFw0cxxa4s7uhjuE3vJEWWbX2E2oZcLrod1MC2nXa6o4mGFwzcCKlNhItM5ajjH6Uji64NUMi4sZuKZ2OSmHUyyO0awuFJ5vlcBoQReOBnhC43GS3FtkOEm3XwPBegPw8gDgPdZYG29g9s21ntu0+CkocUJ4j37j02tgTWwDKjG2yseAHZyWtExmMO8pK8x3vyPDWNIl8RNgNBJPD/ZdHuFv4cL/w+KaWtm36SdS3+Zp1gXC6za+yNl16b6zhTdYu7j3NJIFu41wkz0WbE1BVdP0f2NE/jowvsu3Xq0albtA4Gk4st7DjGodq4RcW0d1hUftSxZNJ7WhzQKjs0mcxbDZH6bWXog2sKeHYP+YWNgH+hvePvXHbZ2eKzCHXmfOVfjgkt3qV5cjk6+hW+zNxcykRLmuoZHEfldTcQQYFjdpn9S4/e7dCrTxfcaQ0m7rwO8Q0m2tjf43E7G62IrbNrZSDUoFxLbn8MuiZH+EXHLqu8ZvUys1wotdVeyQHEZKboMOEuMkjKbxHJU7HG6L45VJpv29ijsFj6OEpU3zmdWBbOpAEuN+FjotXtT6KhhaT82eqQXRDWt9im3k2dToCYGkeJzUur9PBwhTKdRkU5toO6oqj33T1HqsStFmVsJmSQCUlLFPLzohPcpEoTyqykdjlY2U7vVf6B6kfNVWi021jUTpOmsdVPZlT8SqOdI/C/wAk0eyzF8xUpO+SL2izMRjMsxrHyWlsXFPdha8xLeyIORptnyulxGYe0NP2U7Ehichi9M56G02UKj4ElQRdk811Os2WkRM8EPYrhUxDWnSRPLW66LenAspYlzKbcrRoL/NRFvhtLcLb+3TiXiBlpsfUNMH2gKjgYcZIJAaBZUGtUGtAF7eKt/dyDBBBGoP7KcIR7pO2Qa1PCJ2agRdQnQ2JHdPgui2U1rvuj8+QOoPGYkAB9NlWnE+TR1nqsAskEdEWnVy0WUoEsc85pMkPLYEaCI4ayklC2mXY8m1MsMfb4KbSqocrFMqwQtUaUlXWBVKLlaYboDIuspotPCyEI1ICqYjeulSMXJ0FvXklZbGNukaNfZbS2CA6bXAOvim2BsMU6Yzt7wLgJGjRUfl0/TlTbPx9d4DjQa1ocWuzP7wdkL2d2NCAL6XW3UdUaZ7OWZaZGRwc78UmJBgDSTc/tlWfE32anhyRXRJzJA5hrR5taG/JNTYPig43aLWjM3QiRIIseMESuZxW87s1iAFrXK4Mz4fJ0mOwIdHQyjbIbkaWwAA58eDjPqSfArknb1OblnvFxmItlBA4c9F2e6+2qNdkFozdGl3xaD71neojGW00/p57N4QulCIXSt2XSP5fUeqk3ZNL+X5+qvTbM7ijlyFXcF1W0dktLSWiHAaCwPkuYqNTWJKNcgYSQ3apKWIeVl6G53vUC5CqVISlBJtRH2LTzVn2kCm+bEwOzcZtppqs7CVM7yJDQOJNgOZK0t1tsU8PiHOr5uzqUqlN2QS6HscwFtwOPNEvxxadvo5rE8+XxuBbrdau7bGVHFtS7croGaL5CREuF5AEcZjWFjYvRaW7FQdu1rvZeQ06c7ESQJBPFSJbjLNF+oPAwPAIGNfZENqrx4Ktjj6FF9FEo/uHR7lYKma8EElpANxBPG0WHDjp1W/vvhWsxZDZ9kG5B4Dl4rH3aqsbjqgaRl7UlvsmxuLEzxWxvzVDscY/6beBHAc9VzoTn4tXx/o7OXHBYuvJ/wBo5fMe0byB9QV2e36hztbJyGnSeGz3WmzHFo4TxjVchXaNeRB88wHpK6rbTpZQfzox/wBrwUMrrNFg08U9PJfz/RlV3gC+ibYlA4nPl7uQE3EzHpoqGKxEZnEB2VpIB0nQSBwvMcYXRfZ6G9obNkn9JkHWxLufJaMmoWN00ZsGj8SO4yAdfriqOK2s1pjU6WWvvaMlV7QI1GkR3jwytjXkuKzxVadbj42VqyXDcjO8CWXY35ne7J2ayrhqlc1A3s47sA68zNvcqtOXOaxoLnvcGtA4k+gAkk8ACV0W5GMBwtem7s2tLDGawJaQZuTpc9IlcDtHaEVyGOJEVWtdGWQWkzHCQNORVOPUOSfHRryaOMWop+dF7CYyv967KQ5ocGuyND2m94cW+i63GUiyu9pblAPcBBbLYFxPtDquJ3SEuZYmw4E8etQLq97q8Yh0QJpgWy9P5Xu+JHgq46mTy7Gi3JpIRxbk/wA4Oe3n3og9lTN5ubQtLcXYWb8V5JfMgZDmgaloNqoHFlyRMEFefYp81r8XfPqvXdyntbQIaWguYeNMSY5B4B82O6FJrZulH1Dosapz8yG294xRa4UwSxsXALmtDCSzvaQA9wB1y5Vm7P8AtBD3gEkiwg8QGhgEj9IjzdztvNpgYeDBaWSRzLhLp5kkkrxOq/JWOXQOMeRsljpI7Pcu/V1Kq4/ye7bcoHEYV9andwAJiAXcL3iwuTyEC0uPkTtokuiYk/3Xqm5Zc7B1HOBIa0mSXNDSWm47pA8QvItt4E0cVkzGe46SbgvY19yOMuT6XK6cTPqsK3/U3cZXERF4A4xpJFrkXi2vmul3RxX4jc2f/vDPRzY8JssPH7L7Om103yy78ouDyFoJ4R4Sr+5pDaojKOrXH4kvBPiqH8Ks6CamuOj1/DwQIc8eNVx9KzlcpMfwcSP6p9aZ9UPCUy5ouHeOY/8Ak5F+7mf4dOOc39xp/Nb4NtWcmTV0GL3AXI8wP3C5HEO77wC0wfymRBn5rq5I0Ab5tPzC5LG1ZxD5IMtGnjx7zvXmmbe5A23CRVJSUs/1CZWmI8fLlRxdX4K5VWfieKBUuwmw3/iNJ0m/uPh6jxGqNt6jlxNQDg48QR7wXD4nxVLZDH9q1rZa4kDQTJtxXTHZvbOxHaPLqtOhUquLhJDqTmQARA7wc4acBzTXSNjW6NHIYhvdKtbAqZazSLG8E3vEgxpqBrbmoOpq3s1zG0qoLAXAsLXXlo72YCDee7ryPNRFeLuguLZlxLgdSPQqtitUbCVQ7MIFvfe9zqhYpt1H0JP5zf3HGavrqR+Yj8o8Qug31oxj3f0M5cv0gT5rmtx8W2nVGdwb3uLmj/UQuj3wxrKmMLmOa4ZGAkRyi8SFzop+P7HXyST0/wBPujFGFNRzWCJcQ0E6AuMAk+a0Kdd+QsebUqbmx1e9rbkySYnjFlWAtax4eK1atE1H1CB/FptrtHMXe8DqMzjH/wBZW2UE3bRzseWSjSZztanmLmgXcx4HjkcR8QFZ3U289lbI0N0BlxeeLfyhwHH4Kzsmq1mMol5hgeMx5NMtJPSCsmjgw19jMWBHGLTPEJHijOVyLIaiWOFRL+Pe+vTqYl5b/HNKGtyj2SQY/wABXJYtkldlSxDPulak6A4upVKdjdzS5rhaw7ryb8lgHDAuVijXCKJ5d0txr7tOc2kH5GVA81GvDnBpb2bDViC0/lZm6nKOCr7Ja2ptCiHgw8ubAvcg5R4TbwVrY21hRY5hZmBeHi8D+BWpEf8A6g/4VRwFQ08VRrAT2Tg6JiYOimzhod57adlDdWkxmJpmtoHAmZIsZ0HgutrU2fd6r2sAc7E5ZiO4KZIAHDmsBmHGflF1tnH/APD9jFjVFQG0z2eQiY80XFEWZ8o4nbWDcx+aLE66r0X7N9sPqNFCmyX3l2Zze6dbB3CeEeI1WFi8CKjcpWVT2a7D1QaTjPiQL2iW3hZdTh8WPHa6L9Pm2On0z0fbuwahc40KmejnYKjQRDWmoGuIn8t3cfynXU8/iPszBxIeAWUiMw4g5DlqczDSJMcDMGCpbP3vdl+5hha99eH1WuEkUSCQBAyi1vBdTsbGYg4Kk2kztKgeXioXhuUyeDr5CC4GL9FlcMyjfPpX5/02+NjT4SfuC3qxVPA7PdTDfxHtIBkFpuLg3LhfUEaicsheJVKhc+Tck8b9BK9f3k3TqVmtpufnJcXSBlawEey1skgW/suExP2f4pr+6zNxBHGOK1YMeyPPZjzZXNnRYyu77qwPsYbYWIAFr6NNh0HkrO6dMiqNba92CPdH+oIG1C5tGkagh5nM3i25HwII8Aum3E2IR+K+w1bE26ixACxSi7o6cJqOOz0LBulou13ib+rvVHNOL5I6h39lh1trHQmk/wDqmf8AMR6Kv/8A0Dwps/wVI/0s+a2LLGKoweDJu/z7HQVcXAN/e4f+5XG1Kueu8m2l/fy8lcxe1DliKgn9byPjUHoqTaUDqTJ14+KaEt8uOkDJFY8bT7ZF2uqSctSWmznUeOPQMRSt42RkzWpqMu6g+8uFpDFPNEg04ZlIMg9xsmT1m3DRWN2Mayj2xeGkPw9amJJ1eABEalZ9RkpZLKVSotWVt2U3MWzu5hQ6njAQJGHztJEkOpVqbjE82lwVKkzVGo1C0HKSMwLTFpa7UHmCpQY5KdsvbXpAMwxtmfh2vcRAlzn1LwLCwAtGixq9OVZI+CQYmorc7lZBuHydk9pBOUk8YIe6xAMj5i63NkzWdVc+O7RqEnQAgDJ55ssdVlhiJTbEAJdvFFvjMv03I3bGAJs0Q0cpJcQPNxPmqTXo7SjQikSIQnMRExKA7AEnTlPxj9lDKiO1UCiI2QhSATQrFOjYyQNNURUxqLY81cZ/dCaWgWueak0yVGFMstp2lRqYEuOcefPWR6IjDIWlgRZJRemA2Lu+3taNRzDmfWxTnamA5rnUr6STljrAXd7JwbaTGsAgNAESbRrfxWTgzpZa1Ova5kjjygACTzgeJukZenaB46uW1GHjPqdOpWxR0zW4dIkyufxGDLqjHmRrY68geggWHVbr3Qzxv7kAlXB0m/iSBPaVDOhhxzRPKHC3VTfRaGho0AFsxkeB1CGKXedB9lozeLrtnqAHde8PIrm/JIo+qHlJ9pmeS4kgVHgDm4p3YBpnM95Pi0+rSnNCKhiQIRG8deXG/wBSm8OL8hfGmumVqWDa1zIl0lwvH/RqHkOIlPVcpsaS8NBgkOyC3ecYBAJ0OTP8RyVR5smjBR6K8mRySbGfVukq5STmfceUAJ4STlMZqGKYNUk4CgUMApMF7+fh0ShSUCOQJMTE2nWOE9U0J2hOQoQcJ26qAKcKWSgwcjtKrsCOApY6QQuUHFOAmcEAsG4qLQphidrERGRARAE2VTDUQoeEZiGxqmAoEu0Fo4UrMoPjlcfXgequ4d2iUsTOgwr9LwFqYEgHhr5f3XPYeroFr4bEQPq9krL4s2C4axyt5f3RKtYZQPeqdN4AHP0upvfr7gloaw9J1yDYODfAkGpJ8YLfLwRB8FWoYi2v15KL3ckSWTrECVUc6Od/db5oz387cD0v0VQ1O6P7IiMkKsOYf5Xsd5NeD8iqtY6xopOqKrVeiVtkc6SEXJkSo8xKknaFLIoIxU+KQSUwoAZO0J2hETAsjCYBEDFIoMMSvkRKbFMsU2sSjWMaZsjNZCQCnKlDqXFDQnypBOQiR9EYUUTKmyIlYwCmFAC6O1qg6QwanATgJKAaDMKsUnqoxyIHqBRs4eqFeoV9JlYmHrWVujW4kwANeXVCi1SN9mJt9c0YYnS6xu3iCDIImVOniZHLzQobdRrtfZI1zHX+yz2YiQpsxCBFIuOq80PMOsIJxPdIgXi8XEcjw6oLsTCIeCdSpKrPemdU4qtUrIlUg2dJUzXSUFo4MIoSSUEYgphJJEQXFTBSSRASCcapJIMaJMKSSSAwQJJJKBiOFM8UklCeQmqKdJEVCCJT1SSQLEOmKSSIrHB+vJKU6SgS1RNkc6Dr+6dJAaPaCYd1vrmrNMpJILoafYfDut5n1RmJJKEQ1TTz/dBqaFJJQb0Bt0CrPNk6SiEfmCSSSUFP/9k="/>
          <p:cNvSpPr>
            <a:spLocks noChangeAspect="1" noChangeArrowheads="1"/>
          </p:cNvSpPr>
          <p:nvPr/>
        </p:nvSpPr>
        <p:spPr bwMode="auto">
          <a:xfrm>
            <a:off x="76200" y="-1539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3250" name="Picture 2" descr="http://c2down.cyworld.co.kr/download?fid=642222f286e81e042d7222f2a4f8a353&amp;name=PF%20%235.gif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71604" y="3286124"/>
            <a:ext cx="6459186" cy="285752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3321074" y="2845723"/>
            <a:ext cx="4608512" cy="797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4400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</a:rPr>
              <a:t>감사합니다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2068803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CONTENTS</a:t>
            </a:r>
            <a:endParaRPr lang="ko-KR" altLang="en-US" sz="3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801224" y="2860891"/>
            <a:ext cx="770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55576" y="3087192"/>
            <a:ext cx="2376264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2000" b="1" spc="-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인덕터란</a:t>
            </a:r>
            <a:r>
              <a:rPr lang="en-US" altLang="ko-KR" sz="20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?</a:t>
            </a:r>
            <a:endParaRPr lang="ko-KR" altLang="en-US" sz="2000" b="1" spc="-1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47864" y="3087192"/>
            <a:ext cx="2376264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2000" b="1" spc="-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인덕터의</a:t>
            </a:r>
            <a:r>
              <a:rPr lang="ko-KR" altLang="en-US" sz="20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역할</a:t>
            </a:r>
            <a:endParaRPr lang="ko-KR" altLang="en-US" sz="1600" b="1" spc="-1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2160" y="3087192"/>
            <a:ext cx="2376264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2000" b="1" spc="-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인덕터의</a:t>
            </a:r>
            <a:r>
              <a:rPr lang="ko-KR" altLang="en-US" sz="20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종류</a:t>
            </a:r>
            <a:endParaRPr lang="ko-KR" altLang="en-US" b="1" spc="-1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6976" y="3929066"/>
            <a:ext cx="2376264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4. LPF, HPF, BPF</a:t>
            </a:r>
            <a:endParaRPr lang="ko-KR" altLang="en-US" b="1" spc="-1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242" name="Picture 2" descr="https://encrypted-tbn2.gstatic.com/images?q=tbn:ANd9GcSTAutvN_2_BalV63NlD9OA7y6TzJBAlOzbE8qtpCayNzV78sf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8" y="4714884"/>
            <a:ext cx="2438400" cy="148590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39552" y="545008"/>
            <a:ext cx="4320480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3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3600" b="1" spc="-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인덕터란</a:t>
            </a:r>
            <a:endParaRPr lang="ko-KR" altLang="en-US" sz="3600" b="1" spc="-1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71472" y="1428736"/>
            <a:ext cx="79928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11560" y="1595466"/>
            <a:ext cx="7848872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도선을 감은 것</a:t>
            </a: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을 코일로 가장 기본적인 회로 부품 및 회로 소자입니다</a:t>
            </a:r>
            <a:r>
              <a:rPr lang="en-US" altLang="ko-KR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AutoNum type="arabicPeriod"/>
            </a:pPr>
            <a:endParaRPr lang="en-US" altLang="ko-KR" spc="-110" dirty="0" smtClean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전류의 </a:t>
            </a:r>
            <a:r>
              <a:rPr lang="ko-KR" altLang="en-US" spc="-110" dirty="0" err="1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변화량에</a:t>
            </a: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비례해 전압을 유도함으로써 </a:t>
            </a: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전류의 변화를 억제하는 기능</a:t>
            </a: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latin typeface="나눔고딕" pitchFamily="50" charset="-127"/>
                <a:ea typeface="나눔고딕" pitchFamily="50" charset="-127"/>
              </a:rPr>
              <a:t>을</a:t>
            </a: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합니다</a:t>
            </a:r>
            <a:r>
              <a:rPr lang="en-US" altLang="ko-KR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pic>
        <p:nvPicPr>
          <p:cNvPr id="8194" name="Picture 2" descr="inductor_0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3500438"/>
            <a:ext cx="3810000" cy="1552576"/>
          </a:xfrm>
          <a:prstGeom prst="rect">
            <a:avLst/>
          </a:prstGeom>
          <a:noFill/>
        </p:spPr>
      </p:pic>
      <p:pic>
        <p:nvPicPr>
          <p:cNvPr id="8196" name="Picture 4" descr="inductor_0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29190" y="3571876"/>
            <a:ext cx="3571083" cy="1266724"/>
          </a:xfrm>
          <a:prstGeom prst="rect">
            <a:avLst/>
          </a:prstGeom>
          <a:noFill/>
        </p:spPr>
      </p:pic>
      <p:sp>
        <p:nvSpPr>
          <p:cNvPr id="31" name="TextBox 30"/>
          <p:cNvSpPr txBox="1"/>
          <p:nvPr/>
        </p:nvSpPr>
        <p:spPr>
          <a:xfrm>
            <a:off x="652218" y="5529390"/>
            <a:ext cx="784887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</a:pP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전류가 계속 흐르면 자기장이 생기고 이 자기장에 전류만 계속 흐르게 되어</a:t>
            </a:r>
            <a:endParaRPr lang="en-US" altLang="ko-KR" spc="-110" dirty="0" smtClean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algn="just">
              <a:lnSpc>
                <a:spcPct val="120000"/>
              </a:lnSpc>
            </a:pPr>
            <a:r>
              <a:rPr lang="ko-KR" altLang="en-US" spc="-110" dirty="0" err="1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인덕터에</a:t>
            </a: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저장하게 됩니다</a:t>
            </a:r>
            <a:r>
              <a:rPr lang="en-US" altLang="ko-KR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. (</a:t>
            </a: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전자기유도법칙</a:t>
            </a:r>
            <a:r>
              <a:rPr lang="en-US" altLang="ko-KR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-</a:t>
            </a: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마이클 </a:t>
            </a:r>
            <a:r>
              <a:rPr lang="ko-KR" altLang="en-US" spc="-110" dirty="0" err="1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패러데이</a:t>
            </a:r>
            <a:r>
              <a:rPr lang="en-US" altLang="ko-KR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11560" y="1412776"/>
            <a:ext cx="79928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9552" y="545008"/>
            <a:ext cx="4320480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3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3600" b="1" spc="-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인덕터란</a:t>
            </a:r>
            <a:endParaRPr lang="ko-KR" altLang="en-US" sz="3600" b="1" spc="-1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560" y="1595466"/>
            <a:ext cx="7848872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pc="-110" dirty="0" err="1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커패시터와</a:t>
            </a: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에너지를 저장한 다는 특성은 동일하다</a:t>
            </a:r>
            <a:r>
              <a:rPr lang="en-US" altLang="ko-KR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하지만 </a:t>
            </a:r>
            <a:r>
              <a:rPr lang="ko-KR" altLang="en-US" spc="-110" dirty="0" err="1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커패시터는</a:t>
            </a: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전기를 저장</a:t>
            </a: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하고 </a:t>
            </a:r>
            <a:r>
              <a:rPr lang="ko-KR" altLang="en-US" spc="-110" dirty="0" err="1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인덕터는</a:t>
            </a: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자기를 저장</a:t>
            </a: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하는 부분이 다릅니다</a:t>
            </a:r>
            <a:r>
              <a:rPr lang="en-US" altLang="ko-KR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AutoNum type="arabicPeriod"/>
            </a:pPr>
            <a:endParaRPr lang="en-US" altLang="ko-KR" spc="-110" dirty="0" smtClean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pc="-110" dirty="0" err="1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커패시터는</a:t>
            </a: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전기를 저장하기 위해 </a:t>
            </a: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전하를 사용</a:t>
            </a: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하고 </a:t>
            </a:r>
            <a:r>
              <a:rPr lang="ko-KR" altLang="en-US" spc="-110" dirty="0" err="1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인덕터는</a:t>
            </a: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자기를 저장하기 위해서 </a:t>
            </a: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전류를 사용</a:t>
            </a: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합니다</a:t>
            </a:r>
            <a:r>
              <a:rPr lang="en-US" altLang="ko-KR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AutoNum type="arabicPeriod"/>
            </a:pPr>
            <a:endParaRPr lang="en-US" altLang="ko-KR" spc="-110" dirty="0" smtClean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기호는 </a:t>
            </a:r>
            <a:r>
              <a:rPr lang="en-US" altLang="ko-KR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L </a:t>
            </a: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로 표시하고 이와 같이 표시합니다</a:t>
            </a:r>
            <a:r>
              <a:rPr lang="en-US" altLang="ko-KR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. (</a:t>
            </a: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단위 </a:t>
            </a:r>
            <a:r>
              <a:rPr lang="en-US" altLang="ko-KR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: [H]</a:t>
            </a:r>
            <a:r>
              <a:rPr lang="ko-KR" altLang="en-US" spc="-110" dirty="0" err="1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헨리</a:t>
            </a:r>
            <a:r>
              <a:rPr lang="en-US" altLang="ko-KR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</p:txBody>
      </p:sp>
      <p:pic>
        <p:nvPicPr>
          <p:cNvPr id="6146" name="Picture 2" descr="Inductor_04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4143380"/>
            <a:ext cx="2071702" cy="2071702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3428992" y="4786322"/>
            <a:ext cx="5143536" cy="78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선재를 </a:t>
            </a:r>
            <a:r>
              <a:rPr lang="ko-KR" altLang="en-US" sz="2000" b="1" spc="-1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많이 감을수록 </a:t>
            </a:r>
            <a:r>
              <a:rPr lang="ko-KR" altLang="en-US" sz="20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성질이 강해지고 </a:t>
            </a:r>
            <a:endParaRPr lang="en-US" altLang="ko-KR" sz="2000" b="1" spc="-1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0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값도 커지게 됩니다</a:t>
            </a:r>
            <a:r>
              <a:rPr lang="en-US" altLang="ko-KR" sz="20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2000" b="1" spc="-1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11560" y="1412776"/>
            <a:ext cx="79928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9552" y="545008"/>
            <a:ext cx="4320480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3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3600" b="1" spc="-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인덕터란</a:t>
            </a:r>
            <a:endParaRPr lang="ko-KR" altLang="en-US" sz="3600" b="1" spc="-1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560" y="1595466"/>
            <a:ext cx="7848872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</a:pP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상호인덕턴스 </a:t>
            </a:r>
            <a:r>
              <a:rPr lang="en-US" altLang="ko-KR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전류가 흐르는 코일에 다른 코일을 가까이 했을 경우</a:t>
            </a:r>
            <a:r>
              <a:rPr lang="en-US" altLang="ko-KR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</a:p>
          <a:p>
            <a:pPr marL="342900" indent="-342900" algn="just">
              <a:lnSpc>
                <a:spcPct val="120000"/>
              </a:lnSpc>
            </a:pPr>
            <a:endParaRPr lang="en-US" altLang="ko-KR" spc="-110" dirty="0" smtClean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algn="just">
              <a:lnSpc>
                <a:spcPct val="120000"/>
              </a:lnSpc>
            </a:pP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상호유도작용</a:t>
            </a: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에 의해 접근시킨 코일에 </a:t>
            </a: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교류전압이 발생하는 특성</a:t>
            </a: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입니다</a:t>
            </a:r>
            <a:r>
              <a:rPr lang="en-US" altLang="ko-KR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AutoNum type="arabicPeriod"/>
            </a:pPr>
            <a:endParaRPr lang="en-US" altLang="ko-KR" spc="-110" dirty="0" smtClean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algn="just">
              <a:lnSpc>
                <a:spcPct val="120000"/>
              </a:lnSpc>
            </a:pP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자기인덕턴스 </a:t>
            </a:r>
            <a:r>
              <a:rPr lang="en-US" altLang="ko-KR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:  </a:t>
            </a: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코일이 하나만 있는 경우에 자신이 발생하는 </a:t>
            </a:r>
            <a:r>
              <a:rPr lang="ko-KR" altLang="en-US" spc="-110" dirty="0" err="1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자속의</a:t>
            </a: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 변화가</a:t>
            </a:r>
            <a:endParaRPr lang="en-US" altLang="ko-KR" spc="-110" dirty="0" smtClean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algn="just">
              <a:lnSpc>
                <a:spcPct val="120000"/>
              </a:lnSpc>
            </a:pP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pc="-110" dirty="0" smtClean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algn="just">
              <a:lnSpc>
                <a:spcPct val="120000"/>
              </a:lnSpc>
            </a:pP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자신에게 영향을 주게 되는데 </a:t>
            </a: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이것을 </a:t>
            </a: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자기유도작용</a:t>
            </a: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이라고 합니다</a:t>
            </a:r>
            <a:r>
              <a:rPr lang="en-US" altLang="ko-KR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</a:pPr>
            <a:endParaRPr lang="en-US" altLang="ko-KR" spc="-110" dirty="0" smtClean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650" name="AutoShape 2" descr="data:image/jpeg;base64,/9j/4AAQSkZJRgABAQAAAQABAAD/2wCEAAkGBhQSEBUUExQVFRUUGBcXFxgXFxcYFRUXFRQXFRcXFxcXHCYeFxkjHBQXHy8gIycpLCwsFx4xNTAqNSYrLCkBCQoKDgwOGg8PGiklHCQsKSkpLCosLCkpKSwsLCosLCwpLCwsLCwpKSwuLCwsLCksLCwpLCwpKiwsLCwsLCkpKf/AABEIAMIBAwMBIgACEQEDEQH/xAAbAAABBQEBAAAAAAAAAAAAAAADAAECBAUGB//EAEMQAAEDAgMFBQUGBAQGAwEAAAEAAhEDIQQSMQUGQVFhEyJxgbEykaHB8AcUI0Ji0TNScvGCorLhJENTksLSFmOjFf/EABoBAAIDAQEAAAAAAAAAAAAAAAECAAMEBQb/xAAtEQACAgEEAAQFBAMBAAAAAAAAAQIRAwQSITETQVFhIjKBwfAUI3GxoeHxBf/aAAwDAQACEQMRAD8Az8qLTpp2U0XtMtglRxGgrKAykzoYjxTh0DQIVNFIUHUeBqjydUmlCJSzKB20EcmY1MHogcoNtQ6eFEuUmVioFoPQp9FKQPEIH3gyonUx9fVkAsO8kpoTU6iISiGhhKkx5lLgnaESUFzFEBUWKUqIbkkCkCogJFqIOQrTIRaYQ6YVhjVKCrHi6NTQsvVFaERwmVSypmozURkrCUaatUqaHQCtUwiWpEqdOVao0oKhRarlMKFqRLJKmxllNoU8iAwEs6JkfIE6ATwkOUSTKcsUSkRxZB2FELkBlN06IxpO4ge8fujRZGMn5EHBRa9HGEcb294QNUKC4uPaJtKkXKDW80i5QKJhM1SakAgGiYUsve+vrgho/AFEjQxpp2NvdScUg5QKQQMKkJCg0ogKJKJgqYcotKeAiSuAgKjmUmtCWVELDUgjNKrsbdHabojIOGqbQhgolPW6g/BYpI7EFkKxSpcUw6D0Wq2xqBTbcK20KFiDUmwrVIKuxtiVaoJR0GDUoUoSISkBOcZ4JKJ8kkaGPDMyGak8FCtW4KeAbebj0VdnPxY90i593jj/ALWRqrhAj6KA4pPYT9eaJ0S62hyjqbqpVp5dJg6TwVqhtNzSe5MmwmAPiZ9yJjcL+EDmuehhvHiLoRt9iZMalEzktFGnVkKUyoYCbSi0aRcQGtLieABJ9wQKDC5wa0E/zECcognM6LgWXZ7vbC7Cq15qS4HLIMMLXsL2kDW+XLrw6rHn1ePC9r79DXi00prd0jIG6GKP/Jdfqz/2ss2Ilp1Fj5arv8JtNjSPxjN3EZ5kkyZ4kAcOJcFjb2bNcXCqBOYQ4tGpBdcgaECATzHNDDrIZPYsy6Rx6OZS4pBNN1tMdBWOU4WrsjdatWYHtDQ3gXGJ8BBPmgbT2TUw7g2oIm4gyCOhUG2Oim1EabqLAnATIrkqLDE4Qg5EaUyIGhHpoTUYIjoK0SiMpKNIozFB6Ctpq1h28EBgVuk26YZIsU2XVym3RAotVmkLi/P6hAtSDMbZEoujXw9UzEVsSUoxIuUS9ScEGqeSiIQcbpIbnJIhPAyVLZlQQQAR5oLiqTanZ1L6G6pRlwumdFTdKsrNwOIbJJNot4rVw0VLNlMbCVAS4KztvGhtNrTe/tNNx0KDVxQoGw7wvcWXM7R2h2jyRaToOZTIEnSsvYapLT4lKvjAAq4flYB71VxT+6ddCq5Mwxjb5O43JwjTS7Q5C95kEd2o0CQ3KXmHgtOlhfiud313ueXmlTJa1ktaADNjeAbtEzAOkkcAun3Dx4fhaYBJIsQamsWMU8rsotpC5PbmxTQxVQOHElp5tJkevTwXB00VPLJz7tnoZSeOHwexzdDbdZjg457R7XSNDwNh7gvZNy9ssxWGyVC05u67M4XEQIGttPJeU4mlmBtIGvISYE+a9C+zvZjqDBnGUu0Dnupk8bECDqrtZGENtd2JjnLLjlv+hmYwZKtRhLSWOIOWY1tr0hUK+LuA25JgcdfBR3i2nmxVcgvs8iHOzZYtDTNwpblMa/EOc6LCB+LkcLzmECzhH5iAZWqWdwwqXmY1gU8zXkeobvbZNPC0W1Q2Q0S5ru5ldZhaeImGniCQdCszaO8eErvBqZTlnLM2GRsSRwmo4z+lczv5tZ1MNpMJiMxgXJd0FpMSSLSAbGV5pi6tVveId4z8lnh4+aHL4Nrjgx/N2z2n/wCPh9LtKDs3HLaw4DNPtRcjmsWVjfZnva4VOzqFxboGiLl15JJ6fXDrd5KbW4iRbtW5oLpIIgGBGnGxKu0+aUZeHNmXVadNbo9dmYAigqDUQFdRHIcQ7QjNKE0ozCiMkGo6q5SaJVSm1XKSJYg7aStUWwgs1V1ggKFiRZw7bIlId7y+racE7GolC8/UfsoWEgYU6ep+uJUXGEqL/r3oEJvdZVKrkWq5Uq9WyIB3VElTNRJQFnibiq2JZmEK0WyhPaqKMcGYdSrWZZsRNjcz42strZGMqGhVcQQ9mXLBeJuP90zGrQ2REuHM0x/nR232bIZG3RzX3/FV3e2WgcAT8S4yVpYag6QXmSPqbWTYRgDnR19VbRSUVSM8sjk+RVCq1RyM8qpUKRjItbt7zuwVVzSSabzJ8gYExMTwXpOzMdSxpbTqND2w4jm0AQIOokkuPM5dAIXkGKpBwQ8Hi69G7HEXmZPqCCudqNG5NzxupHRxalKO2R7Rht3sJhsS2lkc8V2mQ8h4DmPa5hIPIyqG9m9DMIx2HoOpv7QOABg9mXaxGrenA+NuIw+OrvFV1R5cW0hlNyRmcz+Ynms4YcanvOOpOp/2VOP/AM+T2yyu/X35Fefbx2QzkNubnz+JWz9nu1ezxD2GRnOgLhJ4TlBLjew4QVj1BIWcXup1A5s+S3ZsW+DihdPl2zuXmes727GdWy12CS1pD28YbfMOcTBsNeK8+xYzHKBJ5DivTdx9+qOSK5yvOjoHZwNAMtm+fvW3tdmCcab6bcOajqtPvNDM5l4m4usmHMseN21a8vMvyxU8i4+p5huTu08FtchzWOMhxDmiASPaIA+IC67eLGziWU5J7NlwSbZhaxc4EHm0+IXTba34o0qZ7L8R0QANCY0nj5Lyd2NdSD6tQAVHk5RwaCZiBIF7wE2PHvzeIna9fL+EGef9ra1XFL6nR/fGA957WgXJM25WFzdWnUT3jeGOyEkR3gxrzadIcLq5sjZhbs1zsQGPPZvc4NDcwLzmYC4wS4ZriSO5AXn2L3trU30w60QSTdpc1lOmHFs3gU5jiTfRdFzafCMkNPFr4nyd21sWIIPGdQpCpF+CFhsUatFtQseC6cznmJseEaz+pcXvJvEX1OyYcomJ0n4KzettlLwtT2nYUtvZn5KLHVXTBj2QTwLuDjwHHRbWGp18pJbTkNBADnXIeA68aQ5pFrzwVHYmDZhMHnymcuUkmSXEyLwDwBykS0taRYlcntPfesypJzNnT+XVpix/SBC536jLN3Do6UdPiiqk+fc9JpuMkEEEE68QHFgMi1y0xxV6jUk+CwdydsjGUnB0EtiNJ0jN4jTlcnjC0quMbQY59U5QycxIjQkWHU6LbgyuceezNmxrHKkblN1gpYc6rgtk7y1cdUDaU0qVznHtuaCQT0Fjpe2qLX3pwdGqKYLi4GC4OJdMuBgzJNghPUxi6LIaeU1wd1VcEEVYJ8vUqnh8aHMa4OzMfdjvAXaeZsfj5uaxv5fNXwkpK0Z5JxdMM+vICp1ayZz7Ku6onEbJuq+CSq9omUFs8mhCqBTLkNyqMiHY1WtlO7z+mU/En5KmxyNs4/xfAejkY9l+L5ihhXXPVWZVTD/sjlyjKbHeUFwUy5MShQbBPYh1xFMolQqGL/hnwQoZS6NnSnV6soN94a7/AMVRAWxtPBZMIx7pz1agbEADLRoMvHPNUjyWUj2W5HUgTqaC/DzqFdDU7mJaEUjN7FzBmpkt6flPkbLrtk4NzcdQlwLRUoOHdEw7s3n1WFiafcHkV1mzwXYrDkfyUHeTcO0k/wCVZc2ON3XNP7GzDN1SfmjOYIMm56+nRZm3KRcDx5LSBQ61EEXWvakqRl3W7ZHdnfstoHCYghwMgOqCS1rQMlzxbHd5JYjddtSvhw+oCKrXFw0cxxa4s7uhjuE3vJEWWbX2E2oZcLrod1MC2nXa6o4mGFwzcCKlNhItM5ajjH6Uji64NUMi4sZuKZ2OSmHUyyO0awuFJ5vlcBoQReOBnhC43GS3FtkOEm3XwPBegPw8gDgPdZYG29g9s21ntu0+CkocUJ4j37j02tgTWwDKjG2yseAHZyWtExmMO8pK8x3vyPDWNIl8RNgNBJPD/ZdHuFv4cL/w+KaWtm36SdS3+Zp1gXC6za+yNl16b6zhTdYu7j3NJIFu41wkz0WbE1BVdP0f2NE/jowvsu3Xq0albtA4Gk4st7DjGodq4RcW0d1hUftSxZNJ7WhzQKjs0mcxbDZH6bWXog2sKeHYP+YWNgH+hvePvXHbZ2eKzCHXmfOVfjgkt3qV5cjk6+hW+zNxcykRLmuoZHEfldTcQQYFjdpn9S4/e7dCrTxfcaQ0m7rwO8Q0m2tjf43E7G62IrbNrZSDUoFxLbn8MuiZH+EXHLqu8ZvUys1wotdVeyQHEZKboMOEuMkjKbxHJU7HG6L45VJpv29ijsFj6OEpU3zmdWBbOpAEuN+FjotXtT6KhhaT82eqQXRDWt9im3k2dToCYGkeJzUur9PBwhTKdRkU5toO6oqj33T1HqsStFmVsJmSQCUlLFPLzohPcpEoTyqykdjlY2U7vVf6B6kfNVWi021jUTpOmsdVPZlT8SqOdI/C/wAk0eyzF8xUpO+SL2izMRjMsxrHyWlsXFPdha8xLeyIORptnyulxGYe0NP2U7Ehichi9M56G02UKj4ElQRdk811Os2WkRM8EPYrhUxDWnSRPLW66LenAspYlzKbcrRoL/NRFvhtLcLb+3TiXiBlpsfUNMH2gKjgYcZIJAaBZUGtUGtAF7eKt/dyDBBBGoP7KcIR7pO2Qa1PCJ2agRdQnQ2JHdPgui2U1rvuj8+QOoPGYkAB9NlWnE+TR1nqsAskEdEWnVy0WUoEsc85pMkPLYEaCI4ayklC2mXY8m1MsMfb4KbSqocrFMqwQtUaUlXWBVKLlaYboDIuspotPCyEI1ICqYjeulSMXJ0FvXklZbGNukaNfZbS2CA6bXAOvim2BsMU6Yzt7wLgJGjRUfl0/TlTbPx9d4DjQa1ocWuzP7wdkL2d2NCAL6XW3UdUaZ7OWZaZGRwc78UmJBgDSTc/tlWfE32anhyRXRJzJA5hrR5taG/JNTYPig43aLWjM3QiRIIseMESuZxW87s1iAFrXK4Mz4fJ0mOwIdHQyjbIbkaWwAA58eDjPqSfArknb1OblnvFxmItlBA4c9F2e6+2qNdkFozdGl3xaD71neojGW00/p57N4QulCIXSt2XSP5fUeqk3ZNL+X5+qvTbM7ijlyFXcF1W0dktLSWiHAaCwPkuYqNTWJKNcgYSQ3apKWIeVl6G53vUC5CqVISlBJtRH2LTzVn2kCm+bEwOzcZtppqs7CVM7yJDQOJNgOZK0t1tsU8PiHOr5uzqUqlN2QS6HscwFtwOPNEvxxadvo5rE8+XxuBbrdau7bGVHFtS7croGaL5CREuF5AEcZjWFjYvRaW7FQdu1rvZeQ06c7ESQJBPFSJbjLNF+oPAwPAIGNfZENqrx4Ktjj6FF9FEo/uHR7lYKma8EElpANxBPG0WHDjp1W/vvhWsxZDZ9kG5B4Dl4rH3aqsbjqgaRl7UlvsmxuLEzxWxvzVDscY/6beBHAc9VzoTn4tXx/o7OXHBYuvJ/wBo5fMe0byB9QV2e36hztbJyGnSeGz3WmzHFo4TxjVchXaNeRB88wHpK6rbTpZQfzox/wBrwUMrrNFg08U9PJfz/RlV3gC+ibYlA4nPl7uQE3EzHpoqGKxEZnEB2VpIB0nQSBwvMcYXRfZ6G9obNkn9JkHWxLufJaMmoWN00ZsGj8SO4yAdfriqOK2s1pjU6WWvvaMlV7QI1GkR3jwytjXkuKzxVadbj42VqyXDcjO8CWXY35ne7J2ayrhqlc1A3s47sA68zNvcqtOXOaxoLnvcGtA4k+gAkk8ACV0W5GMBwtem7s2tLDGawJaQZuTpc9IlcDtHaEVyGOJEVWtdGWQWkzHCQNORVOPUOSfHRryaOMWop+dF7CYyv967KQ5ocGuyND2m94cW+i63GUiyu9pblAPcBBbLYFxPtDquJ3SEuZYmw4E8etQLq97q8Yh0QJpgWy9P5Xu+JHgq46mTy7Gi3JpIRxbk/wA4Oe3n3og9lTN5ubQtLcXYWb8V5JfMgZDmgaloNqoHFlyRMEFefYp81r8XfPqvXdyntbQIaWguYeNMSY5B4B82O6FJrZulH1Dosapz8yG294xRa4UwSxsXALmtDCSzvaQA9wB1y5Vm7P8AtBD3gEkiwg8QGhgEj9IjzdztvNpgYeDBaWSRzLhLp5kkkrxOq/JWOXQOMeRsljpI7Pcu/V1Kq4/ye7bcoHEYV9andwAJiAXcL3iwuTyEC0uPkTtokuiYk/3Xqm5Zc7B1HOBIa0mSXNDSWm47pA8QvItt4E0cVkzGe46SbgvY19yOMuT6XK6cTPqsK3/U3cZXERF4A4xpJFrkXi2vmul3RxX4jc2f/vDPRzY8JssPH7L7Om103yy78ouDyFoJ4R4Sr+5pDaojKOrXH4kvBPiqH8Ks6CamuOj1/DwQIc8eNVx9KzlcpMfwcSP6p9aZ9UPCUy5ouHeOY/8Ak5F+7mf4dOOc39xp/Nb4NtWcmTV0GL3AXI8wP3C5HEO77wC0wfymRBn5rq5I0Ab5tPzC5LG1ZxD5IMtGnjx7zvXmmbe5A23CRVJSUs/1CZWmI8fLlRxdX4K5VWfieKBUuwmw3/iNJ0m/uPh6jxGqNt6jlxNQDg48QR7wXD4nxVLZDH9q1rZa4kDQTJtxXTHZvbOxHaPLqtOhUquLhJDqTmQARA7wc4acBzTXSNjW6NHIYhvdKtbAqZazSLG8E3vEgxpqBrbmoOpq3s1zG0qoLAXAsLXXlo72YCDee7ryPNRFeLuguLZlxLgdSPQqtitUbCVQ7MIFvfe9zqhYpt1H0JP5zf3HGavrqR+Yj8o8Qug31oxj3f0M5cv0gT5rmtx8W2nVGdwb3uLmj/UQuj3wxrKmMLmOa4ZGAkRyi8SFzop+P7HXyST0/wBPujFGFNRzWCJcQ0E6AuMAk+a0Kdd+QsebUqbmx1e9rbkySYnjFlWAtax4eK1atE1H1CB/FptrtHMXe8DqMzjH/wBZW2UE3bRzseWSjSZztanmLmgXcx4HjkcR8QFZ3U289lbI0N0BlxeeLfyhwHH4Kzsmq1mMol5hgeMx5NMtJPSCsmjgw19jMWBHGLTPEJHijOVyLIaiWOFRL+Pe+vTqYl5b/HNKGtyj2SQY/wABXJYtkldlSxDPulak6A4upVKdjdzS5rhaw7ryb8lgHDAuVijXCKJ5d0txr7tOc2kH5GVA81GvDnBpb2bDViC0/lZm6nKOCr7Ja2ptCiHgw8ubAvcg5R4TbwVrY21hRY5hZmBeHi8D+BWpEf8A6g/4VRwFQ08VRrAT2Tg6JiYOimzhod57adlDdWkxmJpmtoHAmZIsZ0HgutrU2fd6r2sAc7E5ZiO4KZIAHDmsBmHGflF1tnH/APD9jFjVFQG0z2eQiY80XFEWZ8o4nbWDcx+aLE66r0X7N9sPqNFCmyX3l2Zze6dbB3CeEeI1WFi8CKjcpWVT2a7D1QaTjPiQL2iW3hZdTh8WPHa6L9Pm2On0z0fbuwahc40KmejnYKjQRDWmoGuIn8t3cfynXU8/iPszBxIeAWUiMw4g5DlqczDSJMcDMGCpbP3vdl+5hha99eH1WuEkUSCQBAyi1vBdTsbGYg4Kk2kztKgeXioXhuUyeDr5CC4GL9FlcMyjfPpX5/02+NjT4SfuC3qxVPA7PdTDfxHtIBkFpuLg3LhfUEaicsheJVKhc+Tck8b9BK9f3k3TqVmtpufnJcXSBlawEey1skgW/suExP2f4pr+6zNxBHGOK1YMeyPPZjzZXNnRYyu77qwPsYbYWIAFr6NNh0HkrO6dMiqNba92CPdH+oIG1C5tGkagh5nM3i25HwII8Aum3E2IR+K+w1bE26ixACxSi7o6cJqOOz0LBulou13ib+rvVHNOL5I6h39lh1trHQmk/wDqmf8AMR6Kv/8A0Dwps/wVI/0s+a2LLGKoweDJu/z7HQVcXAN/e4f+5XG1Kueu8m2l/fy8lcxe1DliKgn9byPjUHoqTaUDqTJ14+KaEt8uOkDJFY8bT7ZF2uqSctSWmznUeOPQMRSt42RkzWpqMu6g+8uFpDFPNEg04ZlIMg9xsmT1m3DRWN2Mayj2xeGkPw9amJJ1eABEalZ9RkpZLKVSotWVt2U3MWzu5hQ6njAQJGHztJEkOpVqbjE82lwVKkzVGo1C0HKSMwLTFpa7UHmCpQY5KdsvbXpAMwxtmfh2vcRAlzn1LwLCwAtGixq9OVZI+CQYmorc7lZBuHydk9pBOUk8YIe6xAMj5i63NkzWdVc+O7RqEnQAgDJ55ssdVlhiJTbEAJdvFFvjMv03I3bGAJs0Q0cpJcQPNxPmqTXo7SjQikSIQnMRExKA7AEnTlPxj9lDKiO1UCiI2QhSATQrFOjYyQNNURUxqLY81cZ/dCaWgWueak0yVGFMstp2lRqYEuOcefPWR6IjDIWlgRZJRemA2Lu+3taNRzDmfWxTnamA5rnUr6STljrAXd7JwbaTGsAgNAESbRrfxWTgzpZa1Ova5kjjygACTzgeJukZenaB46uW1GHjPqdOpWxR0zW4dIkyufxGDLqjHmRrY68geggWHVbr3Qzxv7kAlXB0m/iSBPaVDOhhxzRPKHC3VTfRaGho0AFsxkeB1CGKXedB9lozeLrtnqAHde8PIrm/JIo+qHlJ9pmeS4kgVHgDm4p3YBpnM95Pi0+rSnNCKhiQIRG8deXG/wBSm8OL8hfGmumVqWDa1zIl0lwvH/RqHkOIlPVcpsaS8NBgkOyC3ecYBAJ0OTP8RyVR5smjBR6K8mRySbGfVukq5STmfceUAJ4STlMZqGKYNUk4CgUMApMF7+fh0ShSUCOQJMTE2nWOE9U0J2hOQoQcJ26qAKcKWSgwcjtKrsCOApY6QQuUHFOAmcEAsG4qLQphidrERGRARAE2VTDUQoeEZiGxqmAoEu0Fo4UrMoPjlcfXgequ4d2iUsTOgwr9LwFqYEgHhr5f3XPYeroFr4bEQPq9krL4s2C4axyt5f3RKtYZQPeqdN4AHP0upvfr7gloaw9J1yDYODfAkGpJ8YLfLwRB8FWoYi2v15KL3ckSWTrECVUc6Od/db5oz387cD0v0VQ1O6P7IiMkKsOYf5Xsd5NeD8iqtY6xopOqKrVeiVtkc6SEXJkSo8xKknaFLIoIxU+KQSUwoAZO0J2hETAsjCYBEDFIoMMSvkRKbFMsU2sSjWMaZsjNZCQCnKlDqXFDQnypBOQiR9EYUUTKmyIlYwCmFAC6O1qg6QwanATgJKAaDMKsUnqoxyIHqBRs4eqFeoV9JlYmHrWVujW4kwANeXVCi1SN9mJt9c0YYnS6xu3iCDIImVOniZHLzQobdRrtfZI1zHX+yz2YiQpsxCBFIuOq80PMOsIJxPdIgXi8XEcjw6oLsTCIeCdSpKrPemdU4qtUrIlUg2dJUzXSUFo4MIoSSUEYgphJJEQXFTBSSRASCcapJIMaJMKSSSAwQJJJKBiOFM8UklCeQmqKdJEVCCJT1SSQLEOmKSSIrHB+vJKU6SgS1RNkc6Dr+6dJAaPaCYd1vrmrNMpJILoafYfDut5n1RmJJKEQ1TTz/dBqaFJJQb0Bt0CrPNk6SiEfmCSSSUFP/9k="/>
          <p:cNvSpPr>
            <a:spLocks noChangeAspect="1" noChangeArrowheads="1"/>
          </p:cNvSpPr>
          <p:nvPr/>
        </p:nvSpPr>
        <p:spPr bwMode="auto">
          <a:xfrm>
            <a:off x="76200" y="-1539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652" name="AutoShape 4" descr="data:image/jpeg;base64,/9j/4AAQSkZJRgABAQAAAQABAAD/2wCEAAkGBhQSEBUUExQVFRUUGBcXFxgXFxcYFRUXFRQXFRcXFxcXHCYeFxkjHBQXHy8gIycpLCwsFx4xNTAqNSYrLCkBCQoKDgwOGg8PGiklHCQsKSkpLCosLCkpKSwsLCosLCwpLCwsLCwpKSwuLCwsLCksLCwpLCwpKiwsLCwsLCkpKf/AABEIAMIBAwMBIgACEQEDEQH/xAAbAAABBQEBAAAAAAAAAAAAAAADAAECBAUGB//EAEMQAAEDAgMFBQUGBAQGAwEAAAEAAhEDIQQSMQUGQVFhEyJxgbEykaHB8AcUI0Ji0TNScvGCorLhJENTksLSFmOjFf/EABoBAAIDAQEAAAAAAAAAAAAAAAECAAMEBQb/xAAtEQACAgEEAAQFBAMBAAAAAAAAAQIRAwQSITETQVFhIjKBwfAUI3GxoeHxBf/aAAwDAQACEQMRAD8Az8qLTpp2U0XtMtglRxGgrKAykzoYjxTh0DQIVNFIUHUeBqjydUmlCJSzKB20EcmY1MHogcoNtQ6eFEuUmVioFoPQp9FKQPEIH3gyonUx9fVkAsO8kpoTU6iISiGhhKkx5lLgnaESUFzFEBUWKUqIbkkCkCogJFqIOQrTIRaYQ6YVhjVKCrHi6NTQsvVFaERwmVSypmozURkrCUaatUqaHQCtUwiWpEqdOVao0oKhRarlMKFqRLJKmxllNoU8iAwEs6JkfIE6ATwkOUSTKcsUSkRxZB2FELkBlN06IxpO4ge8fujRZGMn5EHBRa9HGEcb294QNUKC4uPaJtKkXKDW80i5QKJhM1SakAgGiYUsve+vrgho/AFEjQxpp2NvdScUg5QKQQMKkJCg0ogKJKJgqYcotKeAiSuAgKjmUmtCWVELDUgjNKrsbdHabojIOGqbQhgolPW6g/BYpI7EFkKxSpcUw6D0Wq2xqBTbcK20KFiDUmwrVIKuxtiVaoJR0GDUoUoSISkBOcZ4JKJ8kkaGPDMyGak8FCtW4KeAbebj0VdnPxY90i593jj/ALWRqrhAj6KA4pPYT9eaJ0S62hyjqbqpVp5dJg6TwVqhtNzSe5MmwmAPiZ9yJjcL+EDmuehhvHiLoRt9iZMalEzktFGnVkKUyoYCbSi0aRcQGtLieABJ9wQKDC5wa0E/zECcognM6LgWXZ7vbC7Cq15qS4HLIMMLXsL2kDW+XLrw6rHn1ePC9r79DXi00prd0jIG6GKP/Jdfqz/2ss2Ilp1Fj5arv8JtNjSPxjN3EZ5kkyZ4kAcOJcFjb2bNcXCqBOYQ4tGpBdcgaECATzHNDDrIZPYsy6Rx6OZS4pBNN1tMdBWOU4WrsjdatWYHtDQ3gXGJ8BBPmgbT2TUw7g2oIm4gyCOhUG2Oim1EabqLAnATIrkqLDE4Qg5EaUyIGhHpoTUYIjoK0SiMpKNIozFB6Ctpq1h28EBgVuk26YZIsU2XVym3RAotVmkLi/P6hAtSDMbZEoujXw9UzEVsSUoxIuUS9ScEGqeSiIQcbpIbnJIhPAyVLZlQQQAR5oLiqTanZ1L6G6pRlwumdFTdKsrNwOIbJJNot4rVw0VLNlMbCVAS4KztvGhtNrTe/tNNx0KDVxQoGw7wvcWXM7R2h2jyRaToOZTIEnSsvYapLT4lKvjAAq4flYB71VxT+6ddCq5Mwxjb5O43JwjTS7Q5C95kEd2o0CQ3KXmHgtOlhfiud313ueXmlTJa1ktaADNjeAbtEzAOkkcAun3Dx4fhaYBJIsQamsWMU8rsotpC5PbmxTQxVQOHElp5tJkevTwXB00VPLJz7tnoZSeOHwexzdDbdZjg457R7XSNDwNh7gvZNy9ssxWGyVC05u67M4XEQIGttPJeU4mlmBtIGvISYE+a9C+zvZjqDBnGUu0Dnupk8bECDqrtZGENtd2JjnLLjlv+hmYwZKtRhLSWOIOWY1tr0hUK+LuA25JgcdfBR3i2nmxVcgvs8iHOzZYtDTNwpblMa/EOc6LCB+LkcLzmECzhH5iAZWqWdwwqXmY1gU8zXkeobvbZNPC0W1Q2Q0S5ru5ldZhaeImGniCQdCszaO8eErvBqZTlnLM2GRsSRwmo4z+lczv5tZ1MNpMJiMxgXJd0FpMSSLSAbGV5pi6tVveId4z8lnh4+aHL4Nrjgx/N2z2n/wCPh9LtKDs3HLaw4DNPtRcjmsWVjfZnva4VOzqFxboGiLl15JJ6fXDrd5KbW4iRbtW5oLpIIgGBGnGxKu0+aUZeHNmXVadNbo9dmYAigqDUQFdRHIcQ7QjNKE0ozCiMkGo6q5SaJVSm1XKSJYg7aStUWwgs1V1ggKFiRZw7bIlId7y+racE7GolC8/UfsoWEgYU6ep+uJUXGEqL/r3oEJvdZVKrkWq5Uq9WyIB3VElTNRJQFnibiq2JZmEK0WyhPaqKMcGYdSrWZZsRNjcz42strZGMqGhVcQQ9mXLBeJuP90zGrQ2REuHM0x/nR232bIZG3RzX3/FV3e2WgcAT8S4yVpYag6QXmSPqbWTYRgDnR19VbRSUVSM8sjk+RVCq1RyM8qpUKRjItbt7zuwVVzSSabzJ8gYExMTwXpOzMdSxpbTqND2w4jm0AQIOokkuPM5dAIXkGKpBwQ8Hi69G7HEXmZPqCCudqNG5NzxupHRxalKO2R7Rht3sJhsS2lkc8V2mQ8h4DmPa5hIPIyqG9m9DMIx2HoOpv7QOABg9mXaxGrenA+NuIw+OrvFV1R5cW0hlNyRmcz+Ynms4YcanvOOpOp/2VOP/AM+T2yyu/X35Fefbx2QzkNubnz+JWz9nu1ezxD2GRnOgLhJ4TlBLjew4QVj1BIWcXup1A5s+S3ZsW+DihdPl2zuXmes727GdWy12CS1pD28YbfMOcTBsNeK8+xYzHKBJ5DivTdx9+qOSK5yvOjoHZwNAMtm+fvW3tdmCcab6bcOajqtPvNDM5l4m4usmHMseN21a8vMvyxU8i4+p5huTu08FtchzWOMhxDmiASPaIA+IC67eLGziWU5J7NlwSbZhaxc4EHm0+IXTba34o0qZ7L8R0QANCY0nj5Lyd2NdSD6tQAVHk5RwaCZiBIF7wE2PHvzeIna9fL+EGef9ra1XFL6nR/fGA957WgXJM25WFzdWnUT3jeGOyEkR3gxrzadIcLq5sjZhbs1zsQGPPZvc4NDcwLzmYC4wS4ZriSO5AXn2L3trU30w60QSTdpc1lOmHFs3gU5jiTfRdFzafCMkNPFr4nyd21sWIIPGdQpCpF+CFhsUatFtQseC6cznmJseEaz+pcXvJvEX1OyYcomJ0n4KzettlLwtT2nYUtvZn5KLHVXTBj2QTwLuDjwHHRbWGp18pJbTkNBADnXIeA68aQ5pFrzwVHYmDZhMHnymcuUkmSXEyLwDwBykS0taRYlcntPfesypJzNnT+XVpix/SBC536jLN3Do6UdPiiqk+fc9JpuMkEEEE68QHFgMi1y0xxV6jUk+CwdydsjGUnB0EtiNJ0jN4jTlcnjC0quMbQY59U5QycxIjQkWHU6LbgyuceezNmxrHKkblN1gpYc6rgtk7y1cdUDaU0qVznHtuaCQT0Fjpe2qLX3pwdGqKYLi4GC4OJdMuBgzJNghPUxi6LIaeU1wd1VcEEVYJ8vUqnh8aHMa4OzMfdjvAXaeZsfj5uaxv5fNXwkpK0Z5JxdMM+vICp1ayZz7Ku6onEbJuq+CSq9omUFs8mhCqBTLkNyqMiHY1WtlO7z+mU/En5KmxyNs4/xfAejkY9l+L5ihhXXPVWZVTD/sjlyjKbHeUFwUy5MShQbBPYh1xFMolQqGL/hnwQoZS6NnSnV6soN94a7/AMVRAWxtPBZMIx7pz1agbEADLRoMvHPNUjyWUj2W5HUgTqaC/DzqFdDU7mJaEUjN7FzBmpkt6flPkbLrtk4NzcdQlwLRUoOHdEw7s3n1WFiafcHkV1mzwXYrDkfyUHeTcO0k/wCVZc2ON3XNP7GzDN1SfmjOYIMm56+nRZm3KRcDx5LSBQ61EEXWvakqRl3W7ZHdnfstoHCYghwMgOqCS1rQMlzxbHd5JYjddtSvhw+oCKrXFw0cxxa4s7uhjuE3vJEWWbX2E2oZcLrod1MC2nXa6o4mGFwzcCKlNhItM5ajjH6Uji64NUMi4sZuKZ2OSmHUyyO0awuFJ5vlcBoQReOBnhC43GS3FtkOEm3XwPBegPw8gDgPdZYG29g9s21ntu0+CkocUJ4j37j02tgTWwDKjG2yseAHZyWtExmMO8pK8x3vyPDWNIl8RNgNBJPD/ZdHuFv4cL/w+KaWtm36SdS3+Zp1gXC6za+yNl16b6zhTdYu7j3NJIFu41wkz0WbE1BVdP0f2NE/jowvsu3Xq0albtA4Gk4st7DjGodq4RcW0d1hUftSxZNJ7WhzQKjs0mcxbDZH6bWXog2sKeHYP+YWNgH+hvePvXHbZ2eKzCHXmfOVfjgkt3qV5cjk6+hW+zNxcykRLmuoZHEfldTcQQYFjdpn9S4/e7dCrTxfcaQ0m7rwO8Q0m2tjf43E7G62IrbNrZSDUoFxLbn8MuiZH+EXHLqu8ZvUys1wotdVeyQHEZKboMOEuMkjKbxHJU7HG6L45VJpv29ijsFj6OEpU3zmdWBbOpAEuN+FjotXtT6KhhaT82eqQXRDWt9im3k2dToCYGkeJzUur9PBwhTKdRkU5toO6oqj33T1HqsStFmVsJmSQCUlLFPLzohPcpEoTyqykdjlY2U7vVf6B6kfNVWi021jUTpOmsdVPZlT8SqOdI/C/wAk0eyzF8xUpO+SL2izMRjMsxrHyWlsXFPdha8xLeyIORptnyulxGYe0NP2U7Ehichi9M56G02UKj4ElQRdk811Os2WkRM8EPYrhUxDWnSRPLW66LenAspYlzKbcrRoL/NRFvhtLcLb+3TiXiBlpsfUNMH2gKjgYcZIJAaBZUGtUGtAF7eKt/dyDBBBGoP7KcIR7pO2Qa1PCJ2agRdQnQ2JHdPgui2U1rvuj8+QOoPGYkAB9NlWnE+TR1nqsAskEdEWnVy0WUoEsc85pMkPLYEaCI4ayklC2mXY8m1MsMfb4KbSqocrFMqwQtUaUlXWBVKLlaYboDIuspotPCyEI1ICqYjeulSMXJ0FvXklZbGNukaNfZbS2CA6bXAOvim2BsMU6Yzt7wLgJGjRUfl0/TlTbPx9d4DjQa1ocWuzP7wdkL2d2NCAL6XW3UdUaZ7OWZaZGRwc78UmJBgDSTc/tlWfE32anhyRXRJzJA5hrR5taG/JNTYPig43aLWjM3QiRIIseMESuZxW87s1iAFrXK4Mz4fJ0mOwIdHQyjbIbkaWwAA58eDjPqSfArknb1OblnvFxmItlBA4c9F2e6+2qNdkFozdGl3xaD71neojGW00/p57N4QulCIXSt2XSP5fUeqk3ZNL+X5+qvTbM7ijlyFXcF1W0dktLSWiHAaCwPkuYqNTWJKNcgYSQ3apKWIeVl6G53vUC5CqVISlBJtRH2LTzVn2kCm+bEwOzcZtppqs7CVM7yJDQOJNgOZK0t1tsU8PiHOr5uzqUqlN2QS6HscwFtwOPNEvxxadvo5rE8+XxuBbrdau7bGVHFtS7croGaL5CREuF5AEcZjWFjYvRaW7FQdu1rvZeQ06c7ESQJBPFSJbjLNF+oPAwPAIGNfZENqrx4Ktjj6FF9FEo/uHR7lYKma8EElpANxBPG0WHDjp1W/vvhWsxZDZ9kG5B4Dl4rH3aqsbjqgaRl7UlvsmxuLEzxWxvzVDscY/6beBHAc9VzoTn4tXx/o7OXHBYuvJ/wBo5fMe0byB9QV2e36hztbJyGnSeGz3WmzHFo4TxjVchXaNeRB88wHpK6rbTpZQfzox/wBrwUMrrNFg08U9PJfz/RlV3gC+ibYlA4nPl7uQE3EzHpoqGKxEZnEB2VpIB0nQSBwvMcYXRfZ6G9obNkn9JkHWxLufJaMmoWN00ZsGj8SO4yAdfriqOK2s1pjU6WWvvaMlV7QI1GkR3jwytjXkuKzxVadbj42VqyXDcjO8CWXY35ne7J2ayrhqlc1A3s47sA68zNvcqtOXOaxoLnvcGtA4k+gAkk8ACV0W5GMBwtem7s2tLDGawJaQZuTpc9IlcDtHaEVyGOJEVWtdGWQWkzHCQNORVOPUOSfHRryaOMWop+dF7CYyv967KQ5ocGuyND2m94cW+i63GUiyu9pblAPcBBbLYFxPtDquJ3SEuZYmw4E8etQLq97q8Yh0QJpgWy9P5Xu+JHgq46mTy7Gi3JpIRxbk/wA4Oe3n3og9lTN5ubQtLcXYWb8V5JfMgZDmgaloNqoHFlyRMEFefYp81r8XfPqvXdyntbQIaWguYeNMSY5B4B82O6FJrZulH1Dosapz8yG294xRa4UwSxsXALmtDCSzvaQA9wB1y5Vm7P8AtBD3gEkiwg8QGhgEj9IjzdztvNpgYeDBaWSRzLhLp5kkkrxOq/JWOXQOMeRsljpI7Pcu/V1Kq4/ye7bcoHEYV9andwAJiAXcL3iwuTyEC0uPkTtokuiYk/3Xqm5Zc7B1HOBIa0mSXNDSWm47pA8QvItt4E0cVkzGe46SbgvY19yOMuT6XK6cTPqsK3/U3cZXERF4A4xpJFrkXi2vmul3RxX4jc2f/vDPRzY8JssPH7L7Om103yy78ouDyFoJ4R4Sr+5pDaojKOrXH4kvBPiqH8Ks6CamuOj1/DwQIc8eNVx9KzlcpMfwcSP6p9aZ9UPCUy5ouHeOY/8Ak5F+7mf4dOOc39xp/Nb4NtWcmTV0GL3AXI8wP3C5HEO77wC0wfymRBn5rq5I0Ab5tPzC5LG1ZxD5IMtGnjx7zvXmmbe5A23CRVJSUs/1CZWmI8fLlRxdX4K5VWfieKBUuwmw3/iNJ0m/uPh6jxGqNt6jlxNQDg48QR7wXD4nxVLZDH9q1rZa4kDQTJtxXTHZvbOxHaPLqtOhUquLhJDqTmQARA7wc4acBzTXSNjW6NHIYhvdKtbAqZazSLG8E3vEgxpqBrbmoOpq3s1zG0qoLAXAsLXXlo72YCDee7ryPNRFeLuguLZlxLgdSPQqtitUbCVQ7MIFvfe9zqhYpt1H0JP5zf3HGavrqR+Yj8o8Qug31oxj3f0M5cv0gT5rmtx8W2nVGdwb3uLmj/UQuj3wxrKmMLmOa4ZGAkRyi8SFzop+P7HXyST0/wBPujFGFNRzWCJcQ0E6AuMAk+a0Kdd+QsebUqbmx1e9rbkySYnjFlWAtax4eK1atE1H1CB/FptrtHMXe8DqMzjH/wBZW2UE3bRzseWSjSZztanmLmgXcx4HjkcR8QFZ3U289lbI0N0BlxeeLfyhwHH4Kzsmq1mMol5hgeMx5NMtJPSCsmjgw19jMWBHGLTPEJHijOVyLIaiWOFRL+Pe+vTqYl5b/HNKGtyj2SQY/wABXJYtkldlSxDPulak6A4upVKdjdzS5rhaw7ryb8lgHDAuVijXCKJ5d0txr7tOc2kH5GVA81GvDnBpb2bDViC0/lZm6nKOCr7Ja2ptCiHgw8ubAvcg5R4TbwVrY21hRY5hZmBeHi8D+BWpEf8A6g/4VRwFQ08VRrAT2Tg6JiYOimzhod57adlDdWkxmJpmtoHAmZIsZ0HgutrU2fd6r2sAc7E5ZiO4KZIAHDmsBmHGflF1tnH/APD9jFjVFQG0z2eQiY80XFEWZ8o4nbWDcx+aLE66r0X7N9sPqNFCmyX3l2Zze6dbB3CeEeI1WFi8CKjcpWVT2a7D1QaTjPiQL2iW3hZdTh8WPHa6L9Pm2On0z0fbuwahc40KmejnYKjQRDWmoGuIn8t3cfynXU8/iPszBxIeAWUiMw4g5DlqczDSJMcDMGCpbP3vdl+5hha99eH1WuEkUSCQBAyi1vBdTsbGYg4Kk2kztKgeXioXhuUyeDr5CC4GL9FlcMyjfPpX5/02+NjT4SfuC3qxVPA7PdTDfxHtIBkFpuLg3LhfUEaicsheJVKhc+Tck8b9BK9f3k3TqVmtpufnJcXSBlawEey1skgW/suExP2f4pr+6zNxBHGOK1YMeyPPZjzZXNnRYyu77qwPsYbYWIAFr6NNh0HkrO6dMiqNba92CPdH+oIG1C5tGkagh5nM3i25HwII8Aum3E2IR+K+w1bE26ixACxSi7o6cJqOOz0LBulou13ib+rvVHNOL5I6h39lh1trHQmk/wDqmf8AMR6Kv/8A0Dwps/wVI/0s+a2LLGKoweDJu/z7HQVcXAN/e4f+5XG1Kueu8m2l/fy8lcxe1DliKgn9byPjUHoqTaUDqTJ14+KaEt8uOkDJFY8bT7ZF2uqSctSWmznUeOPQMRSt42RkzWpqMu6g+8uFpDFPNEg04ZlIMg9xsmT1m3DRWN2Mayj2xeGkPw9amJJ1eABEalZ9RkpZLKVSotWVt2U3MWzu5hQ6njAQJGHztJEkOpVqbjE82lwVKkzVGo1C0HKSMwLTFpa7UHmCpQY5KdsvbXpAMwxtmfh2vcRAlzn1LwLCwAtGixq9OVZI+CQYmorc7lZBuHydk9pBOUk8YIe6xAMj5i63NkzWdVc+O7RqEnQAgDJ55ssdVlhiJTbEAJdvFFvjMv03I3bGAJs0Q0cpJcQPNxPmqTXo7SjQikSIQnMRExKA7AEnTlPxj9lDKiO1UCiI2QhSATQrFOjYyQNNURUxqLY81cZ/dCaWgWueak0yVGFMstp2lRqYEuOcefPWR6IjDIWlgRZJRemA2Lu+3taNRzDmfWxTnamA5rnUr6STljrAXd7JwbaTGsAgNAESbRrfxWTgzpZa1Ova5kjjygACTzgeJukZenaB46uW1GHjPqdOpWxR0zW4dIkyufxGDLqjHmRrY68geggWHVbr3Qzxv7kAlXB0m/iSBPaVDOhhxzRPKHC3VTfRaGho0AFsxkeB1CGKXedB9lozeLrtnqAHde8PIrm/JIo+qHlJ9pmeS4kgVHgDm4p3YBpnM95Pi0+rSnNCKhiQIRG8deXG/wBSm8OL8hfGmumVqWDa1zIl0lwvH/RqHkOIlPVcpsaS8NBgkOyC3ecYBAJ0OTP8RyVR5smjBR6K8mRySbGfVukq5STmfceUAJ4STlMZqGKYNUk4CgUMApMF7+fh0ShSUCOQJMTE2nWOE9U0J2hOQoQcJ26qAKcKWSgwcjtKrsCOApY6QQuUHFOAmcEAsG4qLQphidrERGRARAE2VTDUQoeEZiGxqmAoEu0Fo4UrMoPjlcfXgequ4d2iUsTOgwr9LwFqYEgHhr5f3XPYeroFr4bEQPq9krL4s2C4axyt5f3RKtYZQPeqdN4AHP0upvfr7gloaw9J1yDYODfAkGpJ8YLfLwRB8FWoYi2v15KL3ckSWTrECVUc6Od/db5oz387cD0v0VQ1O6P7IiMkKsOYf5Xsd5NeD8iqtY6xopOqKrVeiVtkc6SEXJkSo8xKknaFLIoIxU+KQSUwoAZO0J2hETAsjCYBEDFIoMMSvkRKbFMsU2sSjWMaZsjNZCQCnKlDqXFDQnypBOQiR9EYUUTKmyIlYwCmFAC6O1qg6QwanATgJKAaDMKsUnqoxyIHqBRs4eqFeoV9JlYmHrWVujW4kwANeXVCi1SN9mJt9c0YYnS6xu3iCDIImVOniZHLzQobdRrtfZI1zHX+yz2YiQpsxCBFIuOq80PMOsIJxPdIgXi8XEcjw6oLsTCIeCdSpKrPemdU4qtUrIlUg2dJUzXSUFo4MIoSSUEYgphJJEQXFTBSSRASCcapJIMaJMKSSSAwQJJJKBiOFM8UklCeQmqKdJEVCCJT1SSQLEOmKSSIrHB+vJKU6SgS1RNkc6Dr+6dJAaPaCYd1vrmrNMpJILoafYfDut5n1RmJJKEQ1TTz/dBqaFJJQb0Bt0CrPNk6SiEfmCSSSUFP/9k="/>
          <p:cNvSpPr>
            <a:spLocks noChangeAspect="1" noChangeArrowheads="1"/>
          </p:cNvSpPr>
          <p:nvPr/>
        </p:nvSpPr>
        <p:spPr bwMode="auto">
          <a:xfrm>
            <a:off x="76200" y="-1539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654" name="AutoShape 6" descr="data:image/jpeg;base64,/9j/4AAQSkZJRgABAQAAAQABAAD/2wCEAAkGBhQSEBUUExQVFRUUGBcXFxgXFxcYFRUXFRQXFRcXFxcXHCYeFxkjHBQXHy8gIycpLCwsFx4xNTAqNSYrLCkBCQoKDgwOGg8PGiklHCQsKSkpLCosLCkpKSwsLCosLCwpLCwsLCwpKSwuLCwsLCksLCwpLCwpKiwsLCwsLCkpKf/AABEIAMIBAwMBIgACEQEDEQH/xAAbAAABBQEBAAAAAAAAAAAAAAADAAECBAUGB//EAEMQAAEDAgMFBQUGBAQGAwEAAAEAAhEDIQQSMQUGQVFhEyJxgbEykaHB8AcUI0Ji0TNScvGCorLhJENTksLSFmOjFf/EABoBAAIDAQEAAAAAAAAAAAAAAAECAAMEBQb/xAAtEQACAgEEAAQFBAMBAAAAAAAAAQIRAwQSITETQVFhIjKBwfAUI3GxoeHxBf/aAAwDAQACEQMRAD8Az8qLTpp2U0XtMtglRxGgrKAykzoYjxTh0DQIVNFIUHUeBqjydUmlCJSzKB20EcmY1MHogcoNtQ6eFEuUmVioFoPQp9FKQPEIH3gyonUx9fVkAsO8kpoTU6iISiGhhKkx5lLgnaESUFzFEBUWKUqIbkkCkCogJFqIOQrTIRaYQ6YVhjVKCrHi6NTQsvVFaERwmVSypmozURkrCUaatUqaHQCtUwiWpEqdOVao0oKhRarlMKFqRLJKmxllNoU8iAwEs6JkfIE6ATwkOUSTKcsUSkRxZB2FELkBlN06IxpO4ge8fujRZGMn5EHBRa9HGEcb294QNUKC4uPaJtKkXKDW80i5QKJhM1SakAgGiYUsve+vrgho/AFEjQxpp2NvdScUg5QKQQMKkJCg0ogKJKJgqYcotKeAiSuAgKjmUmtCWVELDUgjNKrsbdHabojIOGqbQhgolPW6g/BYpI7EFkKxSpcUw6D0Wq2xqBTbcK20KFiDUmwrVIKuxtiVaoJR0GDUoUoSISkBOcZ4JKJ8kkaGPDMyGak8FCtW4KeAbebj0VdnPxY90i593jj/ALWRqrhAj6KA4pPYT9eaJ0S62hyjqbqpVp5dJg6TwVqhtNzSe5MmwmAPiZ9yJjcL+EDmuehhvHiLoRt9iZMalEzktFGnVkKUyoYCbSi0aRcQGtLieABJ9wQKDC5wa0E/zECcognM6LgWXZ7vbC7Cq15qS4HLIMMLXsL2kDW+XLrw6rHn1ePC9r79DXi00prd0jIG6GKP/Jdfqz/2ss2Ilp1Fj5arv8JtNjSPxjN3EZ5kkyZ4kAcOJcFjb2bNcXCqBOYQ4tGpBdcgaECATzHNDDrIZPYsy6Rx6OZS4pBNN1tMdBWOU4WrsjdatWYHtDQ3gXGJ8BBPmgbT2TUw7g2oIm4gyCOhUG2Oim1EabqLAnATIrkqLDE4Qg5EaUyIGhHpoTUYIjoK0SiMpKNIozFB6Ctpq1h28EBgVuk26YZIsU2XVym3RAotVmkLi/P6hAtSDMbZEoujXw9UzEVsSUoxIuUS9ScEGqeSiIQcbpIbnJIhPAyVLZlQQQAR5oLiqTanZ1L6G6pRlwumdFTdKsrNwOIbJJNot4rVw0VLNlMbCVAS4KztvGhtNrTe/tNNx0KDVxQoGw7wvcWXM7R2h2jyRaToOZTIEnSsvYapLT4lKvjAAq4flYB71VxT+6ddCq5Mwxjb5O43JwjTS7Q5C95kEd2o0CQ3KXmHgtOlhfiud313ueXmlTJa1ktaADNjeAbtEzAOkkcAun3Dx4fhaYBJIsQamsWMU8rsotpC5PbmxTQxVQOHElp5tJkevTwXB00VPLJz7tnoZSeOHwexzdDbdZjg457R7XSNDwNh7gvZNy9ssxWGyVC05u67M4XEQIGttPJeU4mlmBtIGvISYE+a9C+zvZjqDBnGUu0Dnupk8bECDqrtZGENtd2JjnLLjlv+hmYwZKtRhLSWOIOWY1tr0hUK+LuA25JgcdfBR3i2nmxVcgvs8iHOzZYtDTNwpblMa/EOc6LCB+LkcLzmECzhH5iAZWqWdwwqXmY1gU8zXkeobvbZNPC0W1Q2Q0S5ru5ldZhaeImGniCQdCszaO8eErvBqZTlnLM2GRsSRwmo4z+lczv5tZ1MNpMJiMxgXJd0FpMSSLSAbGV5pi6tVveId4z8lnh4+aHL4Nrjgx/N2z2n/wCPh9LtKDs3HLaw4DNPtRcjmsWVjfZnva4VOzqFxboGiLl15JJ6fXDrd5KbW4iRbtW5oLpIIgGBGnGxKu0+aUZeHNmXVadNbo9dmYAigqDUQFdRHIcQ7QjNKE0ozCiMkGo6q5SaJVSm1XKSJYg7aStUWwgs1V1ggKFiRZw7bIlId7y+racE7GolC8/UfsoWEgYU6ep+uJUXGEqL/r3oEJvdZVKrkWq5Uq9WyIB3VElTNRJQFnibiq2JZmEK0WyhPaqKMcGYdSrWZZsRNjcz42strZGMqGhVcQQ9mXLBeJuP90zGrQ2REuHM0x/nR232bIZG3RzX3/FV3e2WgcAT8S4yVpYag6QXmSPqbWTYRgDnR19VbRSUVSM8sjk+RVCq1RyM8qpUKRjItbt7zuwVVzSSabzJ8gYExMTwXpOzMdSxpbTqND2w4jm0AQIOokkuPM5dAIXkGKpBwQ8Hi69G7HEXmZPqCCudqNG5NzxupHRxalKO2R7Rht3sJhsS2lkc8V2mQ8h4DmPa5hIPIyqG9m9DMIx2HoOpv7QOABg9mXaxGrenA+NuIw+OrvFV1R5cW0hlNyRmcz+Ynms4YcanvOOpOp/2VOP/AM+T2yyu/X35Fefbx2QzkNubnz+JWz9nu1ezxD2GRnOgLhJ4TlBLjew4QVj1BIWcXup1A5s+S3ZsW+DihdPl2zuXmes727GdWy12CS1pD28YbfMOcTBsNeK8+xYzHKBJ5DivTdx9+qOSK5yvOjoHZwNAMtm+fvW3tdmCcab6bcOajqtPvNDM5l4m4usmHMseN21a8vMvyxU8i4+p5huTu08FtchzWOMhxDmiASPaIA+IC67eLGziWU5J7NlwSbZhaxc4EHm0+IXTba34o0qZ7L8R0QANCY0nj5Lyd2NdSD6tQAVHk5RwaCZiBIF7wE2PHvzeIna9fL+EGef9ra1XFL6nR/fGA957WgXJM25WFzdWnUT3jeGOyEkR3gxrzadIcLq5sjZhbs1zsQGPPZvc4NDcwLzmYC4wS4ZriSO5AXn2L3trU30w60QSTdpc1lOmHFs3gU5jiTfRdFzafCMkNPFr4nyd21sWIIPGdQpCpF+CFhsUatFtQseC6cznmJseEaz+pcXvJvEX1OyYcomJ0n4KzettlLwtT2nYUtvZn5KLHVXTBj2QTwLuDjwHHRbWGp18pJbTkNBADnXIeA68aQ5pFrzwVHYmDZhMHnymcuUkmSXEyLwDwBykS0taRYlcntPfesypJzNnT+XVpix/SBC536jLN3Do6UdPiiqk+fc9JpuMkEEEE68QHFgMi1y0xxV6jUk+CwdydsjGUnB0EtiNJ0jN4jTlcnjC0quMbQY59U5QycxIjQkWHU6LbgyuceezNmxrHKkblN1gpYc6rgtk7y1cdUDaU0qVznHtuaCQT0Fjpe2qLX3pwdGqKYLi4GC4OJdMuBgzJNghPUxi6LIaeU1wd1VcEEVYJ8vUqnh8aHMa4OzMfdjvAXaeZsfj5uaxv5fNXwkpK0Z5JxdMM+vICp1ayZz7Ku6onEbJuq+CSq9omUFs8mhCqBTLkNyqMiHY1WtlO7z+mU/En5KmxyNs4/xfAejkY9l+L5ihhXXPVWZVTD/sjlyjKbHeUFwUy5MShQbBPYh1xFMolQqGL/hnwQoZS6NnSnV6soN94a7/AMVRAWxtPBZMIx7pz1agbEADLRoMvHPNUjyWUj2W5HUgTqaC/DzqFdDU7mJaEUjN7FzBmpkt6flPkbLrtk4NzcdQlwLRUoOHdEw7s3n1WFiafcHkV1mzwXYrDkfyUHeTcO0k/wCVZc2ON3XNP7GzDN1SfmjOYIMm56+nRZm3KRcDx5LSBQ61EEXWvakqRl3W7ZHdnfstoHCYghwMgOqCS1rQMlzxbHd5JYjddtSvhw+oCKrXFw0cxxa4s7uhjuE3vJEWWbX2E2oZcLrod1MC2nXa6o4mGFwzcCKlNhItM5ajjH6Uji64NUMi4sZuKZ2OSmHUyyO0awuFJ5vlcBoQReOBnhC43GS3FtkOEm3XwPBegPw8gDgPdZYG29g9s21ntu0+CkocUJ4j37j02tgTWwDKjG2yseAHZyWtExmMO8pK8x3vyPDWNIl8RNgNBJPD/ZdHuFv4cL/w+KaWtm36SdS3+Zp1gXC6za+yNl16b6zhTdYu7j3NJIFu41wkz0WbE1BVdP0f2NE/jowvsu3Xq0albtA4Gk4st7DjGodq4RcW0d1hUftSxZNJ7WhzQKjs0mcxbDZH6bWXog2sKeHYP+YWNgH+hvePvXHbZ2eKzCHXmfOVfjgkt3qV5cjk6+hW+zNxcykRLmuoZHEfldTcQQYFjdpn9S4/e7dCrTxfcaQ0m7rwO8Q0m2tjf43E7G62IrbNrZSDUoFxLbn8MuiZH+EXHLqu8ZvUys1wotdVeyQHEZKboMOEuMkjKbxHJU7HG6L45VJpv29ijsFj6OEpU3zmdWBbOpAEuN+FjotXtT6KhhaT82eqQXRDWt9im3k2dToCYGkeJzUur9PBwhTKdRkU5toO6oqj33T1HqsStFmVsJmSQCUlLFPLzohPcpEoTyqykdjlY2U7vVf6B6kfNVWi021jUTpOmsdVPZlT8SqOdI/C/wAk0eyzF8xUpO+SL2izMRjMsxrHyWlsXFPdha8xLeyIORptnyulxGYe0NP2U7Ehichi9M56G02UKj4ElQRdk811Os2WkRM8EPYrhUxDWnSRPLW66LenAspYlzKbcrRoL/NRFvhtLcLb+3TiXiBlpsfUNMH2gKjgYcZIJAaBZUGtUGtAF7eKt/dyDBBBGoP7KcIR7pO2Qa1PCJ2agRdQnQ2JHdPgui2U1rvuj8+QOoPGYkAB9NlWnE+TR1nqsAskEdEWnVy0WUoEsc85pMkPLYEaCI4ayklC2mXY8m1MsMfb4KbSqocrFMqwQtUaUlXWBVKLlaYboDIuspotPCyEI1ICqYjeulSMXJ0FvXklZbGNukaNfZbS2CA6bXAOvim2BsMU6Yzt7wLgJGjRUfl0/TlTbPx9d4DjQa1ocWuzP7wdkL2d2NCAL6XW3UdUaZ7OWZaZGRwc78UmJBgDSTc/tlWfE32anhyRXRJzJA5hrR5taG/JNTYPig43aLWjM3QiRIIseMESuZxW87s1iAFrXK4Mz4fJ0mOwIdHQyjbIbkaWwAA58eDjPqSfArknb1OblnvFxmItlBA4c9F2e6+2qNdkFozdGl3xaD71neojGW00/p57N4QulCIXSt2XSP5fUeqk3ZNL+X5+qvTbM7ijlyFXcF1W0dktLSWiHAaCwPkuYqNTWJKNcgYSQ3apKWIeVl6G53vUC5CqVISlBJtRH2LTzVn2kCm+bEwOzcZtppqs7CVM7yJDQOJNgOZK0t1tsU8PiHOr5uzqUqlN2QS6HscwFtwOPNEvxxadvo5rE8+XxuBbrdau7bGVHFtS7croGaL5CREuF5AEcZjWFjYvRaW7FQdu1rvZeQ06c7ESQJBPFSJbjLNF+oPAwPAIGNfZENqrx4Ktjj6FF9FEo/uHR7lYKma8EElpANxBPG0WHDjp1W/vvhWsxZDZ9kG5B4Dl4rH3aqsbjqgaRl7UlvsmxuLEzxWxvzVDscY/6beBHAc9VzoTn4tXx/o7OXHBYuvJ/wBo5fMe0byB9QV2e36hztbJyGnSeGz3WmzHFo4TxjVchXaNeRB88wHpK6rbTpZQfzox/wBrwUMrrNFg08U9PJfz/RlV3gC+ibYlA4nPl7uQE3EzHpoqGKxEZnEB2VpIB0nQSBwvMcYXRfZ6G9obNkn9JkHWxLufJaMmoWN00ZsGj8SO4yAdfriqOK2s1pjU6WWvvaMlV7QI1GkR3jwytjXkuKzxVadbj42VqyXDcjO8CWXY35ne7J2ayrhqlc1A3s47sA68zNvcqtOXOaxoLnvcGtA4k+gAkk8ACV0W5GMBwtem7s2tLDGawJaQZuTpc9IlcDtHaEVyGOJEVWtdGWQWkzHCQNORVOPUOSfHRryaOMWop+dF7CYyv967KQ5ocGuyND2m94cW+i63GUiyu9pblAPcBBbLYFxPtDquJ3SEuZYmw4E8etQLq97q8Yh0QJpgWy9P5Xu+JHgq46mTy7Gi3JpIRxbk/wA4Oe3n3og9lTN5ubQtLcXYWb8V5JfMgZDmgaloNqoHFlyRMEFefYp81r8XfPqvXdyntbQIaWguYeNMSY5B4B82O6FJrZulH1Dosapz8yG294xRa4UwSxsXALmtDCSzvaQA9wB1y5Vm7P8AtBD3gEkiwg8QGhgEj9IjzdztvNpgYeDBaWSRzLhLp5kkkrxOq/JWOXQOMeRsljpI7Pcu/V1Kq4/ye7bcoHEYV9andwAJiAXcL3iwuTyEC0uPkTtokuiYk/3Xqm5Zc7B1HOBIa0mSXNDSWm47pA8QvItt4E0cVkzGe46SbgvY19yOMuT6XK6cTPqsK3/U3cZXERF4A4xpJFrkXi2vmul3RxX4jc2f/vDPRzY8JssPH7L7Om103yy78ouDyFoJ4R4Sr+5pDaojKOrXH4kvBPiqH8Ks6CamuOj1/DwQIc8eNVx9KzlcpMfwcSP6p9aZ9UPCUy5ouHeOY/8Ak5F+7mf4dOOc39xp/Nb4NtWcmTV0GL3AXI8wP3C5HEO77wC0wfymRBn5rq5I0Ab5tPzC5LG1ZxD5IMtGnjx7zvXmmbe5A23CRVJSUs/1CZWmI8fLlRxdX4K5VWfieKBUuwmw3/iNJ0m/uPh6jxGqNt6jlxNQDg48QR7wXD4nxVLZDH9q1rZa4kDQTJtxXTHZvbOxHaPLqtOhUquLhJDqTmQARA7wc4acBzTXSNjW6NHIYhvdKtbAqZazSLG8E3vEgxpqBrbmoOpq3s1zG0qoLAXAsLXXlo72YCDee7ryPNRFeLuguLZlxLgdSPQqtitUbCVQ7MIFvfe9zqhYpt1H0JP5zf3HGavrqR+Yj8o8Qug31oxj3f0M5cv0gT5rmtx8W2nVGdwb3uLmj/UQuj3wxrKmMLmOa4ZGAkRyi8SFzop+P7HXyST0/wBPujFGFNRzWCJcQ0E6AuMAk+a0Kdd+QsebUqbmx1e9rbkySYnjFlWAtax4eK1atE1H1CB/FptrtHMXe8DqMzjH/wBZW2UE3bRzseWSjSZztanmLmgXcx4HjkcR8QFZ3U289lbI0N0BlxeeLfyhwHH4Kzsmq1mMol5hgeMx5NMtJPSCsmjgw19jMWBHGLTPEJHijOVyLIaiWOFRL+Pe+vTqYl5b/HNKGtyj2SQY/wABXJYtkldlSxDPulak6A4upVKdjdzS5rhaw7ryb8lgHDAuVijXCKJ5d0txr7tOc2kH5GVA81GvDnBpb2bDViC0/lZm6nKOCr7Ja2ptCiHgw8ubAvcg5R4TbwVrY21hRY5hZmBeHi8D+BWpEf8A6g/4VRwFQ08VRrAT2Tg6JiYOimzhod57adlDdWkxmJpmtoHAmZIsZ0HgutrU2fd6r2sAc7E5ZiO4KZIAHDmsBmHGflF1tnH/APD9jFjVFQG0z2eQiY80XFEWZ8o4nbWDcx+aLE66r0X7N9sPqNFCmyX3l2Zze6dbB3CeEeI1WFi8CKjcpWVT2a7D1QaTjPiQL2iW3hZdTh8WPHa6L9Pm2On0z0fbuwahc40KmejnYKjQRDWmoGuIn8t3cfynXU8/iPszBxIeAWUiMw4g5DlqczDSJMcDMGCpbP3vdl+5hha99eH1WuEkUSCQBAyi1vBdTsbGYg4Kk2kztKgeXioXhuUyeDr5CC4GL9FlcMyjfPpX5/02+NjT4SfuC3qxVPA7PdTDfxHtIBkFpuLg3LhfUEaicsheJVKhc+Tck8b9BK9f3k3TqVmtpufnJcXSBlawEey1skgW/suExP2f4pr+6zNxBHGOK1YMeyPPZjzZXNnRYyu77qwPsYbYWIAFr6NNh0HkrO6dMiqNba92CPdH+oIG1C5tGkagh5nM3i25HwII8Aum3E2IR+K+w1bE26ixACxSi7o6cJqOOz0LBulou13ib+rvVHNOL5I6h39lh1trHQmk/wDqmf8AMR6Kv/8A0Dwps/wVI/0s+a2LLGKoweDJu/z7HQVcXAN/e4f+5XG1Kueu8m2l/fy8lcxe1DliKgn9byPjUHoqTaUDqTJ14+KaEt8uOkDJFY8bT7ZF2uqSctSWmznUeOPQMRSt42RkzWpqMu6g+8uFpDFPNEg04ZlIMg9xsmT1m3DRWN2Mayj2xeGkPw9amJJ1eABEalZ9RkpZLKVSotWVt2U3MWzu5hQ6njAQJGHztJEkOpVqbjE82lwVKkzVGo1C0HKSMwLTFpa7UHmCpQY5KdsvbXpAMwxtmfh2vcRAlzn1LwLCwAtGixq9OVZI+CQYmorc7lZBuHydk9pBOUk8YIe6xAMj5i63NkzWdVc+O7RqEnQAgDJ55ssdVlhiJTbEAJdvFFvjMv03I3bGAJs0Q0cpJcQPNxPmqTXo7SjQikSIQnMRExKA7AEnTlPxj9lDKiO1UCiI2QhSATQrFOjYyQNNURUxqLY81cZ/dCaWgWueak0yVGFMstp2lRqYEuOcefPWR6IjDIWlgRZJRemA2Lu+3taNRzDmfWxTnamA5rnUr6STljrAXd7JwbaTGsAgNAESbRrfxWTgzpZa1Ova5kjjygACTzgeJukZenaB46uW1GHjPqdOpWxR0zW4dIkyufxGDLqjHmRrY68geggWHVbr3Qzxv7kAlXB0m/iSBPaVDOhhxzRPKHC3VTfRaGho0AFsxkeB1CGKXedB9lozeLrtnqAHde8PIrm/JIo+qHlJ9pmeS4kgVHgDm4p3YBpnM95Pi0+rSnNCKhiQIRG8deXG/wBSm8OL8hfGmumVqWDa1zIl0lwvH/RqHkOIlPVcpsaS8NBgkOyC3ecYBAJ0OTP8RyVR5smjBR6K8mRySbGfVukq5STmfceUAJ4STlMZqGKYNUk4CgUMApMF7+fh0ShSUCOQJMTE2nWOE9U0J2hOQoQcJ26qAKcKWSgwcjtKrsCOApY6QQuUHFOAmcEAsG4qLQphidrERGRARAE2VTDUQoeEZiGxqmAoEu0Fo4UrMoPjlcfXgequ4d2iUsTOgwr9LwFqYEgHhr5f3XPYeroFr4bEQPq9krL4s2C4axyt5f3RKtYZQPeqdN4AHP0upvfr7gloaw9J1yDYODfAkGpJ8YLfLwRB8FWoYi2v15KL3ckSWTrECVUc6Od/db5oz387cD0v0VQ1O6P7IiMkKsOYf5Xsd5NeD8iqtY6xopOqKrVeiVtkc6SEXJkSo8xKknaFLIoIxU+KQSUwoAZO0J2hETAsjCYBEDFIoMMSvkRKbFMsU2sSjWMaZsjNZCQCnKlDqXFDQnypBOQiR9EYUUTKmyIlYwCmFAC6O1qg6QwanATgJKAaDMKsUnqoxyIHqBRs4eqFeoV9JlYmHrWVujW4kwANeXVCi1SN9mJt9c0YYnS6xu3iCDIImVOniZHLzQobdRrtfZI1zHX+yz2YiQpsxCBFIuOq80PMOsIJxPdIgXi8XEcjw6oLsTCIeCdSpKrPemdU4qtUrIlUg2dJUzXSUFo4MIoSSUEYgphJJEQXFTBSSRASCcapJIMaJMKSSSAwQJJJKBiOFM8UklCeQmqKdJEVCCJT1SSQLEOmKSSIrHB+vJKU6SgS1RNkc6Dr+6dJAaPaCYd1vrmrNMpJILoafYfDut5n1RmJJKEQ1TTz/dBqaFJJQb0Bt0CrPNk6SiEfmCSSSUFP/9k="/>
          <p:cNvSpPr>
            <a:spLocks noChangeAspect="1" noChangeArrowheads="1"/>
          </p:cNvSpPr>
          <p:nvPr/>
        </p:nvSpPr>
        <p:spPr bwMode="auto">
          <a:xfrm>
            <a:off x="76200" y="-1539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656" name="AutoShape 8" descr="data:image/jpeg;base64,/9j/4AAQSkZJRgABAQAAAQABAAD/2wCEAAkGBxQTEhQUExQUFRQXFxcUFxUXFRQUFxgVFxUWFxQUFBQYHCggGBolHBQUITEhJSkrLi4uFx8zODMsNygtLiwBCgoKDg0OGhAQGiwkHyQsLCwsLCwsLCwsLCwsLCwsLCwsLCwsLCwsLCwsLCwsLCwsLCwsLCwsLCwsLCwsLCwsLP/AABEIANMA7gMBIgACEQEDEQH/xAAcAAAABwEBAAAAAAAAAAAAAAAAAQIDBAUGBwj/xABCEAABAwIEBAMFAwsDAwUAAAABAAIRAwQFEiExBkFRYSJxkRMygaGxksHRFCMkM0JSYnKisuFzgvAVFkMHNLPC8f/EABkBAAMBAQEAAAAAAAAAAAAAAAABAgMEBf/EACwRAAICAQQABAUEAwAAAAAAAAABAgMRBBIhMSIyQVETFGGh8EJSkeFicYH/2gAMAwEAAhEDEQA/ANeEoFJRhACpQzIkqEAECnGuSAEoBABko0Uo0gBKEoAIAIANKSQhKBikIRhGgQiEEoFBGRiSEEZKSgAoQQJRygQlAoQhCBhokEECAAiKCJAASSUopKAAiRyiKACCNcmseLajDEuHaZH2XLSYfxvOj8rv6T+C6paaa65OWOqj+pYNqEoKptMfov8A2sp/i0+eytGEESNR13WEouPZ0RnGXTHEAkgJSkoNAokoIAIJQKACEIAMI0DAEnQdVnMYx/dtI+b+g7KWxknHOIWUPCBnqcmgwB/MeXksZf4zdVZLqppt5NZLPpqfiU3cODQajtSdp+p7rO3d4SZJ06KMjJNW4I19o8nrmKetser0z4ar/tEj4g6FZ6reJg3yeAOpYNx2TpXbP8TQAfi3Y/CFtbS4ZVaH03BzTzHXoRyPYrgFC9BV/gPEFS3fmadDoQdQ4dCEZaA7JlSVFwbFWXNMPYezm82nofuKmlqtPIhKIpQCIpgJhElIikAESCBTEBIOqUkkJAEAgg50IigCDe4ZQrfraVN/ctE/B24WbxDgC3drRe+kek52+h1+a0HtkptZaxslHpkygpdo59d8L3tDVkVW/wABkx3YdfSVGs+IqtF0OD6buY1afi0rpzayavLalWEVabHj+IAx5HcLeOpzxJHNLSx7jwUOGcazAfld5eF3psfktHaY5Rfs8NPR3hP4FZa/4Fou1ovdSPQ+Nvz1HqqO6wO9t9m+1Z1Z4vVu/wAk9tM+ngWb6/qjq4SlybDuK30zll7COW4+LXbLU4dxmHQHBru4OU+hWctPJdFx1UX5uDYEIi6BJ0A1Kq6HENF25LD/ABD7xIVfxZjDRSa2m8OLzqQZ8I3nzJHzWEoyj2jeM4y6ZCxzHDUJDTDBsOvcqooGQSdjP2W/5lVNzdKzFUCk2P3B/V4j9VmaFTjt1mdHILOVXZteSn4jU1PopOFcLXF2x5o5IYQDncWySCYboZ2+YTjHIGYrVeiiveSrDF8IrW7stek6mTtOoPXK4aH4FQMqvbjsWRDahB0VlbXUgCNevXyHJQciXTYQdEmgNjwpj7raqHDUHRw/ebzHmuz21YPa17DLXAOB7FeeKD/VdQ/9M8ZzA0HH+Jv/ANm/f6qOgN2UgpcpMKwCJRI4REIAKEEaIhIAiiRwqPEcZyPHMDNmHYA6n0HqplNRWWVGDk8IuSEkBM4detrMzMMiYPYjcfNSI6JpqSyiWscMpACjT5Yk+zVANhyPOlGmkFiBDjaidbVUQoB6AHr2wo1tKtNj+5GvwcNQs9ecA0Xa0aj6R6Hxt+cH5q/bUTrKq0jZKPTJlCMu0YetwjfUtab2VAOjsp9HafNUl/VrtqFtZuV7RBBjSdRt2K6yysuZcaP/AE2r3yf/ABsTndKSwyYURjLKKSoSdyrg1/CyNsjP7RKo6hTtO58IHNuh9SR8j8lgzYTenX4qx4Zva4quFGo9rNCWg+Eu2kg6HQBVdU5tBJJ2A5nkFsOH8K/J6OZ3vO8RPcjYduS69JUn4pLg4tba4w2xfLLq4uBXpupXDGu2zAjQ9HDodOS5fj+EewqQ0k03e6Tv/Ke/fmtg3F2urPaCJy/HSTp6qHxDaE0Zd8Ox5FVOh8yj0KrUpbYSzl+piQ1PBmiQBqrOwwypV91pI6nQeq54xcnhI65SUVlsYpUtJVrw5fmjXY8cnA/CdR6K3tcDpU2j21QHnDT8pRVL+0pe4xpd1gE+pWy0rfmZzS1kF5Vk60KoImdDqPLkjDwea45U4ic73WOPqUj/AKxVGsPZ6hV8r9SVqp/sOylyAcFyGnxVWH7b/tFE7iysf/I/1KS0r9x/N/4s6+XhMuvKc5S9s9JC5AcXrVNhUf8Aacp2D0bp1SSz2bQCZqNLWzGg2k6wlPT7Yt55Kr1EpyS24Xuby7xlslrDoNCQNZ5QSI5ELJ39Zod4jmedYBJLZGms6E/gl1KH7VSq574ghvhbruOp6ctku0w/O6YgSvJdVlj8TwvZHrq2uteFZL7hBhbTI6mY6dp58loHFQMOt8jQFNIC6oRUVhHJJuTyyHlQDU7CGVUSMlqItT2VAhAEY0026iphahkQBBNNFCmlibcxMBgOWB49pEXDXcnsHq0kH5Fq6HkWY45sM9uKg1NM5v8AYdHfcfgkCOeFybO/wSiFdYNhw0qVNhq0fefuWlVTm8Gd1qrjllnw5hQYPbVtx7oPL/KhcVcRaEN+A+9M49j37LToNFn7Gzdc1Qwc9XHoF6D8OIR7POjF2N2WdGp4PwUFvts+ckAkxprqQO+mvkpOP1C5vs266/AAcyeSs7qsy3oto04mNfoFgsVv6rnkAPAJhoAJn05pyaUdrZNadlvxEufzCLCzsKLDmqODz02aPxS7ziQ+5QbMdB9TyWfbbuOtQkfwjf4q0w6wc8gRkp7mNCR5rmlqFFbYI6lpXOW6x5Km6vK9QmQ4x0mO+qjUnvzAa/Rb7FHtp08uUCQBpybsT6aLItpS6e8rmdspds6o1Rj0jsfAzv0Ol5O/uK0Wh3grN8LsyW1Fp3yg/a8X3q7/ACiFJYt9lSOpp0z5safuTFRlJm1On8GN/BN17xVVxXJT3MWB+8xSPd08lS1az3lS22hJlWNrZgckmMrLTDCdSry1tQ1P06KkMakMNgSyiARlAhmEMqOUaACyoiEtEEAJyoi1OSmyUAJhIcnAkoAaLUzWYCC0iQRBHIg6FSnBUHE2Lik0tHvHdVGLk8ImclFZZha2EilVeHEOY1xyfxDcF3lt3I6KHiWK8gUuq+pWeGMBc5xiB/zQKgv6bmPcx4LXNMFp3B+/rK7nNVRwjhjTK+e6fQh7XPcNDJMAc5W0wmi20pToajtSf+clU4XRDAKjx440HQfiU3f3hfJHw6T+CutfDi5z7ZnfJ3TVVXSHb3E8ziJ13P3BLoXnJ2/X/Kyri4GXdd+/mpdC9K862bnLJ6NVarjtRpMrTqAPkpAvm0xuJ7/cAs1+VDoidX6BZGuCbf3xqHX5805g1t7So0cidfIbqtpNLiABMrZYFY+zGvvHfsOgTQGto3OnRSBWJVbbNVlSYqJDyyl06Cdp01JZTQA3ToqQ1iNoTgagYbGpwJLUqECBCDihKIoAQAgQgEJQAQ2SoRFCUAE7VEGJcwqO64stmOLRUzkb5PF85hAy5LUnKs3/AN82o3NQebR+Kl4XxTb3D/Zsccx2mAHdgQd+xQBckLN8RcNi4cHh5YdiIkHutMmKhTi2nlEtJ9lJhOCU7ZsNEuPvPO57dgs3xrTpOewloNRuubnHJp6idddltqixnEOA1KlUvaRB77LWuS35kyLItxxEx9zWLuwTdeq2Ijt0W0tsLZSYWwHE+8SJnt5KlxDBaR1ALT2OnoUr7XY/oPT1KtGWLk3UoNO2h7beitqmFR+1/T/lNtsgO65+jpxkrKdm47H6qytMGcfedA6DUqdb26tLemjInEPDMPaweEfE6lXltTUajThWdtTVEsm2rFZUWqNbMU+k1MkcpsUhrEhqdagAFqNqUhCABCNBEgQEAklAlACZRykAI4QMUjhFCOEAR8R/U1f9N/8AaVxO099y7Piv6mrv+rf/AGFcZsmfnPipfY0JxVqc4MoF95RAMEPD57N8R+QKLEwCdJjyjXol8HPy3TD2d/aU4MbR2g1AU24Ktt65PNSmvTJCqquuSp1UqHXagaKquFV3TVc3DVXV6allIo6zUy2krSrbpoUFmzRDDKasrWgkW9urGnT5KkTIOlTVnaMUe3pKzt6SszZJoMUxgTVJilNCBBtalhABABMQpKlJQCAFIkRKKUAGgUEJQA2gEaJACwjJRQmbuvkY95/ZBOvYJSeFkpLLKriLFadOm9rnauaW7Tq4EBYnDrC1MmpdZCeTaT3u9Bp809xHcMc8ua4uB0DS4wYEF0DUkmTHKY5J3A3PIilYU6zubnsc+J7CB6rzbL5PlcHo16eKXJExC2sANKl24/6TGD5vlUlpWpU35mtiNi50n0BW3xJt8GmaFrSHQUrZh+biVi63tMxkMJ/mbHo0Qs67pP8AV9zb4MMdG0wC+NRswOkgyCr+mVkuGaxDIK1NB69SDzFM8yyOJNDrwo1VqmBqaexUyEVlWmqu7rMbuRPRO3t26q406Wg/emJ+PIT4ZOxIlQv0ekJcTUeHOYQRlAdu0OYeWhBjbM8cgTxWapJ4jyddembWWR33zf3XbTsNhqdPgUqnVaTrLfMQPVMt4oAplopsmA0ujUgis0k9yKg9Fb2+OUKzi1zWgF56CAGFz3E8hJcPJx6BYvU2J5aN/lVgdoW2gIiFKpWqiNYaZDqcupuGcgkDQnRx5NnXzOgnLKvbUte0Ec/+arspujYuDjtqcGNUaCm0qaWyipDKa3MGExqjVsXoM0dUYD0mT8kMbrFlvVcNwxxHnC5XauAJk6DeNZ5KZSwc91rh0dSZj1uf/KPR34KTSxOi7aoz7QH1XM23enRFUvnEkyYiI8hClWoxWpOsBwO2oRrnvBuIP9sGl5g6EEmDIMfEELoErSMsnTCW5ZAUSCNMsKUEIQlACQUJSEsIGGqji2pFpW7tj1cArdUHGzv0R/dzB/WPwWV3kZrUvGv9mFqVPzLYZkEmSXZczpMxEuOqlYa1hb+dvTTb+40Vn/0tMeqikP8AYMzVCd/C0taIkxLyJ2TFvi9pQBz0WVX9XVS4fZH4rzJRbbSX8f2etuS7ZZ3bLAA5aly89fZU2Dz/ADhJVFWNPXKXxyBIn0bopNXjlu1OjSpjoykD83lVFxxISScrp/2t+gVQot/b9yXqK/f8/wCGswJ+g/yfqtdaOWK4Wql7A4iJ25+f1W2shovRr8qPNu87J7AqniC5ytFMHxP0J5BvPN0B1E8lcNCyeK1z+WtzaBoGWSxgk67vLRz5OCjUScYPA6IqU+Ru8uRQphpzNnX2sB7Q47Bzho8EeEluUkaFroBWLxO5mo4xlDtwDmE7tcDzboPJariC8zB2ak6DoatNzT9sBz8w83lYgtBdo4OHLl8p0XBRH1Z6vSCNfsd/vJUq0qDcanmOomTJ5Anft5pIpIMplpkaLeSWDNWcm3we+zaOJlxzEA+N5IA0AIFKmAAAJaTA3HhU7CaxpVzTILWu90QQAR5tb32HxKqOFR4XTAB5e1Zbg/zVJzO5aER2Tl+8Nq03NFNviH6sh3Pm5tMD5rlrbjbwO6KlBo31MpyYUWjUTj3r2UeMyu4ifNCqOrHfQrlVIwV0rimoRb1I5gD1IB+RK5yyhPRZXehxaprge9vpukPd3S/yQ9vUJupQ6grFHGiz4V/9zTg7GfQErp9Oqua8IgCt/tMLoFu9dFfR6NHlJ7Slymabk4CtDYNEShKIlACQlNRAo0DDKzXHh/Ro61G/KT9y0crN8bkeybInUn0YRPzWdybg0jSuW2SZgLSiHUHSB7jj8yVUWlu2SecwtJhlL8w/+T7tVk6TznPmf8pqOB2T3PI5fBoGkJiypBz9RsELo6J/CWzUjuPWE8Epm6sXMDLQNABAqBxB31PvDkRC1NpssdhgE0hH7T/o7VbG02WVEHGLT92aXTUmmvYmSsnjrwy5Bh4lo8TXCNNJIdoPVakFVHENIuYYcGxqSQDoNUXw3waCme2WSoxKnTcCPatfP+m509JZSdr5FZGnhbhUjI6ScuxnnAg6jYrR2eMOEND3PJOVrBFJhJ0HtHCC4dZPorX/AKU8gtDpr1WAOqRlFOn+5TZyzQOnh5DMvMrk68t9Ho2SW36mdtMKNQeF4AEiWgO1B6pm7lrHU3t/OaZXAeF4J0dHI6bLQW3C15Se5zXUocROpgnacuUQfJTTw9mfNZ7CcsgH3TB8QInvPLQO6LSWspjHh5ZjGLcueiuwmwDaOd9OmORcfbNbOmhq0nENPZ7Qq25j21MCPeES9lWdZ8NRrRPkVbYxigbo2WvaI1cW1G8obVbpVp6bOHoq7AqWZ/tDz6ZYJ6wBoVnpouctxtbZiDZu7Z+ikSoFodFOC9k8hme42cRQ0E+IT5axPaYXPBeRyXVMVZmaQQuaYzhha/w7HUD5KLFnk5roZ5Gm4j2KQ6/nkVG/JyEPyGoToDsXT2AklRtRm6FHtGk4UrzXHcH6FdFt1i+EcPDGhxHjcN+g5ALZ25WkFhHRXHasE2mnAm2p1qssIoQjKCAEAIkcoApgCFkuP6sMYOof9APvWwWK47qAva3o3b+Y/wCFnZ0VHsrLOj+jVT/C76LCs9477ldYwG3ikJ6KLiOE0dT7Jk+QVMDltdu8d1NwGiTVGkbHn0Ku7+wAdo2PJPYbQAOySZSRJw1v59o10L9PgVs7fZZiwtHCq2oWkMJcA+NC7XSeuh9FqKKmvoUh4KPd05BUlJqNViMNfYb7N2Zonz3+HIeimWeOAOmYjkd1bX1CVn7zDQeS479NGyODeNr9TS/9wAgGdtVSYxxA2o0hwykbGemx6qirYeR1UFlqcxBXJHQRT5ZqrSw9o6qGyQdPe5mOoPNaDDaMR/8AircLsiBstFY2xXoU1KC4MbbNzLO0apoTVCnAUiF0GBDumysvjFsJDjyP1jftotdWaqq7tM0g7GRrtr1SaFhMydXDpKfpYNLZJIEgaftcyPKInzHVXdtZaAawNp3jlPwRWtQioadTQkn2Z/Zc3eB33JHdTtK7JFhQhXNBqZt6Sm5dNFQhxgTiRT2S0xBB3VKSUaYCQEQCYv7r2dNz8rn5ROVsSfJHa3QqMD2zBE6iD6IAkFYziWmHPAyEuJ1IiN9D6QPgtjKi1LYEzCTWRoi2dHKwDsot7TlW5Yo1WhKYGXr2knZHb2CvX26VSoKcDyUdhYzWc7IBk0zkkl0gGGtOgA6hXzaadaxKDUwbyBrUssSoTjWoEV1ahKgVbSVoDTTTrdIZm3WE8lHbhgzgxzjl0Ed+q1P5MgLQdEsBkg0rEDkptC3hPhqca1MQGsSoRgIJgNOaqrGWwyZjxD4g6ER3mFcFQriya6oHkGW7amOeuXadd0ANCmoN5RmrQ6BznT5NgfVWzmqNcWuYtOYtymdI17aj6JegEyk1SWpikeSeOyYC2FKSWNhHKBByiKP1RQmA2EIQQQAaNBBACXJuEEEAMOCACCCQwDdLaiQQA6n2hBBABQiQQQARCJyCCAA0bpcI0EAAII0EANu2KacEEEAIIRAaoIIAkMCcIQQTAUEZQQSEAIiggmgP/9k="/>
          <p:cNvSpPr>
            <a:spLocks noChangeAspect="1" noChangeArrowheads="1"/>
          </p:cNvSpPr>
          <p:nvPr/>
        </p:nvSpPr>
        <p:spPr bwMode="auto">
          <a:xfrm>
            <a:off x="76200" y="-1539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7658" name="Picture 10" descr="inductor_0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29322" y="4214818"/>
            <a:ext cx="2500330" cy="2219228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11560" y="1412776"/>
            <a:ext cx="79928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9552" y="545008"/>
            <a:ext cx="4320480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3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2.</a:t>
            </a:r>
            <a:r>
              <a:rPr lang="ko-KR" altLang="en-US" sz="3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3600" b="1" spc="-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인덕터의</a:t>
            </a:r>
            <a:r>
              <a:rPr lang="ko-KR" altLang="en-US" sz="3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3600" b="1" spc="-1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역할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1560" y="1595466"/>
            <a:ext cx="7848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전류의 변화</a:t>
            </a: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</a:t>
            </a: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안정</a:t>
            </a: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시키려고 하는 성질</a:t>
            </a:r>
            <a:endParaRPr lang="en-US" altLang="ko-KR" spc="-110" dirty="0" smtClean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algn="just">
              <a:lnSpc>
                <a:spcPct val="120000"/>
              </a:lnSpc>
            </a:pPr>
            <a:endParaRPr lang="en-US" altLang="ko-KR" spc="-110" dirty="0" smtClean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algn="just">
              <a:lnSpc>
                <a:spcPct val="120000"/>
              </a:lnSpc>
            </a:pP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전류가 </a:t>
            </a:r>
            <a:r>
              <a:rPr lang="ko-KR" altLang="en-US" spc="-110" dirty="0" err="1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흐를려고</a:t>
            </a: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하면 코일은 전류를 흘리지 않으려고 하며</a:t>
            </a:r>
            <a:r>
              <a:rPr lang="en-US" altLang="ko-KR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전류가 감소하면 </a:t>
            </a:r>
            <a:endParaRPr lang="en-US" altLang="ko-KR" spc="-110" dirty="0" smtClean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algn="just">
              <a:lnSpc>
                <a:spcPct val="120000"/>
              </a:lnSpc>
            </a:pP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계속 </a:t>
            </a:r>
            <a:r>
              <a:rPr lang="ko-KR" altLang="en-US" spc="-110" dirty="0" err="1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흘릴려고</a:t>
            </a: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하는 성질이다</a:t>
            </a:r>
            <a:r>
              <a:rPr lang="en-US" altLang="ko-KR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. (</a:t>
            </a:r>
            <a:r>
              <a:rPr lang="ko-KR" altLang="en-US" spc="-110" dirty="0" err="1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렌츠의</a:t>
            </a: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 법칙</a:t>
            </a:r>
            <a:r>
              <a:rPr lang="en-US" altLang="ko-KR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342900" indent="-342900" algn="just">
              <a:lnSpc>
                <a:spcPct val="120000"/>
              </a:lnSpc>
            </a:pPr>
            <a:endParaRPr lang="en-US" altLang="ko-KR" spc="-110" dirty="0" smtClean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650" name="AutoShape 2" descr="data:image/jpeg;base64,/9j/4AAQSkZJRgABAQAAAQABAAD/2wCEAAkGBhQSEBUUExQVFRUUGBcXFxgXFxcYFRUXFRQXFRcXFxcXHCYeFxkjHBQXHy8gIycpLCwsFx4xNTAqNSYrLCkBCQoKDgwOGg8PGiklHCQsKSkpLCosLCkpKSwsLCosLCwpLCwsLCwpKSwuLCwsLCksLCwpLCwpKiwsLCwsLCkpKf/AABEIAMIBAwMBIgACEQEDEQH/xAAbAAABBQEBAAAAAAAAAAAAAAADAAECBAUGB//EAEMQAAEDAgMFBQUGBAQGAwEAAAEAAhEDIQQSMQUGQVFhEyJxgbEykaHB8AcUI0Ji0TNScvGCorLhJENTksLSFmOjFf/EABoBAAIDAQEAAAAAAAAAAAAAAAECAAMEBQb/xAAtEQACAgEEAAQFBAMBAAAAAAAAAQIRAwQSITETQVFhIjKBwfAUI3GxoeHxBf/aAAwDAQACEQMRAD8Az8qLTpp2U0XtMtglRxGgrKAykzoYjxTh0DQIVNFIUHUeBqjydUmlCJSzKB20EcmY1MHogcoNtQ6eFEuUmVioFoPQp9FKQPEIH3gyonUx9fVkAsO8kpoTU6iISiGhhKkx5lLgnaESUFzFEBUWKUqIbkkCkCogJFqIOQrTIRaYQ6YVhjVKCrHi6NTQsvVFaERwmVSypmozURkrCUaatUqaHQCtUwiWpEqdOVao0oKhRarlMKFqRLJKmxllNoU8iAwEs6JkfIE6ATwkOUSTKcsUSkRxZB2FELkBlN06IxpO4ge8fujRZGMn5EHBRa9HGEcb294QNUKC4uPaJtKkXKDW80i5QKJhM1SakAgGiYUsve+vrgho/AFEjQxpp2NvdScUg5QKQQMKkJCg0ogKJKJgqYcotKeAiSuAgKjmUmtCWVELDUgjNKrsbdHabojIOGqbQhgolPW6g/BYpI7EFkKxSpcUw6D0Wq2xqBTbcK20KFiDUmwrVIKuxtiVaoJR0GDUoUoSISkBOcZ4JKJ8kkaGPDMyGak8FCtW4KeAbebj0VdnPxY90i593jj/ALWRqrhAj6KA4pPYT9eaJ0S62hyjqbqpVp5dJg6TwVqhtNzSe5MmwmAPiZ9yJjcL+EDmuehhvHiLoRt9iZMalEzktFGnVkKUyoYCbSi0aRcQGtLieABJ9wQKDC5wa0E/zECcognM6LgWXZ7vbC7Cq15qS4HLIMMLXsL2kDW+XLrw6rHn1ePC9r79DXi00prd0jIG6GKP/Jdfqz/2ss2Ilp1Fj5arv8JtNjSPxjN3EZ5kkyZ4kAcOJcFjb2bNcXCqBOYQ4tGpBdcgaECATzHNDDrIZPYsy6Rx6OZS4pBNN1tMdBWOU4WrsjdatWYHtDQ3gXGJ8BBPmgbT2TUw7g2oIm4gyCOhUG2Oim1EabqLAnATIrkqLDE4Qg5EaUyIGhHpoTUYIjoK0SiMpKNIozFB6Ctpq1h28EBgVuk26YZIsU2XVym3RAotVmkLi/P6hAtSDMbZEoujXw9UzEVsSUoxIuUS9ScEGqeSiIQcbpIbnJIhPAyVLZlQQQAR5oLiqTanZ1L6G6pRlwumdFTdKsrNwOIbJJNot4rVw0VLNlMbCVAS4KztvGhtNrTe/tNNx0KDVxQoGw7wvcWXM7R2h2jyRaToOZTIEnSsvYapLT4lKvjAAq4flYB71VxT+6ddCq5Mwxjb5O43JwjTS7Q5C95kEd2o0CQ3KXmHgtOlhfiud313ueXmlTJa1ktaADNjeAbtEzAOkkcAun3Dx4fhaYBJIsQamsWMU8rsotpC5PbmxTQxVQOHElp5tJkevTwXB00VPLJz7tnoZSeOHwexzdDbdZjg457R7XSNDwNh7gvZNy9ssxWGyVC05u67M4XEQIGttPJeU4mlmBtIGvISYE+a9C+zvZjqDBnGUu0Dnupk8bECDqrtZGENtd2JjnLLjlv+hmYwZKtRhLSWOIOWY1tr0hUK+LuA25JgcdfBR3i2nmxVcgvs8iHOzZYtDTNwpblMa/EOc6LCB+LkcLzmECzhH5iAZWqWdwwqXmY1gU8zXkeobvbZNPC0W1Q2Q0S5ru5ldZhaeImGniCQdCszaO8eErvBqZTlnLM2GRsSRwmo4z+lczv5tZ1MNpMJiMxgXJd0FpMSSLSAbGV5pi6tVveId4z8lnh4+aHL4Nrjgx/N2z2n/wCPh9LtKDs3HLaw4DNPtRcjmsWVjfZnva4VOzqFxboGiLl15JJ6fXDrd5KbW4iRbtW5oLpIIgGBGnGxKu0+aUZeHNmXVadNbo9dmYAigqDUQFdRHIcQ7QjNKE0ozCiMkGo6q5SaJVSm1XKSJYg7aStUWwgs1V1ggKFiRZw7bIlId7y+racE7GolC8/UfsoWEgYU6ep+uJUXGEqL/r3oEJvdZVKrkWq5Uq9WyIB3VElTNRJQFnibiq2JZmEK0WyhPaqKMcGYdSrWZZsRNjcz42strZGMqGhVcQQ9mXLBeJuP90zGrQ2REuHM0x/nR232bIZG3RzX3/FV3e2WgcAT8S4yVpYag6QXmSPqbWTYRgDnR19VbRSUVSM8sjk+RVCq1RyM8qpUKRjItbt7zuwVVzSSabzJ8gYExMTwXpOzMdSxpbTqND2w4jm0AQIOokkuPM5dAIXkGKpBwQ8Hi69G7HEXmZPqCCudqNG5NzxupHRxalKO2R7Rht3sJhsS2lkc8V2mQ8h4DmPa5hIPIyqG9m9DMIx2HoOpv7QOABg9mXaxGrenA+NuIw+OrvFV1R5cW0hlNyRmcz+Ynms4YcanvOOpOp/2VOP/AM+T2yyu/X35Fefbx2QzkNubnz+JWz9nu1ezxD2GRnOgLhJ4TlBLjew4QVj1BIWcXup1A5s+S3ZsW+DihdPl2zuXmes727GdWy12CS1pD28YbfMOcTBsNeK8+xYzHKBJ5DivTdx9+qOSK5yvOjoHZwNAMtm+fvW3tdmCcab6bcOajqtPvNDM5l4m4usmHMseN21a8vMvyxU8i4+p5huTu08FtchzWOMhxDmiASPaIA+IC67eLGziWU5J7NlwSbZhaxc4EHm0+IXTba34o0qZ7L8R0QANCY0nj5Lyd2NdSD6tQAVHk5RwaCZiBIF7wE2PHvzeIna9fL+EGef9ra1XFL6nR/fGA957WgXJM25WFzdWnUT3jeGOyEkR3gxrzadIcLq5sjZhbs1zsQGPPZvc4NDcwLzmYC4wS4ZriSO5AXn2L3trU30w60QSTdpc1lOmHFs3gU5jiTfRdFzafCMkNPFr4nyd21sWIIPGdQpCpF+CFhsUatFtQseC6cznmJseEaz+pcXvJvEX1OyYcomJ0n4KzettlLwtT2nYUtvZn5KLHVXTBj2QTwLuDjwHHRbWGp18pJbTkNBADnXIeA68aQ5pFrzwVHYmDZhMHnymcuUkmSXEyLwDwBykS0taRYlcntPfesypJzNnT+XVpix/SBC536jLN3Do6UdPiiqk+fc9JpuMkEEEE68QHFgMi1y0xxV6jUk+CwdydsjGUnB0EtiNJ0jN4jTlcnjC0quMbQY59U5QycxIjQkWHU6LbgyuceezNmxrHKkblN1gpYc6rgtk7y1cdUDaU0qVznHtuaCQT0Fjpe2qLX3pwdGqKYLi4GC4OJdMuBgzJNghPUxi6LIaeU1wd1VcEEVYJ8vUqnh8aHMa4OzMfdjvAXaeZsfj5uaxv5fNXwkpK0Z5JxdMM+vICp1ayZz7Ku6onEbJuq+CSq9omUFs8mhCqBTLkNyqMiHY1WtlO7z+mU/En5KmxyNs4/xfAejkY9l+L5ihhXXPVWZVTD/sjlyjKbHeUFwUy5MShQbBPYh1xFMolQqGL/hnwQoZS6NnSnV6soN94a7/AMVRAWxtPBZMIx7pz1agbEADLRoMvHPNUjyWUj2W5HUgTqaC/DzqFdDU7mJaEUjN7FzBmpkt6flPkbLrtk4NzcdQlwLRUoOHdEw7s3n1WFiafcHkV1mzwXYrDkfyUHeTcO0k/wCVZc2ON3XNP7GzDN1SfmjOYIMm56+nRZm3KRcDx5LSBQ61EEXWvakqRl3W7ZHdnfstoHCYghwMgOqCS1rQMlzxbHd5JYjddtSvhw+oCKrXFw0cxxa4s7uhjuE3vJEWWbX2E2oZcLrod1MC2nXa6o4mGFwzcCKlNhItM5ajjH6Uji64NUMi4sZuKZ2OSmHUyyO0awuFJ5vlcBoQReOBnhC43GS3FtkOEm3XwPBegPw8gDgPdZYG29g9s21ntu0+CkocUJ4j37j02tgTWwDKjG2yseAHZyWtExmMO8pK8x3vyPDWNIl8RNgNBJPD/ZdHuFv4cL/w+KaWtm36SdS3+Zp1gXC6za+yNl16b6zhTdYu7j3NJIFu41wkz0WbE1BVdP0f2NE/jowvsu3Xq0albtA4Gk4st7DjGodq4RcW0d1hUftSxZNJ7WhzQKjs0mcxbDZH6bWXog2sKeHYP+YWNgH+hvePvXHbZ2eKzCHXmfOVfjgkt3qV5cjk6+hW+zNxcykRLmuoZHEfldTcQQYFjdpn9S4/e7dCrTxfcaQ0m7rwO8Q0m2tjf43E7G62IrbNrZSDUoFxLbn8MuiZH+EXHLqu8ZvUys1wotdVeyQHEZKboMOEuMkjKbxHJU7HG6L45VJpv29ijsFj6OEpU3zmdWBbOpAEuN+FjotXtT6KhhaT82eqQXRDWt9im3k2dToCYGkeJzUur9PBwhTKdRkU5toO6oqj33T1HqsStFmVsJmSQCUlLFPLzohPcpEoTyqykdjlY2U7vVf6B6kfNVWi021jUTpOmsdVPZlT8SqOdI/C/wAk0eyzF8xUpO+SL2izMRjMsxrHyWlsXFPdha8xLeyIORptnyulxGYe0NP2U7Ehichi9M56G02UKj4ElQRdk811Os2WkRM8EPYrhUxDWnSRPLW66LenAspYlzKbcrRoL/NRFvhtLcLb+3TiXiBlpsfUNMH2gKjgYcZIJAaBZUGtUGtAF7eKt/dyDBBBGoP7KcIR7pO2Qa1PCJ2agRdQnQ2JHdPgui2U1rvuj8+QOoPGYkAB9NlWnE+TR1nqsAskEdEWnVy0WUoEsc85pMkPLYEaCI4ayklC2mXY8m1MsMfb4KbSqocrFMqwQtUaUlXWBVKLlaYboDIuspotPCyEI1ICqYjeulSMXJ0FvXklZbGNukaNfZbS2CA6bXAOvim2BsMU6Yzt7wLgJGjRUfl0/TlTbPx9d4DjQa1ocWuzP7wdkL2d2NCAL6XW3UdUaZ7OWZaZGRwc78UmJBgDSTc/tlWfE32anhyRXRJzJA5hrR5taG/JNTYPig43aLWjM3QiRIIseMESuZxW87s1iAFrXK4Mz4fJ0mOwIdHQyjbIbkaWwAA58eDjPqSfArknb1OblnvFxmItlBA4c9F2e6+2qNdkFozdGl3xaD71neojGW00/p57N4QulCIXSt2XSP5fUeqk3ZNL+X5+qvTbM7ijlyFXcF1W0dktLSWiHAaCwPkuYqNTWJKNcgYSQ3apKWIeVl6G53vUC5CqVISlBJtRH2LTzVn2kCm+bEwOzcZtppqs7CVM7yJDQOJNgOZK0t1tsU8PiHOr5uzqUqlN2QS6HscwFtwOPNEvxxadvo5rE8+XxuBbrdau7bGVHFtS7croGaL5CREuF5AEcZjWFjYvRaW7FQdu1rvZeQ06c7ESQJBPFSJbjLNF+oPAwPAIGNfZENqrx4Ktjj6FF9FEo/uHR7lYKma8EElpANxBPG0WHDjp1W/vvhWsxZDZ9kG5B4Dl4rH3aqsbjqgaRl7UlvsmxuLEzxWxvzVDscY/6beBHAc9VzoTn4tXx/o7OXHBYuvJ/wBo5fMe0byB9QV2e36hztbJyGnSeGz3WmzHFo4TxjVchXaNeRB88wHpK6rbTpZQfzox/wBrwUMrrNFg08U9PJfz/RlV3gC+ibYlA4nPl7uQE3EzHpoqGKxEZnEB2VpIB0nQSBwvMcYXRfZ6G9obNkn9JkHWxLufJaMmoWN00ZsGj8SO4yAdfriqOK2s1pjU6WWvvaMlV7QI1GkR3jwytjXkuKzxVadbj42VqyXDcjO8CWXY35ne7J2ayrhqlc1A3s47sA68zNvcqtOXOaxoLnvcGtA4k+gAkk8ACV0W5GMBwtem7s2tLDGawJaQZuTpc9IlcDtHaEVyGOJEVWtdGWQWkzHCQNORVOPUOSfHRryaOMWop+dF7CYyv967KQ5ocGuyND2m94cW+i63GUiyu9pblAPcBBbLYFxPtDquJ3SEuZYmw4E8etQLq97q8Yh0QJpgWy9P5Xu+JHgq46mTy7Gi3JpIRxbk/wA4Oe3n3og9lTN5ubQtLcXYWb8V5JfMgZDmgaloNqoHFlyRMEFefYp81r8XfPqvXdyntbQIaWguYeNMSY5B4B82O6FJrZulH1Dosapz8yG294xRa4UwSxsXALmtDCSzvaQA9wB1y5Vm7P8AtBD3gEkiwg8QGhgEj9IjzdztvNpgYeDBaWSRzLhLp5kkkrxOq/JWOXQOMeRsljpI7Pcu/V1Kq4/ye7bcoHEYV9andwAJiAXcL3iwuTyEC0uPkTtokuiYk/3Xqm5Zc7B1HOBIa0mSXNDSWm47pA8QvItt4E0cVkzGe46SbgvY19yOMuT6XK6cTPqsK3/U3cZXERF4A4xpJFrkXi2vmul3RxX4jc2f/vDPRzY8JssPH7L7Om103yy78ouDyFoJ4R4Sr+5pDaojKOrXH4kvBPiqH8Ks6CamuOj1/DwQIc8eNVx9KzlcpMfwcSP6p9aZ9UPCUy5ouHeOY/8Ak5F+7mf4dOOc39xp/Nb4NtWcmTV0GL3AXI8wP3C5HEO77wC0wfymRBn5rq5I0Ab5tPzC5LG1ZxD5IMtGnjx7zvXmmbe5A23CRVJSUs/1CZWmI8fLlRxdX4K5VWfieKBUuwmw3/iNJ0m/uPh6jxGqNt6jlxNQDg48QR7wXD4nxVLZDH9q1rZa4kDQTJtxXTHZvbOxHaPLqtOhUquLhJDqTmQARA7wc4acBzTXSNjW6NHIYhvdKtbAqZazSLG8E3vEgxpqBrbmoOpq3s1zG0qoLAXAsLXXlo72YCDee7ryPNRFeLuguLZlxLgdSPQqtitUbCVQ7MIFvfe9zqhYpt1H0JP5zf3HGavrqR+Yj8o8Qug31oxj3f0M5cv0gT5rmtx8W2nVGdwb3uLmj/UQuj3wxrKmMLmOa4ZGAkRyi8SFzop+P7HXyST0/wBPujFGFNRzWCJcQ0E6AuMAk+a0Kdd+QsebUqbmx1e9rbkySYnjFlWAtax4eK1atE1H1CB/FptrtHMXe8DqMzjH/wBZW2UE3bRzseWSjSZztanmLmgXcx4HjkcR8QFZ3U289lbI0N0BlxeeLfyhwHH4Kzsmq1mMol5hgeMx5NMtJPSCsmjgw19jMWBHGLTPEJHijOVyLIaiWOFRL+Pe+vTqYl5b/HNKGtyj2SQY/wABXJYtkldlSxDPulak6A4upVKdjdzS5rhaw7ryb8lgHDAuVijXCKJ5d0txr7tOc2kH5GVA81GvDnBpb2bDViC0/lZm6nKOCr7Ja2ptCiHgw8ubAvcg5R4TbwVrY21hRY5hZmBeHi8D+BWpEf8A6g/4VRwFQ08VRrAT2Tg6JiYOimzhod57adlDdWkxmJpmtoHAmZIsZ0HgutrU2fd6r2sAc7E5ZiO4KZIAHDmsBmHGflF1tnH/APD9jFjVFQG0z2eQiY80XFEWZ8o4nbWDcx+aLE66r0X7N9sPqNFCmyX3l2Zze6dbB3CeEeI1WFi8CKjcpWVT2a7D1QaTjPiQL2iW3hZdTh8WPHa6L9Pm2On0z0fbuwahc40KmejnYKjQRDWmoGuIn8t3cfynXU8/iPszBxIeAWUiMw4g5DlqczDSJMcDMGCpbP3vdl+5hha99eH1WuEkUSCQBAyi1vBdTsbGYg4Kk2kztKgeXioXhuUyeDr5CC4GL9FlcMyjfPpX5/02+NjT4SfuC3qxVPA7PdTDfxHtIBkFpuLg3LhfUEaicsheJVKhc+Tck8b9BK9f3k3TqVmtpufnJcXSBlawEey1skgW/suExP2f4pr+6zNxBHGOK1YMeyPPZjzZXNnRYyu77qwPsYbYWIAFr6NNh0HkrO6dMiqNba92CPdH+oIG1C5tGkagh5nM3i25HwII8Aum3E2IR+K+w1bE26ixACxSi7o6cJqOOz0LBulou13ib+rvVHNOL5I6h39lh1trHQmk/wDqmf8AMR6Kv/8A0Dwps/wVI/0s+a2LLGKoweDJu/z7HQVcXAN/e4f+5XG1Kueu8m2l/fy8lcxe1DliKgn9byPjUHoqTaUDqTJ14+KaEt8uOkDJFY8bT7ZF2uqSctSWmznUeOPQMRSt42RkzWpqMu6g+8uFpDFPNEg04ZlIMg9xsmT1m3DRWN2Mayj2xeGkPw9amJJ1eABEalZ9RkpZLKVSotWVt2U3MWzu5hQ6njAQJGHztJEkOpVqbjE82lwVKkzVGo1C0HKSMwLTFpa7UHmCpQY5KdsvbXpAMwxtmfh2vcRAlzn1LwLCwAtGixq9OVZI+CQYmorc7lZBuHydk9pBOUk8YIe6xAMj5i63NkzWdVc+O7RqEnQAgDJ55ssdVlhiJTbEAJdvFFvjMv03I3bGAJs0Q0cpJcQPNxPmqTXo7SjQikSIQnMRExKA7AEnTlPxj9lDKiO1UCiI2QhSATQrFOjYyQNNURUxqLY81cZ/dCaWgWueak0yVGFMstp2lRqYEuOcefPWR6IjDIWlgRZJRemA2Lu+3taNRzDmfWxTnamA5rnUr6STljrAXd7JwbaTGsAgNAESbRrfxWTgzpZa1Ova5kjjygACTzgeJukZenaB46uW1GHjPqdOpWxR0zW4dIkyufxGDLqjHmRrY68geggWHVbr3Qzxv7kAlXB0m/iSBPaVDOhhxzRPKHC3VTfRaGho0AFsxkeB1CGKXedB9lozeLrtnqAHde8PIrm/JIo+qHlJ9pmeS4kgVHgDm4p3YBpnM95Pi0+rSnNCKhiQIRG8deXG/wBSm8OL8hfGmumVqWDa1zIl0lwvH/RqHkOIlPVcpsaS8NBgkOyC3ecYBAJ0OTP8RyVR5smjBR6K8mRySbGfVukq5STmfceUAJ4STlMZqGKYNUk4CgUMApMF7+fh0ShSUCOQJMTE2nWOE9U0J2hOQoQcJ26qAKcKWSgwcjtKrsCOApY6QQuUHFOAmcEAsG4qLQphidrERGRARAE2VTDUQoeEZiGxqmAoEu0Fo4UrMoPjlcfXgequ4d2iUsTOgwr9LwFqYEgHhr5f3XPYeroFr4bEQPq9krL4s2C4axyt5f3RKtYZQPeqdN4AHP0upvfr7gloaw9J1yDYODfAkGpJ8YLfLwRB8FWoYi2v15KL3ckSWTrECVUc6Od/db5oz387cD0v0VQ1O6P7IiMkKsOYf5Xsd5NeD8iqtY6xopOqKrVeiVtkc6SEXJkSo8xKknaFLIoIxU+KQSUwoAZO0J2hETAsjCYBEDFIoMMSvkRKbFMsU2sSjWMaZsjNZCQCnKlDqXFDQnypBOQiR9EYUUTKmyIlYwCmFAC6O1qg6QwanATgJKAaDMKsUnqoxyIHqBRs4eqFeoV9JlYmHrWVujW4kwANeXVCi1SN9mJt9c0YYnS6xu3iCDIImVOniZHLzQobdRrtfZI1zHX+yz2YiQpsxCBFIuOq80PMOsIJxPdIgXi8XEcjw6oLsTCIeCdSpKrPemdU4qtUrIlUg2dJUzXSUFo4MIoSSUEYgphJJEQXFTBSSRASCcapJIMaJMKSSSAwQJJJKBiOFM8UklCeQmqKdJEVCCJT1SSQLEOmKSSIrHB+vJKU6SgS1RNkc6Dr+6dJAaPaCYd1vrmrNMpJILoafYfDut5n1RmJJKEQ1TTz/dBqaFJJQb0Bt0CrPNk6SiEfmCSSSUFP/9k="/>
          <p:cNvSpPr>
            <a:spLocks noChangeAspect="1" noChangeArrowheads="1"/>
          </p:cNvSpPr>
          <p:nvPr/>
        </p:nvSpPr>
        <p:spPr bwMode="auto">
          <a:xfrm>
            <a:off x="76200" y="-1539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652" name="AutoShape 4" descr="data:image/jpeg;base64,/9j/4AAQSkZJRgABAQAAAQABAAD/2wCEAAkGBhQSEBUUExQVFRUUGBcXFxgXFxcYFRUXFRQXFRcXFxcXHCYeFxkjHBQXHy8gIycpLCwsFx4xNTAqNSYrLCkBCQoKDgwOGg8PGiklHCQsKSkpLCosLCkpKSwsLCosLCwpLCwsLCwpKSwuLCwsLCksLCwpLCwpKiwsLCwsLCkpKf/AABEIAMIBAwMBIgACEQEDEQH/xAAbAAABBQEBAAAAAAAAAAAAAAADAAECBAUGB//EAEMQAAEDAgMFBQUGBAQGAwEAAAEAAhEDIQQSMQUGQVFhEyJxgbEykaHB8AcUI0Ji0TNScvGCorLhJENTksLSFmOjFf/EABoBAAIDAQEAAAAAAAAAAAAAAAECAAMEBQb/xAAtEQACAgEEAAQFBAMBAAAAAAAAAQIRAwQSITETQVFhIjKBwfAUI3GxoeHxBf/aAAwDAQACEQMRAD8Az8qLTpp2U0XtMtglRxGgrKAykzoYjxTh0DQIVNFIUHUeBqjydUmlCJSzKB20EcmY1MHogcoNtQ6eFEuUmVioFoPQp9FKQPEIH3gyonUx9fVkAsO8kpoTU6iISiGhhKkx5lLgnaESUFzFEBUWKUqIbkkCkCogJFqIOQrTIRaYQ6YVhjVKCrHi6NTQsvVFaERwmVSypmozURkrCUaatUqaHQCtUwiWpEqdOVao0oKhRarlMKFqRLJKmxllNoU8iAwEs6JkfIE6ATwkOUSTKcsUSkRxZB2FELkBlN06IxpO4ge8fujRZGMn5EHBRa9HGEcb294QNUKC4uPaJtKkXKDW80i5QKJhM1SakAgGiYUsve+vrgho/AFEjQxpp2NvdScUg5QKQQMKkJCg0ogKJKJgqYcotKeAiSuAgKjmUmtCWVELDUgjNKrsbdHabojIOGqbQhgolPW6g/BYpI7EFkKxSpcUw6D0Wq2xqBTbcK20KFiDUmwrVIKuxtiVaoJR0GDUoUoSISkBOcZ4JKJ8kkaGPDMyGak8FCtW4KeAbebj0VdnPxY90i593jj/ALWRqrhAj6KA4pPYT9eaJ0S62hyjqbqpVp5dJg6TwVqhtNzSe5MmwmAPiZ9yJjcL+EDmuehhvHiLoRt9iZMalEzktFGnVkKUyoYCbSi0aRcQGtLieABJ9wQKDC5wa0E/zECcognM6LgWXZ7vbC7Cq15qS4HLIMMLXsL2kDW+XLrw6rHn1ePC9r79DXi00prd0jIG6GKP/Jdfqz/2ss2Ilp1Fj5arv8JtNjSPxjN3EZ5kkyZ4kAcOJcFjb2bNcXCqBOYQ4tGpBdcgaECATzHNDDrIZPYsy6Rx6OZS4pBNN1tMdBWOU4WrsjdatWYHtDQ3gXGJ8BBPmgbT2TUw7g2oIm4gyCOhUG2Oim1EabqLAnATIrkqLDE4Qg5EaUyIGhHpoTUYIjoK0SiMpKNIozFB6Ctpq1h28EBgVuk26YZIsU2XVym3RAotVmkLi/P6hAtSDMbZEoujXw9UzEVsSUoxIuUS9ScEGqeSiIQcbpIbnJIhPAyVLZlQQQAR5oLiqTanZ1L6G6pRlwumdFTdKsrNwOIbJJNot4rVw0VLNlMbCVAS4KztvGhtNrTe/tNNx0KDVxQoGw7wvcWXM7R2h2jyRaToOZTIEnSsvYapLT4lKvjAAq4flYB71VxT+6ddCq5Mwxjb5O43JwjTS7Q5C95kEd2o0CQ3KXmHgtOlhfiud313ueXmlTJa1ktaADNjeAbtEzAOkkcAun3Dx4fhaYBJIsQamsWMU8rsotpC5PbmxTQxVQOHElp5tJkevTwXB00VPLJz7tnoZSeOHwexzdDbdZjg457R7XSNDwNh7gvZNy9ssxWGyVC05u67M4XEQIGttPJeU4mlmBtIGvISYE+a9C+zvZjqDBnGUu0Dnupk8bECDqrtZGENtd2JjnLLjlv+hmYwZKtRhLSWOIOWY1tr0hUK+LuA25JgcdfBR3i2nmxVcgvs8iHOzZYtDTNwpblMa/EOc6LCB+LkcLzmECzhH5iAZWqWdwwqXmY1gU8zXkeobvbZNPC0W1Q2Q0S5ru5ldZhaeImGniCQdCszaO8eErvBqZTlnLM2GRsSRwmo4z+lczv5tZ1MNpMJiMxgXJd0FpMSSLSAbGV5pi6tVveId4z8lnh4+aHL4Nrjgx/N2z2n/wCPh9LtKDs3HLaw4DNPtRcjmsWVjfZnva4VOzqFxboGiLl15JJ6fXDrd5KbW4iRbtW5oLpIIgGBGnGxKu0+aUZeHNmXVadNbo9dmYAigqDUQFdRHIcQ7QjNKE0ozCiMkGo6q5SaJVSm1XKSJYg7aStUWwgs1V1ggKFiRZw7bIlId7y+racE7GolC8/UfsoWEgYU6ep+uJUXGEqL/r3oEJvdZVKrkWq5Uq9WyIB3VElTNRJQFnibiq2JZmEK0WyhPaqKMcGYdSrWZZsRNjcz42strZGMqGhVcQQ9mXLBeJuP90zGrQ2REuHM0x/nR232bIZG3RzX3/FV3e2WgcAT8S4yVpYag6QXmSPqbWTYRgDnR19VbRSUVSM8sjk+RVCq1RyM8qpUKRjItbt7zuwVVzSSabzJ8gYExMTwXpOzMdSxpbTqND2w4jm0AQIOokkuPM5dAIXkGKpBwQ8Hi69G7HEXmZPqCCudqNG5NzxupHRxalKO2R7Rht3sJhsS2lkc8V2mQ8h4DmPa5hIPIyqG9m9DMIx2HoOpv7QOABg9mXaxGrenA+NuIw+OrvFV1R5cW0hlNyRmcz+Ynms4YcanvOOpOp/2VOP/AM+T2yyu/X35Fefbx2QzkNubnz+JWz9nu1ezxD2GRnOgLhJ4TlBLjew4QVj1BIWcXup1A5s+S3ZsW+DihdPl2zuXmes727GdWy12CS1pD28YbfMOcTBsNeK8+xYzHKBJ5DivTdx9+qOSK5yvOjoHZwNAMtm+fvW3tdmCcab6bcOajqtPvNDM5l4m4usmHMseN21a8vMvyxU8i4+p5huTu08FtchzWOMhxDmiASPaIA+IC67eLGziWU5J7NlwSbZhaxc4EHm0+IXTba34o0qZ7L8R0QANCY0nj5Lyd2NdSD6tQAVHk5RwaCZiBIF7wE2PHvzeIna9fL+EGef9ra1XFL6nR/fGA957WgXJM25WFzdWnUT3jeGOyEkR3gxrzadIcLq5sjZhbs1zsQGPPZvc4NDcwLzmYC4wS4ZriSO5AXn2L3trU30w60QSTdpc1lOmHFs3gU5jiTfRdFzafCMkNPFr4nyd21sWIIPGdQpCpF+CFhsUatFtQseC6cznmJseEaz+pcXvJvEX1OyYcomJ0n4KzettlLwtT2nYUtvZn5KLHVXTBj2QTwLuDjwHHRbWGp18pJbTkNBADnXIeA68aQ5pFrzwVHYmDZhMHnymcuUkmSXEyLwDwBykS0taRYlcntPfesypJzNnT+XVpix/SBC536jLN3Do6UdPiiqk+fc9JpuMkEEEE68QHFgMi1y0xxV6jUk+CwdydsjGUnB0EtiNJ0jN4jTlcnjC0quMbQY59U5QycxIjQkWHU6LbgyuceezNmxrHKkblN1gpYc6rgtk7y1cdUDaU0qVznHtuaCQT0Fjpe2qLX3pwdGqKYLi4GC4OJdMuBgzJNghPUxi6LIaeU1wd1VcEEVYJ8vUqnh8aHMa4OzMfdjvAXaeZsfj5uaxv5fNXwkpK0Z5JxdMM+vICp1ayZz7Ku6onEbJuq+CSq9omUFs8mhCqBTLkNyqMiHY1WtlO7z+mU/En5KmxyNs4/xfAejkY9l+L5ihhXXPVWZVTD/sjlyjKbHeUFwUy5MShQbBPYh1xFMolQqGL/hnwQoZS6NnSnV6soN94a7/AMVRAWxtPBZMIx7pz1agbEADLRoMvHPNUjyWUj2W5HUgTqaC/DzqFdDU7mJaEUjN7FzBmpkt6flPkbLrtk4NzcdQlwLRUoOHdEw7s3n1WFiafcHkV1mzwXYrDkfyUHeTcO0k/wCVZc2ON3XNP7GzDN1SfmjOYIMm56+nRZm3KRcDx5LSBQ61EEXWvakqRl3W7ZHdnfstoHCYghwMgOqCS1rQMlzxbHd5JYjddtSvhw+oCKrXFw0cxxa4s7uhjuE3vJEWWbX2E2oZcLrod1MC2nXa6o4mGFwzcCKlNhItM5ajjH6Uji64NUMi4sZuKZ2OSmHUyyO0awuFJ5vlcBoQReOBnhC43GS3FtkOEm3XwPBegPw8gDgPdZYG29g9s21ntu0+CkocUJ4j37j02tgTWwDKjG2yseAHZyWtExmMO8pK8x3vyPDWNIl8RNgNBJPD/ZdHuFv4cL/w+KaWtm36SdS3+Zp1gXC6za+yNl16b6zhTdYu7j3NJIFu41wkz0WbE1BVdP0f2NE/jowvsu3Xq0albtA4Gk4st7DjGodq4RcW0d1hUftSxZNJ7WhzQKjs0mcxbDZH6bWXog2sKeHYP+YWNgH+hvePvXHbZ2eKzCHXmfOVfjgkt3qV5cjk6+hW+zNxcykRLmuoZHEfldTcQQYFjdpn9S4/e7dCrTxfcaQ0m7rwO8Q0m2tjf43E7G62IrbNrZSDUoFxLbn8MuiZH+EXHLqu8ZvUys1wotdVeyQHEZKboMOEuMkjKbxHJU7HG6L45VJpv29ijsFj6OEpU3zmdWBbOpAEuN+FjotXtT6KhhaT82eqQXRDWt9im3k2dToCYGkeJzUur9PBwhTKdRkU5toO6oqj33T1HqsStFmVsJmSQCUlLFPLzohPcpEoTyqykdjlY2U7vVf6B6kfNVWi021jUTpOmsdVPZlT8SqOdI/C/wAk0eyzF8xUpO+SL2izMRjMsxrHyWlsXFPdha8xLeyIORptnyulxGYe0NP2U7Ehichi9M56G02UKj4ElQRdk811Os2WkRM8EPYrhUxDWnSRPLW66LenAspYlzKbcrRoL/NRFvhtLcLb+3TiXiBlpsfUNMH2gKjgYcZIJAaBZUGtUGtAF7eKt/dyDBBBGoP7KcIR7pO2Qa1PCJ2agRdQnQ2JHdPgui2U1rvuj8+QOoPGYkAB9NlWnE+TR1nqsAskEdEWnVy0WUoEsc85pMkPLYEaCI4ayklC2mXY8m1MsMfb4KbSqocrFMqwQtUaUlXWBVKLlaYboDIuspotPCyEI1ICqYjeulSMXJ0FvXklZbGNukaNfZbS2CA6bXAOvim2BsMU6Yzt7wLgJGjRUfl0/TlTbPx9d4DjQa1ocWuzP7wdkL2d2NCAL6XW3UdUaZ7OWZaZGRwc78UmJBgDSTc/tlWfE32anhyRXRJzJA5hrR5taG/JNTYPig43aLWjM3QiRIIseMESuZxW87s1iAFrXK4Mz4fJ0mOwIdHQyjbIbkaWwAA58eDjPqSfArknb1OblnvFxmItlBA4c9F2e6+2qNdkFozdGl3xaD71neojGW00/p57N4QulCIXSt2XSP5fUeqk3ZNL+X5+qvTbM7ijlyFXcF1W0dktLSWiHAaCwPkuYqNTWJKNcgYSQ3apKWIeVl6G53vUC5CqVISlBJtRH2LTzVn2kCm+bEwOzcZtppqs7CVM7yJDQOJNgOZK0t1tsU8PiHOr5uzqUqlN2QS6HscwFtwOPNEvxxadvo5rE8+XxuBbrdau7bGVHFtS7croGaL5CREuF5AEcZjWFjYvRaW7FQdu1rvZeQ06c7ESQJBPFSJbjLNF+oPAwPAIGNfZENqrx4Ktjj6FF9FEo/uHR7lYKma8EElpANxBPG0WHDjp1W/vvhWsxZDZ9kG5B4Dl4rH3aqsbjqgaRl7UlvsmxuLEzxWxvzVDscY/6beBHAc9VzoTn4tXx/o7OXHBYuvJ/wBo5fMe0byB9QV2e36hztbJyGnSeGz3WmzHFo4TxjVchXaNeRB88wHpK6rbTpZQfzox/wBrwUMrrNFg08U9PJfz/RlV3gC+ibYlA4nPl7uQE3EzHpoqGKxEZnEB2VpIB0nQSBwvMcYXRfZ6G9obNkn9JkHWxLufJaMmoWN00ZsGj8SO4yAdfriqOK2s1pjU6WWvvaMlV7QI1GkR3jwytjXkuKzxVadbj42VqyXDcjO8CWXY35ne7J2ayrhqlc1A3s47sA68zNvcqtOXOaxoLnvcGtA4k+gAkk8ACV0W5GMBwtem7s2tLDGawJaQZuTpc9IlcDtHaEVyGOJEVWtdGWQWkzHCQNORVOPUOSfHRryaOMWop+dF7CYyv967KQ5ocGuyND2m94cW+i63GUiyu9pblAPcBBbLYFxPtDquJ3SEuZYmw4E8etQLq97q8Yh0QJpgWy9P5Xu+JHgq46mTy7Gi3JpIRxbk/wA4Oe3n3og9lTN5ubQtLcXYWb8V5JfMgZDmgaloNqoHFlyRMEFefYp81r8XfPqvXdyntbQIaWguYeNMSY5B4B82O6FJrZulH1Dosapz8yG294xRa4UwSxsXALmtDCSzvaQA9wB1y5Vm7P8AtBD3gEkiwg8QGhgEj9IjzdztvNpgYeDBaWSRzLhLp5kkkrxOq/JWOXQOMeRsljpI7Pcu/V1Kq4/ye7bcoHEYV9andwAJiAXcL3iwuTyEC0uPkTtokuiYk/3Xqm5Zc7B1HOBIa0mSXNDSWm47pA8QvItt4E0cVkzGe46SbgvY19yOMuT6XK6cTPqsK3/U3cZXERF4A4xpJFrkXi2vmul3RxX4jc2f/vDPRzY8JssPH7L7Om103yy78ouDyFoJ4R4Sr+5pDaojKOrXH4kvBPiqH8Ks6CamuOj1/DwQIc8eNVx9KzlcpMfwcSP6p9aZ9UPCUy5ouHeOY/8Ak5F+7mf4dOOc39xp/Nb4NtWcmTV0GL3AXI8wP3C5HEO77wC0wfymRBn5rq5I0Ab5tPzC5LG1ZxD5IMtGnjx7zvXmmbe5A23CRVJSUs/1CZWmI8fLlRxdX4K5VWfieKBUuwmw3/iNJ0m/uPh6jxGqNt6jlxNQDg48QR7wXD4nxVLZDH9q1rZa4kDQTJtxXTHZvbOxHaPLqtOhUquLhJDqTmQARA7wc4acBzTXSNjW6NHIYhvdKtbAqZazSLG8E3vEgxpqBrbmoOpq3s1zG0qoLAXAsLXXlo72YCDee7ryPNRFeLuguLZlxLgdSPQqtitUbCVQ7MIFvfe9zqhYpt1H0JP5zf3HGavrqR+Yj8o8Qug31oxj3f0M5cv0gT5rmtx8W2nVGdwb3uLmj/UQuj3wxrKmMLmOa4ZGAkRyi8SFzop+P7HXyST0/wBPujFGFNRzWCJcQ0E6AuMAk+a0Kdd+QsebUqbmx1e9rbkySYnjFlWAtax4eK1atE1H1CB/FptrtHMXe8DqMzjH/wBZW2UE3bRzseWSjSZztanmLmgXcx4HjkcR8QFZ3U289lbI0N0BlxeeLfyhwHH4Kzsmq1mMol5hgeMx5NMtJPSCsmjgw19jMWBHGLTPEJHijOVyLIaiWOFRL+Pe+vTqYl5b/HNKGtyj2SQY/wABXJYtkldlSxDPulak6A4upVKdjdzS5rhaw7ryb8lgHDAuVijXCKJ5d0txr7tOc2kH5GVA81GvDnBpb2bDViC0/lZm6nKOCr7Ja2ptCiHgw8ubAvcg5R4TbwVrY21hRY5hZmBeHi8D+BWpEf8A6g/4VRwFQ08VRrAT2Tg6JiYOimzhod57adlDdWkxmJpmtoHAmZIsZ0HgutrU2fd6r2sAc7E5ZiO4KZIAHDmsBmHGflF1tnH/APD9jFjVFQG0z2eQiY80XFEWZ8o4nbWDcx+aLE66r0X7N9sPqNFCmyX3l2Zze6dbB3CeEeI1WFi8CKjcpWVT2a7D1QaTjPiQL2iW3hZdTh8WPHa6L9Pm2On0z0fbuwahc40KmejnYKjQRDWmoGuIn8t3cfynXU8/iPszBxIeAWUiMw4g5DlqczDSJMcDMGCpbP3vdl+5hha99eH1WuEkUSCQBAyi1vBdTsbGYg4Kk2kztKgeXioXhuUyeDr5CC4GL9FlcMyjfPpX5/02+NjT4SfuC3qxVPA7PdTDfxHtIBkFpuLg3LhfUEaicsheJVKhc+Tck8b9BK9f3k3TqVmtpufnJcXSBlawEey1skgW/suExP2f4pr+6zNxBHGOK1YMeyPPZjzZXNnRYyu77qwPsYbYWIAFr6NNh0HkrO6dMiqNba92CPdH+oIG1C5tGkagh5nM3i25HwII8Aum3E2IR+K+w1bE26ixACxSi7o6cJqOOz0LBulou13ib+rvVHNOL5I6h39lh1trHQmk/wDqmf8AMR6Kv/8A0Dwps/wVI/0s+a2LLGKoweDJu/z7HQVcXAN/e4f+5XG1Kueu8m2l/fy8lcxe1DliKgn9byPjUHoqTaUDqTJ14+KaEt8uOkDJFY8bT7ZF2uqSctSWmznUeOPQMRSt42RkzWpqMu6g+8uFpDFPNEg04ZlIMg9xsmT1m3DRWN2Mayj2xeGkPw9amJJ1eABEalZ9RkpZLKVSotWVt2U3MWzu5hQ6njAQJGHztJEkOpVqbjE82lwVKkzVGo1C0HKSMwLTFpa7UHmCpQY5KdsvbXpAMwxtmfh2vcRAlzn1LwLCwAtGixq9OVZI+CQYmorc7lZBuHydk9pBOUk8YIe6xAMj5i63NkzWdVc+O7RqEnQAgDJ55ssdVlhiJTbEAJdvFFvjMv03I3bGAJs0Q0cpJcQPNxPmqTXo7SjQikSIQnMRExKA7AEnTlPxj9lDKiO1UCiI2QhSATQrFOjYyQNNURUxqLY81cZ/dCaWgWueak0yVGFMstp2lRqYEuOcefPWR6IjDIWlgRZJRemA2Lu+3taNRzDmfWxTnamA5rnUr6STljrAXd7JwbaTGsAgNAESbRrfxWTgzpZa1Ova5kjjygACTzgeJukZenaB46uW1GHjPqdOpWxR0zW4dIkyufxGDLqjHmRrY68geggWHVbr3Qzxv7kAlXB0m/iSBPaVDOhhxzRPKHC3VTfRaGho0AFsxkeB1CGKXedB9lozeLrtnqAHde8PIrm/JIo+qHlJ9pmeS4kgVHgDm4p3YBpnM95Pi0+rSnNCKhiQIRG8deXG/wBSm8OL8hfGmumVqWDa1zIl0lwvH/RqHkOIlPVcpsaS8NBgkOyC3ecYBAJ0OTP8RyVR5smjBR6K8mRySbGfVukq5STmfceUAJ4STlMZqGKYNUk4CgUMApMF7+fh0ShSUCOQJMTE2nWOE9U0J2hOQoQcJ26qAKcKWSgwcjtKrsCOApY6QQuUHFOAmcEAsG4qLQphidrERGRARAE2VTDUQoeEZiGxqmAoEu0Fo4UrMoPjlcfXgequ4d2iUsTOgwr9LwFqYEgHhr5f3XPYeroFr4bEQPq9krL4s2C4axyt5f3RKtYZQPeqdN4AHP0upvfr7gloaw9J1yDYODfAkGpJ8YLfLwRB8FWoYi2v15KL3ckSWTrECVUc6Od/db5oz387cD0v0VQ1O6P7IiMkKsOYf5Xsd5NeD8iqtY6xopOqKrVeiVtkc6SEXJkSo8xKknaFLIoIxU+KQSUwoAZO0J2hETAsjCYBEDFIoMMSvkRKbFMsU2sSjWMaZsjNZCQCnKlDqXFDQnypBOQiR9EYUUTKmyIlYwCmFAC6O1qg6QwanATgJKAaDMKsUnqoxyIHqBRs4eqFeoV9JlYmHrWVujW4kwANeXVCi1SN9mJt9c0YYnS6xu3iCDIImVOniZHLzQobdRrtfZI1zHX+yz2YiQpsxCBFIuOq80PMOsIJxPdIgXi8XEcjw6oLsTCIeCdSpKrPemdU4qtUrIlUg2dJUzXSUFo4MIoSSUEYgphJJEQXFTBSSRASCcapJIMaJMKSSSAwQJJJKBiOFM8UklCeQmqKdJEVCCJT1SSQLEOmKSSIrHB+vJKU6SgS1RNkc6Dr+6dJAaPaCYd1vrmrNMpJILoafYfDut5n1RmJJKEQ1TTz/dBqaFJJQb0Bt0CrPNk6SiEfmCSSSUFP/9k="/>
          <p:cNvSpPr>
            <a:spLocks noChangeAspect="1" noChangeArrowheads="1"/>
          </p:cNvSpPr>
          <p:nvPr/>
        </p:nvSpPr>
        <p:spPr bwMode="auto">
          <a:xfrm>
            <a:off x="76200" y="-1539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654" name="AutoShape 6" descr="data:image/jpeg;base64,/9j/4AAQSkZJRgABAQAAAQABAAD/2wCEAAkGBhQSEBUUExQVFRUUGBcXFxgXFxcYFRUXFRQXFRcXFxcXHCYeFxkjHBQXHy8gIycpLCwsFx4xNTAqNSYrLCkBCQoKDgwOGg8PGiklHCQsKSkpLCosLCkpKSwsLCosLCwpLCwsLCwpKSwuLCwsLCksLCwpLCwpKiwsLCwsLCkpKf/AABEIAMIBAwMBIgACEQEDEQH/xAAbAAABBQEBAAAAAAAAAAAAAAADAAECBAUGB//EAEMQAAEDAgMFBQUGBAQGAwEAAAEAAhEDIQQSMQUGQVFhEyJxgbEykaHB8AcUI0Ji0TNScvGCorLhJENTksLSFmOjFf/EABoBAAIDAQEAAAAAAAAAAAAAAAECAAMEBQb/xAAtEQACAgEEAAQFBAMBAAAAAAAAAQIRAwQSITETQVFhIjKBwfAUI3GxoeHxBf/aAAwDAQACEQMRAD8Az8qLTpp2U0XtMtglRxGgrKAykzoYjxTh0DQIVNFIUHUeBqjydUmlCJSzKB20EcmY1MHogcoNtQ6eFEuUmVioFoPQp9FKQPEIH3gyonUx9fVkAsO8kpoTU6iISiGhhKkx5lLgnaESUFzFEBUWKUqIbkkCkCogJFqIOQrTIRaYQ6YVhjVKCrHi6NTQsvVFaERwmVSypmozURkrCUaatUqaHQCtUwiWpEqdOVao0oKhRarlMKFqRLJKmxllNoU8iAwEs6JkfIE6ATwkOUSTKcsUSkRxZB2FELkBlN06IxpO4ge8fujRZGMn5EHBRa9HGEcb294QNUKC4uPaJtKkXKDW80i5QKJhM1SakAgGiYUsve+vrgho/AFEjQxpp2NvdScUg5QKQQMKkJCg0ogKJKJgqYcotKeAiSuAgKjmUmtCWVELDUgjNKrsbdHabojIOGqbQhgolPW6g/BYpI7EFkKxSpcUw6D0Wq2xqBTbcK20KFiDUmwrVIKuxtiVaoJR0GDUoUoSISkBOcZ4JKJ8kkaGPDMyGak8FCtW4KeAbebj0VdnPxY90i593jj/ALWRqrhAj6KA4pPYT9eaJ0S62hyjqbqpVp5dJg6TwVqhtNzSe5MmwmAPiZ9yJjcL+EDmuehhvHiLoRt9iZMalEzktFGnVkKUyoYCbSi0aRcQGtLieABJ9wQKDC5wa0E/zECcognM6LgWXZ7vbC7Cq15qS4HLIMMLXsL2kDW+XLrw6rHn1ePC9r79DXi00prd0jIG6GKP/Jdfqz/2ss2Ilp1Fj5arv8JtNjSPxjN3EZ5kkyZ4kAcOJcFjb2bNcXCqBOYQ4tGpBdcgaECATzHNDDrIZPYsy6Rx6OZS4pBNN1tMdBWOU4WrsjdatWYHtDQ3gXGJ8BBPmgbT2TUw7g2oIm4gyCOhUG2Oim1EabqLAnATIrkqLDE4Qg5EaUyIGhHpoTUYIjoK0SiMpKNIozFB6Ctpq1h28EBgVuk26YZIsU2XVym3RAotVmkLi/P6hAtSDMbZEoujXw9UzEVsSUoxIuUS9ScEGqeSiIQcbpIbnJIhPAyVLZlQQQAR5oLiqTanZ1L6G6pRlwumdFTdKsrNwOIbJJNot4rVw0VLNlMbCVAS4KztvGhtNrTe/tNNx0KDVxQoGw7wvcWXM7R2h2jyRaToOZTIEnSsvYapLT4lKvjAAq4flYB71VxT+6ddCq5Mwxjb5O43JwjTS7Q5C95kEd2o0CQ3KXmHgtOlhfiud313ueXmlTJa1ktaADNjeAbtEzAOkkcAun3Dx4fhaYBJIsQamsWMU8rsotpC5PbmxTQxVQOHElp5tJkevTwXB00VPLJz7tnoZSeOHwexzdDbdZjg457R7XSNDwNh7gvZNy9ssxWGyVC05u67M4XEQIGttPJeU4mlmBtIGvISYE+a9C+zvZjqDBnGUu0Dnupk8bECDqrtZGENtd2JjnLLjlv+hmYwZKtRhLSWOIOWY1tr0hUK+LuA25JgcdfBR3i2nmxVcgvs8iHOzZYtDTNwpblMa/EOc6LCB+LkcLzmECzhH5iAZWqWdwwqXmY1gU8zXkeobvbZNPC0W1Q2Q0S5ru5ldZhaeImGniCQdCszaO8eErvBqZTlnLM2GRsSRwmo4z+lczv5tZ1MNpMJiMxgXJd0FpMSSLSAbGV5pi6tVveId4z8lnh4+aHL4Nrjgx/N2z2n/wCPh9LtKDs3HLaw4DNPtRcjmsWVjfZnva4VOzqFxboGiLl15JJ6fXDrd5KbW4iRbtW5oLpIIgGBGnGxKu0+aUZeHNmXVadNbo9dmYAigqDUQFdRHIcQ7QjNKE0ozCiMkGo6q5SaJVSm1XKSJYg7aStUWwgs1V1ggKFiRZw7bIlId7y+racE7GolC8/UfsoWEgYU6ep+uJUXGEqL/r3oEJvdZVKrkWq5Uq9WyIB3VElTNRJQFnibiq2JZmEK0WyhPaqKMcGYdSrWZZsRNjcz42strZGMqGhVcQQ9mXLBeJuP90zGrQ2REuHM0x/nR232bIZG3RzX3/FV3e2WgcAT8S4yVpYag6QXmSPqbWTYRgDnR19VbRSUVSM8sjk+RVCq1RyM8qpUKRjItbt7zuwVVzSSabzJ8gYExMTwXpOzMdSxpbTqND2w4jm0AQIOokkuPM5dAIXkGKpBwQ8Hi69G7HEXmZPqCCudqNG5NzxupHRxalKO2R7Rht3sJhsS2lkc8V2mQ8h4DmPa5hIPIyqG9m9DMIx2HoOpv7QOABg9mXaxGrenA+NuIw+OrvFV1R5cW0hlNyRmcz+Ynms4YcanvOOpOp/2VOP/AM+T2yyu/X35Fefbx2QzkNubnz+JWz9nu1ezxD2GRnOgLhJ4TlBLjew4QVj1BIWcXup1A5s+S3ZsW+DihdPl2zuXmes727GdWy12CS1pD28YbfMOcTBsNeK8+xYzHKBJ5DivTdx9+qOSK5yvOjoHZwNAMtm+fvW3tdmCcab6bcOajqtPvNDM5l4m4usmHMseN21a8vMvyxU8i4+p5huTu08FtchzWOMhxDmiASPaIA+IC67eLGziWU5J7NlwSbZhaxc4EHm0+IXTba34o0qZ7L8R0QANCY0nj5Lyd2NdSD6tQAVHk5RwaCZiBIF7wE2PHvzeIna9fL+EGef9ra1XFL6nR/fGA957WgXJM25WFzdWnUT3jeGOyEkR3gxrzadIcLq5sjZhbs1zsQGPPZvc4NDcwLzmYC4wS4ZriSO5AXn2L3trU30w60QSTdpc1lOmHFs3gU5jiTfRdFzafCMkNPFr4nyd21sWIIPGdQpCpF+CFhsUatFtQseC6cznmJseEaz+pcXvJvEX1OyYcomJ0n4KzettlLwtT2nYUtvZn5KLHVXTBj2QTwLuDjwHHRbWGp18pJbTkNBADnXIeA68aQ5pFrzwVHYmDZhMHnymcuUkmSXEyLwDwBykS0taRYlcntPfesypJzNnT+XVpix/SBC536jLN3Do6UdPiiqk+fc9JpuMkEEEE68QHFgMi1y0xxV6jUk+CwdydsjGUnB0EtiNJ0jN4jTlcnjC0quMbQY59U5QycxIjQkWHU6LbgyuceezNmxrHKkblN1gpYc6rgtk7y1cdUDaU0qVznHtuaCQT0Fjpe2qLX3pwdGqKYLi4GC4OJdMuBgzJNghPUxi6LIaeU1wd1VcEEVYJ8vUqnh8aHMa4OzMfdjvAXaeZsfj5uaxv5fNXwkpK0Z5JxdMM+vICp1ayZz7Ku6onEbJuq+CSq9omUFs8mhCqBTLkNyqMiHY1WtlO7z+mU/En5KmxyNs4/xfAejkY9l+L5ihhXXPVWZVTD/sjlyjKbHeUFwUy5MShQbBPYh1xFMolQqGL/hnwQoZS6NnSnV6soN94a7/AMVRAWxtPBZMIx7pz1agbEADLRoMvHPNUjyWUj2W5HUgTqaC/DzqFdDU7mJaEUjN7FzBmpkt6flPkbLrtk4NzcdQlwLRUoOHdEw7s3n1WFiafcHkV1mzwXYrDkfyUHeTcO0k/wCVZc2ON3XNP7GzDN1SfmjOYIMm56+nRZm3KRcDx5LSBQ61EEXWvakqRl3W7ZHdnfstoHCYghwMgOqCS1rQMlzxbHd5JYjddtSvhw+oCKrXFw0cxxa4s7uhjuE3vJEWWbX2E2oZcLrod1MC2nXa6o4mGFwzcCKlNhItM5ajjH6Uji64NUMi4sZuKZ2OSmHUyyO0awuFJ5vlcBoQReOBnhC43GS3FtkOEm3XwPBegPw8gDgPdZYG29g9s21ntu0+CkocUJ4j37j02tgTWwDKjG2yseAHZyWtExmMO8pK8x3vyPDWNIl8RNgNBJPD/ZdHuFv4cL/w+KaWtm36SdS3+Zp1gXC6za+yNl16b6zhTdYu7j3NJIFu41wkz0WbE1BVdP0f2NE/jowvsu3Xq0albtA4Gk4st7DjGodq4RcW0d1hUftSxZNJ7WhzQKjs0mcxbDZH6bWXog2sKeHYP+YWNgH+hvePvXHbZ2eKzCHXmfOVfjgkt3qV5cjk6+hW+zNxcykRLmuoZHEfldTcQQYFjdpn9S4/e7dCrTxfcaQ0m7rwO8Q0m2tjf43E7G62IrbNrZSDUoFxLbn8MuiZH+EXHLqu8ZvUys1wotdVeyQHEZKboMOEuMkjKbxHJU7HG6L45VJpv29ijsFj6OEpU3zmdWBbOpAEuN+FjotXtT6KhhaT82eqQXRDWt9im3k2dToCYGkeJzUur9PBwhTKdRkU5toO6oqj33T1HqsStFmVsJmSQCUlLFPLzohPcpEoTyqykdjlY2U7vVf6B6kfNVWi021jUTpOmsdVPZlT8SqOdI/C/wAk0eyzF8xUpO+SL2izMRjMsxrHyWlsXFPdha8xLeyIORptnyulxGYe0NP2U7Ehichi9M56G02UKj4ElQRdk811Os2WkRM8EPYrhUxDWnSRPLW66LenAspYlzKbcrRoL/NRFvhtLcLb+3TiXiBlpsfUNMH2gKjgYcZIJAaBZUGtUGtAF7eKt/dyDBBBGoP7KcIR7pO2Qa1PCJ2agRdQnQ2JHdPgui2U1rvuj8+QOoPGYkAB9NlWnE+TR1nqsAskEdEWnVy0WUoEsc85pMkPLYEaCI4ayklC2mXY8m1MsMfb4KbSqocrFMqwQtUaUlXWBVKLlaYboDIuspotPCyEI1ICqYjeulSMXJ0FvXklZbGNukaNfZbS2CA6bXAOvim2BsMU6Yzt7wLgJGjRUfl0/TlTbPx9d4DjQa1ocWuzP7wdkL2d2NCAL6XW3UdUaZ7OWZaZGRwc78UmJBgDSTc/tlWfE32anhyRXRJzJA5hrR5taG/JNTYPig43aLWjM3QiRIIseMESuZxW87s1iAFrXK4Mz4fJ0mOwIdHQyjbIbkaWwAA58eDjPqSfArknb1OblnvFxmItlBA4c9F2e6+2qNdkFozdGl3xaD71neojGW00/p57N4QulCIXSt2XSP5fUeqk3ZNL+X5+qvTbM7ijlyFXcF1W0dktLSWiHAaCwPkuYqNTWJKNcgYSQ3apKWIeVl6G53vUC5CqVISlBJtRH2LTzVn2kCm+bEwOzcZtppqs7CVM7yJDQOJNgOZK0t1tsU8PiHOr5uzqUqlN2QS6HscwFtwOPNEvxxadvo5rE8+XxuBbrdau7bGVHFtS7croGaL5CREuF5AEcZjWFjYvRaW7FQdu1rvZeQ06c7ESQJBPFSJbjLNF+oPAwPAIGNfZENqrx4Ktjj6FF9FEo/uHR7lYKma8EElpANxBPG0WHDjp1W/vvhWsxZDZ9kG5B4Dl4rH3aqsbjqgaRl7UlvsmxuLEzxWxvzVDscY/6beBHAc9VzoTn4tXx/o7OXHBYuvJ/wBo5fMe0byB9QV2e36hztbJyGnSeGz3WmzHFo4TxjVchXaNeRB88wHpK6rbTpZQfzox/wBrwUMrrNFg08U9PJfz/RlV3gC+ibYlA4nPl7uQE3EzHpoqGKxEZnEB2VpIB0nQSBwvMcYXRfZ6G9obNkn9JkHWxLufJaMmoWN00ZsGj8SO4yAdfriqOK2s1pjU6WWvvaMlV7QI1GkR3jwytjXkuKzxVadbj42VqyXDcjO8CWXY35ne7J2ayrhqlc1A3s47sA68zNvcqtOXOaxoLnvcGtA4k+gAkk8ACV0W5GMBwtem7s2tLDGawJaQZuTpc9IlcDtHaEVyGOJEVWtdGWQWkzHCQNORVOPUOSfHRryaOMWop+dF7CYyv967KQ5ocGuyND2m94cW+i63GUiyu9pblAPcBBbLYFxPtDquJ3SEuZYmw4E8etQLq97q8Yh0QJpgWy9P5Xu+JHgq46mTy7Gi3JpIRxbk/wA4Oe3n3og9lTN5ubQtLcXYWb8V5JfMgZDmgaloNqoHFlyRMEFefYp81r8XfPqvXdyntbQIaWguYeNMSY5B4B82O6FJrZulH1Dosapz8yG294xRa4UwSxsXALmtDCSzvaQA9wB1y5Vm7P8AtBD3gEkiwg8QGhgEj9IjzdztvNpgYeDBaWSRzLhLp5kkkrxOq/JWOXQOMeRsljpI7Pcu/V1Kq4/ye7bcoHEYV9andwAJiAXcL3iwuTyEC0uPkTtokuiYk/3Xqm5Zc7B1HOBIa0mSXNDSWm47pA8QvItt4E0cVkzGe46SbgvY19yOMuT6XK6cTPqsK3/U3cZXERF4A4xpJFrkXi2vmul3RxX4jc2f/vDPRzY8JssPH7L7Om103yy78ouDyFoJ4R4Sr+5pDaojKOrXH4kvBPiqH8Ks6CamuOj1/DwQIc8eNVx9KzlcpMfwcSP6p9aZ9UPCUy5ouHeOY/8Ak5F+7mf4dOOc39xp/Nb4NtWcmTV0GL3AXI8wP3C5HEO77wC0wfymRBn5rq5I0Ab5tPzC5LG1ZxD5IMtGnjx7zvXmmbe5A23CRVJSUs/1CZWmI8fLlRxdX4K5VWfieKBUuwmw3/iNJ0m/uPh6jxGqNt6jlxNQDg48QR7wXD4nxVLZDH9q1rZa4kDQTJtxXTHZvbOxHaPLqtOhUquLhJDqTmQARA7wc4acBzTXSNjW6NHIYhvdKtbAqZazSLG8E3vEgxpqBrbmoOpq3s1zG0qoLAXAsLXXlo72YCDee7ryPNRFeLuguLZlxLgdSPQqtitUbCVQ7MIFvfe9zqhYpt1H0JP5zf3HGavrqR+Yj8o8Qug31oxj3f0M5cv0gT5rmtx8W2nVGdwb3uLmj/UQuj3wxrKmMLmOa4ZGAkRyi8SFzop+P7HXyST0/wBPujFGFNRzWCJcQ0E6AuMAk+a0Kdd+QsebUqbmx1e9rbkySYnjFlWAtax4eK1atE1H1CB/FptrtHMXe8DqMzjH/wBZW2UE3bRzseWSjSZztanmLmgXcx4HjkcR8QFZ3U289lbI0N0BlxeeLfyhwHH4Kzsmq1mMol5hgeMx5NMtJPSCsmjgw19jMWBHGLTPEJHijOVyLIaiWOFRL+Pe+vTqYl5b/HNKGtyj2SQY/wABXJYtkldlSxDPulak6A4upVKdjdzS5rhaw7ryb8lgHDAuVijXCKJ5d0txr7tOc2kH5GVA81GvDnBpb2bDViC0/lZm6nKOCr7Ja2ptCiHgw8ubAvcg5R4TbwVrY21hRY5hZmBeHi8D+BWpEf8A6g/4VRwFQ08VRrAT2Tg6JiYOimzhod57adlDdWkxmJpmtoHAmZIsZ0HgutrU2fd6r2sAc7E5ZiO4KZIAHDmsBmHGflF1tnH/APD9jFjVFQG0z2eQiY80XFEWZ8o4nbWDcx+aLE66r0X7N9sPqNFCmyX3l2Zze6dbB3CeEeI1WFi8CKjcpWVT2a7D1QaTjPiQL2iW3hZdTh8WPHa6L9Pm2On0z0fbuwahc40KmejnYKjQRDWmoGuIn8t3cfynXU8/iPszBxIeAWUiMw4g5DlqczDSJMcDMGCpbP3vdl+5hha99eH1WuEkUSCQBAyi1vBdTsbGYg4Kk2kztKgeXioXhuUyeDr5CC4GL9FlcMyjfPpX5/02+NjT4SfuC3qxVPA7PdTDfxHtIBkFpuLg3LhfUEaicsheJVKhc+Tck8b9BK9f3k3TqVmtpufnJcXSBlawEey1skgW/suExP2f4pr+6zNxBHGOK1YMeyPPZjzZXNnRYyu77qwPsYbYWIAFr6NNh0HkrO6dMiqNba92CPdH+oIG1C5tGkagh5nM3i25HwII8Aum3E2IR+K+w1bE26ixACxSi7o6cJqOOz0LBulou13ib+rvVHNOL5I6h39lh1trHQmk/wDqmf8AMR6Kv/8A0Dwps/wVI/0s+a2LLGKoweDJu/z7HQVcXAN/e4f+5XG1Kueu8m2l/fy8lcxe1DliKgn9byPjUHoqTaUDqTJ14+KaEt8uOkDJFY8bT7ZF2uqSctSWmznUeOPQMRSt42RkzWpqMu6g+8uFpDFPNEg04ZlIMg9xsmT1m3DRWN2Mayj2xeGkPw9amJJ1eABEalZ9RkpZLKVSotWVt2U3MWzu5hQ6njAQJGHztJEkOpVqbjE82lwVKkzVGo1C0HKSMwLTFpa7UHmCpQY5KdsvbXpAMwxtmfh2vcRAlzn1LwLCwAtGixq9OVZI+CQYmorc7lZBuHydk9pBOUk8YIe6xAMj5i63NkzWdVc+O7RqEnQAgDJ55ssdVlhiJTbEAJdvFFvjMv03I3bGAJs0Q0cpJcQPNxPmqTXo7SjQikSIQnMRExKA7AEnTlPxj9lDKiO1UCiI2QhSATQrFOjYyQNNURUxqLY81cZ/dCaWgWueak0yVGFMstp2lRqYEuOcefPWR6IjDIWlgRZJRemA2Lu+3taNRzDmfWxTnamA5rnUr6STljrAXd7JwbaTGsAgNAESbRrfxWTgzpZa1Ova5kjjygACTzgeJukZenaB46uW1GHjPqdOpWxR0zW4dIkyufxGDLqjHmRrY68geggWHVbr3Qzxv7kAlXB0m/iSBPaVDOhhxzRPKHC3VTfRaGho0AFsxkeB1CGKXedB9lozeLrtnqAHde8PIrm/JIo+qHlJ9pmeS4kgVHgDm4p3YBpnM95Pi0+rSnNCKhiQIRG8deXG/wBSm8OL8hfGmumVqWDa1zIl0lwvH/RqHkOIlPVcpsaS8NBgkOyC3ecYBAJ0OTP8RyVR5smjBR6K8mRySbGfVukq5STmfceUAJ4STlMZqGKYNUk4CgUMApMF7+fh0ShSUCOQJMTE2nWOE9U0J2hOQoQcJ26qAKcKWSgwcjtKrsCOApY6QQuUHFOAmcEAsG4qLQphidrERGRARAE2VTDUQoeEZiGxqmAoEu0Fo4UrMoPjlcfXgequ4d2iUsTOgwr9LwFqYEgHhr5f3XPYeroFr4bEQPq9krL4s2C4axyt5f3RKtYZQPeqdN4AHP0upvfr7gloaw9J1yDYODfAkGpJ8YLfLwRB8FWoYi2v15KL3ckSWTrECVUc6Od/db5oz387cD0v0VQ1O6P7IiMkKsOYf5Xsd5NeD8iqtY6xopOqKrVeiVtkc6SEXJkSo8xKknaFLIoIxU+KQSUwoAZO0J2hETAsjCYBEDFIoMMSvkRKbFMsU2sSjWMaZsjNZCQCnKlDqXFDQnypBOQiR9EYUUTKmyIlYwCmFAC6O1qg6QwanATgJKAaDMKsUnqoxyIHqBRs4eqFeoV9JlYmHrWVujW4kwANeXVCi1SN9mJt9c0YYnS6xu3iCDIImVOniZHLzQobdRrtfZI1zHX+yz2YiQpsxCBFIuOq80PMOsIJxPdIgXi8XEcjw6oLsTCIeCdSpKrPemdU4qtUrIlUg2dJUzXSUFo4MIoSSUEYgphJJEQXFTBSSRASCcapJIMaJMKSSSAwQJJJKBiOFM8UklCeQmqKdJEVCCJT1SSQLEOmKSSIrHB+vJKU6SgS1RNkc6Dr+6dJAaPaCYd1vrmrNMpJILoafYfDut5n1RmJJKEQ1TTz/dBqaFJJQb0Bt0CrPNk6SiEfmCSSSUFP/9k="/>
          <p:cNvSpPr>
            <a:spLocks noChangeAspect="1" noChangeArrowheads="1"/>
          </p:cNvSpPr>
          <p:nvPr/>
        </p:nvSpPr>
        <p:spPr bwMode="auto">
          <a:xfrm>
            <a:off x="76200" y="-1539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656" name="AutoShape 8" descr="data:image/jpeg;base64,/9j/4AAQSkZJRgABAQAAAQABAAD/2wCEAAkGBxQTEhQUExQUFRQXFxcUFxUXFRQUFxgVFxUWFxQUFBQYHCggGBolHBQUITEhJSkrLi4uFx8zODMsNygtLiwBCgoKDg0OGhAQGiwkHyQsLCwsLCwsLCwsLCwsLCwsLCwsLCwsLCwsLCwsLCwsLCwsLCwsLCwsLCwsLCwsLCwsLP/AABEIANMA7gMBIgACEQEDEQH/xAAcAAAABwEBAAAAAAAAAAAAAAAAAQIDBAUGBwj/xABCEAABAwIEBAMFAwsDAwUAAAABAAIRAwQFEiExBkFRYSJxkRMygaGxksHRFCMkM0JSYnKisuFzgvAVFkMHNLPC8f/EABkBAAMBAQEAAAAAAAAAAAAAAAABAgMEBf/EACwRAAICAQQABAUEAwAAAAAAAAABAgMRBBIhMSIyQVETFGGh8EJSkeFicYH/2gAMAwEAAhEDEQA/ANeEoFJRhACpQzIkqEAECnGuSAEoBABko0Uo0gBKEoAIAIANKSQhKBikIRhGgQiEEoFBGRiSEEZKSgAoQQJRygQlAoQhCBhokEECAAiKCJAASSUopKAAiRyiKACCNcmseLajDEuHaZH2XLSYfxvOj8rv6T+C6paaa65OWOqj+pYNqEoKptMfov8A2sp/i0+eytGEESNR13WEouPZ0RnGXTHEAkgJSkoNAokoIAIJQKACEIAMI0DAEnQdVnMYx/dtI+b+g7KWxknHOIWUPCBnqcmgwB/MeXksZf4zdVZLqppt5NZLPpqfiU3cODQajtSdp+p7rO3d4SZJ06KMjJNW4I19o8nrmKetser0z4ar/tEj4g6FZ6reJg3yeAOpYNx2TpXbP8TQAfi3Y/CFtbS4ZVaH03BzTzHXoRyPYrgFC9BV/gPEFS3fmadDoQdQ4dCEZaA7JlSVFwbFWXNMPYezm82nofuKmlqtPIhKIpQCIpgJhElIikAESCBTEBIOqUkkJAEAgg50IigCDe4ZQrfraVN/ctE/B24WbxDgC3drRe+kek52+h1+a0HtkptZaxslHpkygpdo59d8L3tDVkVW/wABkx3YdfSVGs+IqtF0OD6buY1afi0rpzayavLalWEVabHj+IAx5HcLeOpzxJHNLSx7jwUOGcazAfld5eF3psfktHaY5Rfs8NPR3hP4FZa/4Fou1ovdSPQ+Nvz1HqqO6wO9t9m+1Z1Z4vVu/wAk9tM+ngWb6/qjq4SlybDuK30zll7COW4+LXbLU4dxmHQHBru4OU+hWctPJdFx1UX5uDYEIi6BJ0A1Kq6HENF25LD/ABD7xIVfxZjDRSa2m8OLzqQZ8I3nzJHzWEoyj2jeM4y6ZCxzHDUJDTDBsOvcqooGQSdjP2W/5lVNzdKzFUCk2P3B/V4j9VmaFTjt1mdHILOVXZteSn4jU1PopOFcLXF2x5o5IYQDncWySCYboZ2+YTjHIGYrVeiiveSrDF8IrW7stek6mTtOoPXK4aH4FQMqvbjsWRDahB0VlbXUgCNevXyHJQciXTYQdEmgNjwpj7raqHDUHRw/ebzHmuz21YPa17DLXAOB7FeeKD/VdQ/9M8ZzA0HH+Jv/ANm/f6qOgN2UgpcpMKwCJRI4REIAKEEaIhIAiiRwqPEcZyPHMDNmHYA6n0HqplNRWWVGDk8IuSEkBM4detrMzMMiYPYjcfNSI6JpqSyiWscMpACjT5Yk+zVANhyPOlGmkFiBDjaidbVUQoB6AHr2wo1tKtNj+5GvwcNQs9ecA0Xa0aj6R6Hxt+cH5q/bUTrKq0jZKPTJlCMu0YetwjfUtab2VAOjsp9HafNUl/VrtqFtZuV7RBBjSdRt2K6yysuZcaP/AE2r3yf/ABsTndKSwyYURjLKKSoSdyrg1/CyNsjP7RKo6hTtO58IHNuh9SR8j8lgzYTenX4qx4Zva4quFGo9rNCWg+Eu2kg6HQBVdU5tBJJ2A5nkFsOH8K/J6OZ3vO8RPcjYduS69JUn4pLg4tba4w2xfLLq4uBXpupXDGu2zAjQ9HDodOS5fj+EewqQ0k03e6Tv/Ke/fmtg3F2urPaCJy/HSTp6qHxDaE0Zd8Ox5FVOh8yj0KrUpbYSzl+piQ1PBmiQBqrOwwypV91pI6nQeq54xcnhI65SUVlsYpUtJVrw5fmjXY8cnA/CdR6K3tcDpU2j21QHnDT8pRVL+0pe4xpd1gE+pWy0rfmZzS1kF5Vk60KoImdDqPLkjDwea45U4ic73WOPqUj/AKxVGsPZ6hV8r9SVqp/sOylyAcFyGnxVWH7b/tFE7iysf/I/1KS0r9x/N/4s6+XhMuvKc5S9s9JC5AcXrVNhUf8Aacp2D0bp1SSz2bQCZqNLWzGg2k6wlPT7Yt55Kr1EpyS24Xuby7xlslrDoNCQNZ5QSI5ELJ39Zod4jmedYBJLZGms6E/gl1KH7VSq574ghvhbruOp6ctku0w/O6YgSvJdVlj8TwvZHrq2uteFZL7hBhbTI6mY6dp58loHFQMOt8jQFNIC6oRUVhHJJuTyyHlQDU7CGVUSMlqItT2VAhAEY0026iphahkQBBNNFCmlibcxMBgOWB49pEXDXcnsHq0kH5Fq6HkWY45sM9uKg1NM5v8AYdHfcfgkCOeFybO/wSiFdYNhw0qVNhq0fefuWlVTm8Gd1qrjllnw5hQYPbVtx7oPL/KhcVcRaEN+A+9M49j37LToNFn7Gzdc1Qwc9XHoF6D8OIR7POjF2N2WdGp4PwUFvts+ckAkxprqQO+mvkpOP1C5vs266/AAcyeSs7qsy3oto04mNfoFgsVv6rnkAPAJhoAJn05pyaUdrZNadlvxEufzCLCzsKLDmqODz02aPxS7ziQ+5QbMdB9TyWfbbuOtQkfwjf4q0w6wc8gRkp7mNCR5rmlqFFbYI6lpXOW6x5Km6vK9QmQ4x0mO+qjUnvzAa/Rb7FHtp08uUCQBpybsT6aLItpS6e8rmdspds6o1Rj0jsfAzv0Ol5O/uK0Wh3grN8LsyW1Fp3yg/a8X3q7/ACiFJYt9lSOpp0z5safuTFRlJm1On8GN/BN17xVVxXJT3MWB+8xSPd08lS1az3lS22hJlWNrZgckmMrLTDCdSry1tQ1P06KkMakMNgSyiARlAhmEMqOUaACyoiEtEEAJyoi1OSmyUAJhIcnAkoAaLUzWYCC0iQRBHIg6FSnBUHE2Lik0tHvHdVGLk8ImclFZZha2EilVeHEOY1xyfxDcF3lt3I6KHiWK8gUuq+pWeGMBc5xiB/zQKgv6bmPcx4LXNMFp3B+/rK7nNVRwjhjTK+e6fQh7XPcNDJMAc5W0wmi20pToajtSf+clU4XRDAKjx440HQfiU3f3hfJHw6T+CutfDi5z7ZnfJ3TVVXSHb3E8ziJ13P3BLoXnJ2/X/Kyri4GXdd+/mpdC9K862bnLJ6NVarjtRpMrTqAPkpAvm0xuJ7/cAs1+VDoidX6BZGuCbf3xqHX5805g1t7So0cidfIbqtpNLiABMrZYFY+zGvvHfsOgTQGto3OnRSBWJVbbNVlSYqJDyyl06Cdp01JZTQA3ToqQ1iNoTgagYbGpwJLUqECBCDihKIoAQAgQgEJQAQ2SoRFCUAE7VEGJcwqO64stmOLRUzkb5PF85hAy5LUnKs3/AN82o3NQebR+Kl4XxTb3D/Zsccx2mAHdgQd+xQBckLN8RcNi4cHh5YdiIkHutMmKhTi2nlEtJ9lJhOCU7ZsNEuPvPO57dgs3xrTpOewloNRuubnHJp6idddltqixnEOA1KlUvaRB77LWuS35kyLItxxEx9zWLuwTdeq2Ijt0W0tsLZSYWwHE+8SJnt5KlxDBaR1ALT2OnoUr7XY/oPT1KtGWLk3UoNO2h7beitqmFR+1/T/lNtsgO65+jpxkrKdm47H6qytMGcfedA6DUqdb26tLemjInEPDMPaweEfE6lXltTUajThWdtTVEsm2rFZUWqNbMU+k1MkcpsUhrEhqdagAFqNqUhCABCNBEgQEAklAlACZRykAI4QMUjhFCOEAR8R/U1f9N/8AaVxO099y7Piv6mrv+rf/AGFcZsmfnPipfY0JxVqc4MoF95RAMEPD57N8R+QKLEwCdJjyjXol8HPy3TD2d/aU4MbR2g1AU24Ktt65PNSmvTJCqquuSp1UqHXagaKquFV3TVc3DVXV6allIo6zUy2krSrbpoUFmzRDDKasrWgkW9urGnT5KkTIOlTVnaMUe3pKzt6SszZJoMUxgTVJilNCBBtalhABABMQpKlJQCAFIkRKKUAGgUEJQA2gEaJACwjJRQmbuvkY95/ZBOvYJSeFkpLLKriLFadOm9rnauaW7Tq4EBYnDrC1MmpdZCeTaT3u9Bp809xHcMc8ua4uB0DS4wYEF0DUkmTHKY5J3A3PIilYU6zubnsc+J7CB6rzbL5PlcHo16eKXJExC2sANKl24/6TGD5vlUlpWpU35mtiNi50n0BW3xJt8GmaFrSHQUrZh+biVi63tMxkMJ/mbHo0Qs67pP8AV9zb4MMdG0wC+NRswOkgyCr+mVkuGaxDIK1NB69SDzFM8yyOJNDrwo1VqmBqaexUyEVlWmqu7rMbuRPRO3t26q406Wg/emJ+PIT4ZOxIlQv0ekJcTUeHOYQRlAdu0OYeWhBjbM8cgTxWapJ4jyddembWWR33zf3XbTsNhqdPgUqnVaTrLfMQPVMt4oAplopsmA0ujUgis0k9yKg9Fb2+OUKzi1zWgF56CAGFz3E8hJcPJx6BYvU2J5aN/lVgdoW2gIiFKpWqiNYaZDqcupuGcgkDQnRx5NnXzOgnLKvbUte0Ec/+arspujYuDjtqcGNUaCm0qaWyipDKa3MGExqjVsXoM0dUYD0mT8kMbrFlvVcNwxxHnC5XauAJk6DeNZ5KZSwc91rh0dSZj1uf/KPR34KTSxOi7aoz7QH1XM23enRFUvnEkyYiI8hClWoxWpOsBwO2oRrnvBuIP9sGl5g6EEmDIMfEELoErSMsnTCW5ZAUSCNMsKUEIQlACQUJSEsIGGqji2pFpW7tj1cArdUHGzv0R/dzB/WPwWV3kZrUvGv9mFqVPzLYZkEmSXZczpMxEuOqlYa1hb+dvTTb+40Vn/0tMeqikP8AYMzVCd/C0taIkxLyJ2TFvi9pQBz0WVX9XVS4fZH4rzJRbbSX8f2etuS7ZZ3bLAA5aly89fZU2Dz/ADhJVFWNPXKXxyBIn0bopNXjlu1OjSpjoykD83lVFxxISScrp/2t+gVQot/b9yXqK/f8/wCGswJ+g/yfqtdaOWK4Wql7A4iJ25+f1W2shovRr8qPNu87J7AqniC5ytFMHxP0J5BvPN0B1E8lcNCyeK1z+WtzaBoGWSxgk67vLRz5OCjUScYPA6IqU+Ru8uRQphpzNnX2sB7Q47Bzho8EeEluUkaFroBWLxO5mo4xlDtwDmE7tcDzboPJariC8zB2ak6DoatNzT9sBz8w83lYgtBdo4OHLl8p0XBRH1Z6vSCNfsd/vJUq0qDcanmOomTJ5Anft5pIpIMplpkaLeSWDNWcm3we+zaOJlxzEA+N5IA0AIFKmAAAJaTA3HhU7CaxpVzTILWu90QQAR5tb32HxKqOFR4XTAB5e1Zbg/zVJzO5aER2Tl+8Nq03NFNviH6sh3Pm5tMD5rlrbjbwO6KlBo31MpyYUWjUTj3r2UeMyu4ifNCqOrHfQrlVIwV0rimoRb1I5gD1IB+RK5yyhPRZXehxaprge9vpukPd3S/yQ9vUJupQ6grFHGiz4V/9zTg7GfQErp9Oqua8IgCt/tMLoFu9dFfR6NHlJ7Slymabk4CtDYNEShKIlACQlNRAo0DDKzXHh/Ro61G/KT9y0crN8bkeybInUn0YRPzWdybg0jSuW2SZgLSiHUHSB7jj8yVUWlu2SecwtJhlL8w/+T7tVk6TznPmf8pqOB2T3PI5fBoGkJiypBz9RsELo6J/CWzUjuPWE8Epm6sXMDLQNABAqBxB31PvDkRC1NpssdhgE0hH7T/o7VbG02WVEHGLT92aXTUmmvYmSsnjrwy5Bh4lo8TXCNNJIdoPVakFVHENIuYYcGxqSQDoNUXw3waCme2WSoxKnTcCPatfP+m509JZSdr5FZGnhbhUjI6ScuxnnAg6jYrR2eMOEND3PJOVrBFJhJ0HtHCC4dZPorX/AKU8gtDpr1WAOqRlFOn+5TZyzQOnh5DMvMrk68t9Ho2SW36mdtMKNQeF4AEiWgO1B6pm7lrHU3t/OaZXAeF4J0dHI6bLQW3C15Se5zXUocROpgnacuUQfJTTw9mfNZ7CcsgH3TB8QInvPLQO6LSWspjHh5ZjGLcueiuwmwDaOd9OmORcfbNbOmhq0nENPZ7Qq25j21MCPeES9lWdZ8NRrRPkVbYxigbo2WvaI1cW1G8obVbpVp6bOHoq7AqWZ/tDz6ZYJ6wBoVnpouctxtbZiDZu7Z+ikSoFodFOC9k8hme42cRQ0E+IT5axPaYXPBeRyXVMVZmaQQuaYzhha/w7HUD5KLFnk5roZ5Gm4j2KQ6/nkVG/JyEPyGoToDsXT2AklRtRm6FHtGk4UrzXHcH6FdFt1i+EcPDGhxHjcN+g5ALZ25WkFhHRXHasE2mnAm2p1qssIoQjKCAEAIkcoApgCFkuP6sMYOof9APvWwWK47qAva3o3b+Y/wCFnZ0VHsrLOj+jVT/C76LCs9477ldYwG3ikJ6KLiOE0dT7Jk+QVMDltdu8d1NwGiTVGkbHn0Ku7+wAdo2PJPYbQAOySZSRJw1v59o10L9PgVs7fZZiwtHCq2oWkMJcA+NC7XSeuh9FqKKmvoUh4KPd05BUlJqNViMNfYb7N2Zonz3+HIeimWeOAOmYjkd1bX1CVn7zDQeS479NGyODeNr9TS/9wAgGdtVSYxxA2o0hwykbGemx6qirYeR1UFlqcxBXJHQRT5ZqrSw9o6qGyQdPe5mOoPNaDDaMR/8AircLsiBstFY2xXoU1KC4MbbNzLO0apoTVCnAUiF0GBDumysvjFsJDjyP1jftotdWaqq7tM0g7GRrtr1SaFhMydXDpKfpYNLZJIEgaftcyPKInzHVXdtZaAawNp3jlPwRWtQioadTQkn2Z/Zc3eB33JHdTtK7JFhQhXNBqZt6Sm5dNFQhxgTiRT2S0xBB3VKSUaYCQEQCYv7r2dNz8rn5ROVsSfJHa3QqMD2zBE6iD6IAkFYziWmHPAyEuJ1IiN9D6QPgtjKi1LYEzCTWRoi2dHKwDsot7TlW5Yo1WhKYGXr2knZHb2CvX26VSoKcDyUdhYzWc7IBk0zkkl0gGGtOgA6hXzaadaxKDUwbyBrUssSoTjWoEV1ahKgVbSVoDTTTrdIZm3WE8lHbhgzgxzjl0Ed+q1P5MgLQdEsBkg0rEDkptC3hPhqca1MQGsSoRgIJgNOaqrGWwyZjxD4g6ER3mFcFQriya6oHkGW7amOeuXadd0ANCmoN5RmrQ6BznT5NgfVWzmqNcWuYtOYtymdI17aj6JegEyk1SWpikeSeOyYC2FKSWNhHKBByiKP1RQmA2EIQQQAaNBBACXJuEEEAMOCACCCQwDdLaiQQA6n2hBBABQiQQQARCJyCCAA0bpcI0EAAII0EANu2KacEEEAIIRAaoIIAkMCcIQQTAUEZQQSEAIiggmgP/9k="/>
          <p:cNvSpPr>
            <a:spLocks noChangeAspect="1" noChangeArrowheads="1"/>
          </p:cNvSpPr>
          <p:nvPr/>
        </p:nvSpPr>
        <p:spPr bwMode="auto">
          <a:xfrm>
            <a:off x="76200" y="-1539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9698" name="Picture 2" descr="http://www.ktechno.co.kr/ls_parts/img_part/coli2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3643314"/>
            <a:ext cx="3071834" cy="214314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3643306" y="4214818"/>
            <a:ext cx="4929222" cy="78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b="1" spc="-1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교류</a:t>
            </a:r>
            <a:r>
              <a:rPr lang="ko-KR" altLang="en-US" sz="20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로부터 </a:t>
            </a:r>
            <a:r>
              <a:rPr lang="ko-KR" altLang="en-US" sz="2000" b="1" spc="-1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직류</a:t>
            </a:r>
            <a:r>
              <a:rPr lang="ko-KR" altLang="en-US" sz="20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로 변환하는 전원의 </a:t>
            </a:r>
            <a:endParaRPr lang="en-US" altLang="ko-KR" sz="2000" b="1" spc="-1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000" b="1" spc="-100" dirty="0" err="1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평활회로</a:t>
            </a:r>
            <a:r>
              <a:rPr lang="ko-KR" altLang="en-US" sz="2000" b="1" spc="-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에</a:t>
            </a:r>
            <a:r>
              <a:rPr lang="ko-KR" altLang="en-US" sz="20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사용된다</a:t>
            </a:r>
            <a:r>
              <a:rPr lang="en-US" altLang="ko-KR" sz="20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2000" b="1" spc="-1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11560" y="1412776"/>
            <a:ext cx="79928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9552" y="545008"/>
            <a:ext cx="4320480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3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2.</a:t>
            </a:r>
            <a:r>
              <a:rPr lang="ko-KR" altLang="en-US" sz="3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3600" b="1" spc="-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인덕터의</a:t>
            </a:r>
            <a:r>
              <a:rPr lang="ko-KR" altLang="en-US" sz="3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3600" b="1" spc="-1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역할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1560" y="1595466"/>
            <a:ext cx="7848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AutoNum type="arabicPeriod" startAt="2"/>
            </a:pP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상호유도작용</a:t>
            </a:r>
            <a:endParaRPr lang="en-US" altLang="ko-KR" spc="-110" dirty="0" smtClean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algn="just">
              <a:lnSpc>
                <a:spcPct val="120000"/>
              </a:lnSpc>
              <a:buAutoNum type="arabicPeriod" startAt="2"/>
            </a:pPr>
            <a:endParaRPr lang="en-US" altLang="ko-KR" spc="-110" dirty="0" smtClean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algn="just">
              <a:lnSpc>
                <a:spcPct val="120000"/>
              </a:lnSpc>
            </a:pP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두 코일을 가까이 하면 한쪽 코일의 전력을 다른 쪽 코일에 전달 할 수 있습니다</a:t>
            </a:r>
            <a:r>
              <a:rPr lang="en-US" altLang="ko-KR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</a:pP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성질을 이용한 것이 </a:t>
            </a: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트랜스</a:t>
            </a: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입니다</a:t>
            </a:r>
            <a:r>
              <a:rPr lang="en-US" altLang="ko-KR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 marL="342900" indent="-342900" algn="just">
              <a:lnSpc>
                <a:spcPct val="120000"/>
              </a:lnSpc>
            </a:pPr>
            <a:endParaRPr lang="en-US" altLang="ko-KR" spc="-110" dirty="0" smtClean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650" name="AutoShape 2" descr="data:image/jpeg;base64,/9j/4AAQSkZJRgABAQAAAQABAAD/2wCEAAkGBhQSEBUUExQVFRUUGBcXFxgXFxcYFRUXFRQXFRcXFxcXHCYeFxkjHBQXHy8gIycpLCwsFx4xNTAqNSYrLCkBCQoKDgwOGg8PGiklHCQsKSkpLCosLCkpKSwsLCosLCwpLCwsLCwpKSwuLCwsLCksLCwpLCwpKiwsLCwsLCkpKf/AABEIAMIBAwMBIgACEQEDEQH/xAAbAAABBQEBAAAAAAAAAAAAAAADAAECBAUGB//EAEMQAAEDAgMFBQUGBAQGAwEAAAEAAhEDIQQSMQUGQVFhEyJxgbEykaHB8AcUI0Ji0TNScvGCorLhJENTksLSFmOjFf/EABoBAAIDAQEAAAAAAAAAAAAAAAECAAMEBQb/xAAtEQACAgEEAAQFBAMBAAAAAAAAAQIRAwQSITETQVFhIjKBwfAUI3GxoeHxBf/aAAwDAQACEQMRAD8Az8qLTpp2U0XtMtglRxGgrKAykzoYjxTh0DQIVNFIUHUeBqjydUmlCJSzKB20EcmY1MHogcoNtQ6eFEuUmVioFoPQp9FKQPEIH3gyonUx9fVkAsO8kpoTU6iISiGhhKkx5lLgnaESUFzFEBUWKUqIbkkCkCogJFqIOQrTIRaYQ6YVhjVKCrHi6NTQsvVFaERwmVSypmozURkrCUaatUqaHQCtUwiWpEqdOVao0oKhRarlMKFqRLJKmxllNoU8iAwEs6JkfIE6ATwkOUSTKcsUSkRxZB2FELkBlN06IxpO4ge8fujRZGMn5EHBRa9HGEcb294QNUKC4uPaJtKkXKDW80i5QKJhM1SakAgGiYUsve+vrgho/AFEjQxpp2NvdScUg5QKQQMKkJCg0ogKJKJgqYcotKeAiSuAgKjmUmtCWVELDUgjNKrsbdHabojIOGqbQhgolPW6g/BYpI7EFkKxSpcUw6D0Wq2xqBTbcK20KFiDUmwrVIKuxtiVaoJR0GDUoUoSISkBOcZ4JKJ8kkaGPDMyGak8FCtW4KeAbebj0VdnPxY90i593jj/ALWRqrhAj6KA4pPYT9eaJ0S62hyjqbqpVp5dJg6TwVqhtNzSe5MmwmAPiZ9yJjcL+EDmuehhvHiLoRt9iZMalEzktFGnVkKUyoYCbSi0aRcQGtLieABJ9wQKDC5wa0E/zECcognM6LgWXZ7vbC7Cq15qS4HLIMMLXsL2kDW+XLrw6rHn1ePC9r79DXi00prd0jIG6GKP/Jdfqz/2ss2Ilp1Fj5arv8JtNjSPxjN3EZ5kkyZ4kAcOJcFjb2bNcXCqBOYQ4tGpBdcgaECATzHNDDrIZPYsy6Rx6OZS4pBNN1tMdBWOU4WrsjdatWYHtDQ3gXGJ8BBPmgbT2TUw7g2oIm4gyCOhUG2Oim1EabqLAnATIrkqLDE4Qg5EaUyIGhHpoTUYIjoK0SiMpKNIozFB6Ctpq1h28EBgVuk26YZIsU2XVym3RAotVmkLi/P6hAtSDMbZEoujXw9UzEVsSUoxIuUS9ScEGqeSiIQcbpIbnJIhPAyVLZlQQQAR5oLiqTanZ1L6G6pRlwumdFTdKsrNwOIbJJNot4rVw0VLNlMbCVAS4KztvGhtNrTe/tNNx0KDVxQoGw7wvcWXM7R2h2jyRaToOZTIEnSsvYapLT4lKvjAAq4flYB71VxT+6ddCq5Mwxjb5O43JwjTS7Q5C95kEd2o0CQ3KXmHgtOlhfiud313ueXmlTJa1ktaADNjeAbtEzAOkkcAun3Dx4fhaYBJIsQamsWMU8rsotpC5PbmxTQxVQOHElp5tJkevTwXB00VPLJz7tnoZSeOHwexzdDbdZjg457R7XSNDwNh7gvZNy9ssxWGyVC05u67M4XEQIGttPJeU4mlmBtIGvISYE+a9C+zvZjqDBnGUu0Dnupk8bECDqrtZGENtd2JjnLLjlv+hmYwZKtRhLSWOIOWY1tr0hUK+LuA25JgcdfBR3i2nmxVcgvs8iHOzZYtDTNwpblMa/EOc6LCB+LkcLzmECzhH5iAZWqWdwwqXmY1gU8zXkeobvbZNPC0W1Q2Q0S5ru5ldZhaeImGniCQdCszaO8eErvBqZTlnLM2GRsSRwmo4z+lczv5tZ1MNpMJiMxgXJd0FpMSSLSAbGV5pi6tVveId4z8lnh4+aHL4Nrjgx/N2z2n/wCPh9LtKDs3HLaw4DNPtRcjmsWVjfZnva4VOzqFxboGiLl15JJ6fXDrd5KbW4iRbtW5oLpIIgGBGnGxKu0+aUZeHNmXVadNbo9dmYAigqDUQFdRHIcQ7QjNKE0ozCiMkGo6q5SaJVSm1XKSJYg7aStUWwgs1V1ggKFiRZw7bIlId7y+racE7GolC8/UfsoWEgYU6ep+uJUXGEqL/r3oEJvdZVKrkWq5Uq9WyIB3VElTNRJQFnibiq2JZmEK0WyhPaqKMcGYdSrWZZsRNjcz42strZGMqGhVcQQ9mXLBeJuP90zGrQ2REuHM0x/nR232bIZG3RzX3/FV3e2WgcAT8S4yVpYag6QXmSPqbWTYRgDnR19VbRSUVSM8sjk+RVCq1RyM8qpUKRjItbt7zuwVVzSSabzJ8gYExMTwXpOzMdSxpbTqND2w4jm0AQIOokkuPM5dAIXkGKpBwQ8Hi69G7HEXmZPqCCudqNG5NzxupHRxalKO2R7Rht3sJhsS2lkc8V2mQ8h4DmPa5hIPIyqG9m9DMIx2HoOpv7QOABg9mXaxGrenA+NuIw+OrvFV1R5cW0hlNyRmcz+Ynms4YcanvOOpOp/2VOP/AM+T2yyu/X35Fefbx2QzkNubnz+JWz9nu1ezxD2GRnOgLhJ4TlBLjew4QVj1BIWcXup1A5s+S3ZsW+DihdPl2zuXmes727GdWy12CS1pD28YbfMOcTBsNeK8+xYzHKBJ5DivTdx9+qOSK5yvOjoHZwNAMtm+fvW3tdmCcab6bcOajqtPvNDM5l4m4usmHMseN21a8vMvyxU8i4+p5huTu08FtchzWOMhxDmiASPaIA+IC67eLGziWU5J7NlwSbZhaxc4EHm0+IXTba34o0qZ7L8R0QANCY0nj5Lyd2NdSD6tQAVHk5RwaCZiBIF7wE2PHvzeIna9fL+EGef9ra1XFL6nR/fGA957WgXJM25WFzdWnUT3jeGOyEkR3gxrzadIcLq5sjZhbs1zsQGPPZvc4NDcwLzmYC4wS4ZriSO5AXn2L3trU30w60QSTdpc1lOmHFs3gU5jiTfRdFzafCMkNPFr4nyd21sWIIPGdQpCpF+CFhsUatFtQseC6cznmJseEaz+pcXvJvEX1OyYcomJ0n4KzettlLwtT2nYUtvZn5KLHVXTBj2QTwLuDjwHHRbWGp18pJbTkNBADnXIeA68aQ5pFrzwVHYmDZhMHnymcuUkmSXEyLwDwBykS0taRYlcntPfesypJzNnT+XVpix/SBC536jLN3Do6UdPiiqk+fc9JpuMkEEEE68QHFgMi1y0xxV6jUk+CwdydsjGUnB0EtiNJ0jN4jTlcnjC0quMbQY59U5QycxIjQkWHU6LbgyuceezNmxrHKkblN1gpYc6rgtk7y1cdUDaU0qVznHtuaCQT0Fjpe2qLX3pwdGqKYLi4GC4OJdMuBgzJNghPUxi6LIaeU1wd1VcEEVYJ8vUqnh8aHMa4OzMfdjvAXaeZsfj5uaxv5fNXwkpK0Z5JxdMM+vICp1ayZz7Ku6onEbJuq+CSq9omUFs8mhCqBTLkNyqMiHY1WtlO7z+mU/En5KmxyNs4/xfAejkY9l+L5ihhXXPVWZVTD/sjlyjKbHeUFwUy5MShQbBPYh1xFMolQqGL/hnwQoZS6NnSnV6soN94a7/AMVRAWxtPBZMIx7pz1agbEADLRoMvHPNUjyWUj2W5HUgTqaC/DzqFdDU7mJaEUjN7FzBmpkt6flPkbLrtk4NzcdQlwLRUoOHdEw7s3n1WFiafcHkV1mzwXYrDkfyUHeTcO0k/wCVZc2ON3XNP7GzDN1SfmjOYIMm56+nRZm3KRcDx5LSBQ61EEXWvakqRl3W7ZHdnfstoHCYghwMgOqCS1rQMlzxbHd5JYjddtSvhw+oCKrXFw0cxxa4s7uhjuE3vJEWWbX2E2oZcLrod1MC2nXa6o4mGFwzcCKlNhItM5ajjH6Uji64NUMi4sZuKZ2OSmHUyyO0awuFJ5vlcBoQReOBnhC43GS3FtkOEm3XwPBegPw8gDgPdZYG29g9s21ntu0+CkocUJ4j37j02tgTWwDKjG2yseAHZyWtExmMO8pK8x3vyPDWNIl8RNgNBJPD/ZdHuFv4cL/w+KaWtm36SdS3+Zp1gXC6za+yNl16b6zhTdYu7j3NJIFu41wkz0WbE1BVdP0f2NE/jowvsu3Xq0albtA4Gk4st7DjGodq4RcW0d1hUftSxZNJ7WhzQKjs0mcxbDZH6bWXog2sKeHYP+YWNgH+hvePvXHbZ2eKzCHXmfOVfjgkt3qV5cjk6+hW+zNxcykRLmuoZHEfldTcQQYFjdpn9S4/e7dCrTxfcaQ0m7rwO8Q0m2tjf43E7G62IrbNrZSDUoFxLbn8MuiZH+EXHLqu8ZvUys1wotdVeyQHEZKboMOEuMkjKbxHJU7HG6L45VJpv29ijsFj6OEpU3zmdWBbOpAEuN+FjotXtT6KhhaT82eqQXRDWt9im3k2dToCYGkeJzUur9PBwhTKdRkU5toO6oqj33T1HqsStFmVsJmSQCUlLFPLzohPcpEoTyqykdjlY2U7vVf6B6kfNVWi021jUTpOmsdVPZlT8SqOdI/C/wAk0eyzF8xUpO+SL2izMRjMsxrHyWlsXFPdha8xLeyIORptnyulxGYe0NP2U7Ehichi9M56G02UKj4ElQRdk811Os2WkRM8EPYrhUxDWnSRPLW66LenAspYlzKbcrRoL/NRFvhtLcLb+3TiXiBlpsfUNMH2gKjgYcZIJAaBZUGtUGtAF7eKt/dyDBBBGoP7KcIR7pO2Qa1PCJ2agRdQnQ2JHdPgui2U1rvuj8+QOoPGYkAB9NlWnE+TR1nqsAskEdEWnVy0WUoEsc85pMkPLYEaCI4ayklC2mXY8m1MsMfb4KbSqocrFMqwQtUaUlXWBVKLlaYboDIuspotPCyEI1ICqYjeulSMXJ0FvXklZbGNukaNfZbS2CA6bXAOvim2BsMU6Yzt7wLgJGjRUfl0/TlTbPx9d4DjQa1ocWuzP7wdkL2d2NCAL6XW3UdUaZ7OWZaZGRwc78UmJBgDSTc/tlWfE32anhyRXRJzJA5hrR5taG/JNTYPig43aLWjM3QiRIIseMESuZxW87s1iAFrXK4Mz4fJ0mOwIdHQyjbIbkaWwAA58eDjPqSfArknb1OblnvFxmItlBA4c9F2e6+2qNdkFozdGl3xaD71neojGW00/p57N4QulCIXSt2XSP5fUeqk3ZNL+X5+qvTbM7ijlyFXcF1W0dktLSWiHAaCwPkuYqNTWJKNcgYSQ3apKWIeVl6G53vUC5CqVISlBJtRH2LTzVn2kCm+bEwOzcZtppqs7CVM7yJDQOJNgOZK0t1tsU8PiHOr5uzqUqlN2QS6HscwFtwOPNEvxxadvo5rE8+XxuBbrdau7bGVHFtS7croGaL5CREuF5AEcZjWFjYvRaW7FQdu1rvZeQ06c7ESQJBPFSJbjLNF+oPAwPAIGNfZENqrx4Ktjj6FF9FEo/uHR7lYKma8EElpANxBPG0WHDjp1W/vvhWsxZDZ9kG5B4Dl4rH3aqsbjqgaRl7UlvsmxuLEzxWxvzVDscY/6beBHAc9VzoTn4tXx/o7OXHBYuvJ/wBo5fMe0byB9QV2e36hztbJyGnSeGz3WmzHFo4TxjVchXaNeRB88wHpK6rbTpZQfzox/wBrwUMrrNFg08U9PJfz/RlV3gC+ibYlA4nPl7uQE3EzHpoqGKxEZnEB2VpIB0nQSBwvMcYXRfZ6G9obNkn9JkHWxLufJaMmoWN00ZsGj8SO4yAdfriqOK2s1pjU6WWvvaMlV7QI1GkR3jwytjXkuKzxVadbj42VqyXDcjO8CWXY35ne7J2ayrhqlc1A3s47sA68zNvcqtOXOaxoLnvcGtA4k+gAkk8ACV0W5GMBwtem7s2tLDGawJaQZuTpc9IlcDtHaEVyGOJEVWtdGWQWkzHCQNORVOPUOSfHRryaOMWop+dF7CYyv967KQ5ocGuyND2m94cW+i63GUiyu9pblAPcBBbLYFxPtDquJ3SEuZYmw4E8etQLq97q8Yh0QJpgWy9P5Xu+JHgq46mTy7Gi3JpIRxbk/wA4Oe3n3og9lTN5ubQtLcXYWb8V5JfMgZDmgaloNqoHFlyRMEFefYp81r8XfPqvXdyntbQIaWguYeNMSY5B4B82O6FJrZulH1Dosapz8yG294xRa4UwSxsXALmtDCSzvaQA9wB1y5Vm7P8AtBD3gEkiwg8QGhgEj9IjzdztvNpgYeDBaWSRzLhLp5kkkrxOq/JWOXQOMeRsljpI7Pcu/V1Kq4/ye7bcoHEYV9andwAJiAXcL3iwuTyEC0uPkTtokuiYk/3Xqm5Zc7B1HOBIa0mSXNDSWm47pA8QvItt4E0cVkzGe46SbgvY19yOMuT6XK6cTPqsK3/U3cZXERF4A4xpJFrkXi2vmul3RxX4jc2f/vDPRzY8JssPH7L7Om103yy78ouDyFoJ4R4Sr+5pDaojKOrXH4kvBPiqH8Ks6CamuOj1/DwQIc8eNVx9KzlcpMfwcSP6p9aZ9UPCUy5ouHeOY/8Ak5F+7mf4dOOc39xp/Nb4NtWcmTV0GL3AXI8wP3C5HEO77wC0wfymRBn5rq5I0Ab5tPzC5LG1ZxD5IMtGnjx7zvXmmbe5A23CRVJSUs/1CZWmI8fLlRxdX4K5VWfieKBUuwmw3/iNJ0m/uPh6jxGqNt6jlxNQDg48QR7wXD4nxVLZDH9q1rZa4kDQTJtxXTHZvbOxHaPLqtOhUquLhJDqTmQARA7wc4acBzTXSNjW6NHIYhvdKtbAqZazSLG8E3vEgxpqBrbmoOpq3s1zG0qoLAXAsLXXlo72YCDee7ryPNRFeLuguLZlxLgdSPQqtitUbCVQ7MIFvfe9zqhYpt1H0JP5zf3HGavrqR+Yj8o8Qug31oxj3f0M5cv0gT5rmtx8W2nVGdwb3uLmj/UQuj3wxrKmMLmOa4ZGAkRyi8SFzop+P7HXyST0/wBPujFGFNRzWCJcQ0E6AuMAk+a0Kdd+QsebUqbmx1e9rbkySYnjFlWAtax4eK1atE1H1CB/FptrtHMXe8DqMzjH/wBZW2UE3bRzseWSjSZztanmLmgXcx4HjkcR8QFZ3U289lbI0N0BlxeeLfyhwHH4Kzsmq1mMol5hgeMx5NMtJPSCsmjgw19jMWBHGLTPEJHijOVyLIaiWOFRL+Pe+vTqYl5b/HNKGtyj2SQY/wABXJYtkldlSxDPulak6A4upVKdjdzS5rhaw7ryb8lgHDAuVijXCKJ5d0txr7tOc2kH5GVA81GvDnBpb2bDViC0/lZm6nKOCr7Ja2ptCiHgw8ubAvcg5R4TbwVrY21hRY5hZmBeHi8D+BWpEf8A6g/4VRwFQ08VRrAT2Tg6JiYOimzhod57adlDdWkxmJpmtoHAmZIsZ0HgutrU2fd6r2sAc7E5ZiO4KZIAHDmsBmHGflF1tnH/APD9jFjVFQG0z2eQiY80XFEWZ8o4nbWDcx+aLE66r0X7N9sPqNFCmyX3l2Zze6dbB3CeEeI1WFi8CKjcpWVT2a7D1QaTjPiQL2iW3hZdTh8WPHa6L9Pm2On0z0fbuwahc40KmejnYKjQRDWmoGuIn8t3cfynXU8/iPszBxIeAWUiMw4g5DlqczDSJMcDMGCpbP3vdl+5hha99eH1WuEkUSCQBAyi1vBdTsbGYg4Kk2kztKgeXioXhuUyeDr5CC4GL9FlcMyjfPpX5/02+NjT4SfuC3qxVPA7PdTDfxHtIBkFpuLg3LhfUEaicsheJVKhc+Tck8b9BK9f3k3TqVmtpufnJcXSBlawEey1skgW/suExP2f4pr+6zNxBHGOK1YMeyPPZjzZXNnRYyu77qwPsYbYWIAFr6NNh0HkrO6dMiqNba92CPdH+oIG1C5tGkagh5nM3i25HwII8Aum3E2IR+K+w1bE26ixACxSi7o6cJqOOz0LBulou13ib+rvVHNOL5I6h39lh1trHQmk/wDqmf8AMR6Kv/8A0Dwps/wVI/0s+a2LLGKoweDJu/z7HQVcXAN/e4f+5XG1Kueu8m2l/fy8lcxe1DliKgn9byPjUHoqTaUDqTJ14+KaEt8uOkDJFY8bT7ZF2uqSctSWmznUeOPQMRSt42RkzWpqMu6g+8uFpDFPNEg04ZlIMg9xsmT1m3DRWN2Mayj2xeGkPw9amJJ1eABEalZ9RkpZLKVSotWVt2U3MWzu5hQ6njAQJGHztJEkOpVqbjE82lwVKkzVGo1C0HKSMwLTFpa7UHmCpQY5KdsvbXpAMwxtmfh2vcRAlzn1LwLCwAtGixq9OVZI+CQYmorc7lZBuHydk9pBOUk8YIe6xAMj5i63NkzWdVc+O7RqEnQAgDJ55ssdVlhiJTbEAJdvFFvjMv03I3bGAJs0Q0cpJcQPNxPmqTXo7SjQikSIQnMRExKA7AEnTlPxj9lDKiO1UCiI2QhSATQrFOjYyQNNURUxqLY81cZ/dCaWgWueak0yVGFMstp2lRqYEuOcefPWR6IjDIWlgRZJRemA2Lu+3taNRzDmfWxTnamA5rnUr6STljrAXd7JwbaTGsAgNAESbRrfxWTgzpZa1Ova5kjjygACTzgeJukZenaB46uW1GHjPqdOpWxR0zW4dIkyufxGDLqjHmRrY68geggWHVbr3Qzxv7kAlXB0m/iSBPaVDOhhxzRPKHC3VTfRaGho0AFsxkeB1CGKXedB9lozeLrtnqAHde8PIrm/JIo+qHlJ9pmeS4kgVHgDm4p3YBpnM95Pi0+rSnNCKhiQIRG8deXG/wBSm8OL8hfGmumVqWDa1zIl0lwvH/RqHkOIlPVcpsaS8NBgkOyC3ecYBAJ0OTP8RyVR5smjBR6K8mRySbGfVukq5STmfceUAJ4STlMZqGKYNUk4CgUMApMF7+fh0ShSUCOQJMTE2nWOE9U0J2hOQoQcJ26qAKcKWSgwcjtKrsCOApY6QQuUHFOAmcEAsG4qLQphidrERGRARAE2VTDUQoeEZiGxqmAoEu0Fo4UrMoPjlcfXgequ4d2iUsTOgwr9LwFqYEgHhr5f3XPYeroFr4bEQPq9krL4s2C4axyt5f3RKtYZQPeqdN4AHP0upvfr7gloaw9J1yDYODfAkGpJ8YLfLwRB8FWoYi2v15KL3ckSWTrECVUc6Od/db5oz387cD0v0VQ1O6P7IiMkKsOYf5Xsd5NeD8iqtY6xopOqKrVeiVtkc6SEXJkSo8xKknaFLIoIxU+KQSUwoAZO0J2hETAsjCYBEDFIoMMSvkRKbFMsU2sSjWMaZsjNZCQCnKlDqXFDQnypBOQiR9EYUUTKmyIlYwCmFAC6O1qg6QwanATgJKAaDMKsUnqoxyIHqBRs4eqFeoV9JlYmHrWVujW4kwANeXVCi1SN9mJt9c0YYnS6xu3iCDIImVOniZHLzQobdRrtfZI1zHX+yz2YiQpsxCBFIuOq80PMOsIJxPdIgXi8XEcjw6oLsTCIeCdSpKrPemdU4qtUrIlUg2dJUzXSUFo4MIoSSUEYgphJJEQXFTBSSRASCcapJIMaJMKSSSAwQJJJKBiOFM8UklCeQmqKdJEVCCJT1SSQLEOmKSSIrHB+vJKU6SgS1RNkc6Dr+6dJAaPaCYd1vrmrNMpJILoafYfDut5n1RmJJKEQ1TTz/dBqaFJJQb0Bt0CrPNk6SiEfmCSSSUFP/9k="/>
          <p:cNvSpPr>
            <a:spLocks noChangeAspect="1" noChangeArrowheads="1"/>
          </p:cNvSpPr>
          <p:nvPr/>
        </p:nvSpPr>
        <p:spPr bwMode="auto">
          <a:xfrm>
            <a:off x="76200" y="-1539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652" name="AutoShape 4" descr="data:image/jpeg;base64,/9j/4AAQSkZJRgABAQAAAQABAAD/2wCEAAkGBhQSEBUUExQVFRUUGBcXFxgXFxcYFRUXFRQXFRcXFxcXHCYeFxkjHBQXHy8gIycpLCwsFx4xNTAqNSYrLCkBCQoKDgwOGg8PGiklHCQsKSkpLCosLCkpKSwsLCosLCwpLCwsLCwpKSwuLCwsLCksLCwpLCwpKiwsLCwsLCkpKf/AABEIAMIBAwMBIgACEQEDEQH/xAAbAAABBQEBAAAAAAAAAAAAAAADAAECBAUGB//EAEMQAAEDAgMFBQUGBAQGAwEAAAEAAhEDIQQSMQUGQVFhEyJxgbEykaHB8AcUI0Ji0TNScvGCorLhJENTksLSFmOjFf/EABoBAAIDAQEAAAAAAAAAAAAAAAECAAMEBQb/xAAtEQACAgEEAAQFBAMBAAAAAAAAAQIRAwQSITETQVFhIjKBwfAUI3GxoeHxBf/aAAwDAQACEQMRAD8Az8qLTpp2U0XtMtglRxGgrKAykzoYjxTh0DQIVNFIUHUeBqjydUmlCJSzKB20EcmY1MHogcoNtQ6eFEuUmVioFoPQp9FKQPEIH3gyonUx9fVkAsO8kpoTU6iISiGhhKkx5lLgnaESUFzFEBUWKUqIbkkCkCogJFqIOQrTIRaYQ6YVhjVKCrHi6NTQsvVFaERwmVSypmozURkrCUaatUqaHQCtUwiWpEqdOVao0oKhRarlMKFqRLJKmxllNoU8iAwEs6JkfIE6ATwkOUSTKcsUSkRxZB2FELkBlN06IxpO4ge8fujRZGMn5EHBRa9HGEcb294QNUKC4uPaJtKkXKDW80i5QKJhM1SakAgGiYUsve+vrgho/AFEjQxpp2NvdScUg5QKQQMKkJCg0ogKJKJgqYcotKeAiSuAgKjmUmtCWVELDUgjNKrsbdHabojIOGqbQhgolPW6g/BYpI7EFkKxSpcUw6D0Wq2xqBTbcK20KFiDUmwrVIKuxtiVaoJR0GDUoUoSISkBOcZ4JKJ8kkaGPDMyGak8FCtW4KeAbebj0VdnPxY90i593jj/ALWRqrhAj6KA4pPYT9eaJ0S62hyjqbqpVp5dJg6TwVqhtNzSe5MmwmAPiZ9yJjcL+EDmuehhvHiLoRt9iZMalEzktFGnVkKUyoYCbSi0aRcQGtLieABJ9wQKDC5wa0E/zECcognM6LgWXZ7vbC7Cq15qS4HLIMMLXsL2kDW+XLrw6rHn1ePC9r79DXi00prd0jIG6GKP/Jdfqz/2ss2Ilp1Fj5arv8JtNjSPxjN3EZ5kkyZ4kAcOJcFjb2bNcXCqBOYQ4tGpBdcgaECATzHNDDrIZPYsy6Rx6OZS4pBNN1tMdBWOU4WrsjdatWYHtDQ3gXGJ8BBPmgbT2TUw7g2oIm4gyCOhUG2Oim1EabqLAnATIrkqLDE4Qg5EaUyIGhHpoTUYIjoK0SiMpKNIozFB6Ctpq1h28EBgVuk26YZIsU2XVym3RAotVmkLi/P6hAtSDMbZEoujXw9UzEVsSUoxIuUS9ScEGqeSiIQcbpIbnJIhPAyVLZlQQQAR5oLiqTanZ1L6G6pRlwumdFTdKsrNwOIbJJNot4rVw0VLNlMbCVAS4KztvGhtNrTe/tNNx0KDVxQoGw7wvcWXM7R2h2jyRaToOZTIEnSsvYapLT4lKvjAAq4flYB71VxT+6ddCq5Mwxjb5O43JwjTS7Q5C95kEd2o0CQ3KXmHgtOlhfiud313ueXmlTJa1ktaADNjeAbtEzAOkkcAun3Dx4fhaYBJIsQamsWMU8rsotpC5PbmxTQxVQOHElp5tJkevTwXB00VPLJz7tnoZSeOHwexzdDbdZjg457R7XSNDwNh7gvZNy9ssxWGyVC05u67M4XEQIGttPJeU4mlmBtIGvISYE+a9C+zvZjqDBnGUu0Dnupk8bECDqrtZGENtd2JjnLLjlv+hmYwZKtRhLSWOIOWY1tr0hUK+LuA25JgcdfBR3i2nmxVcgvs8iHOzZYtDTNwpblMa/EOc6LCB+LkcLzmECzhH5iAZWqWdwwqXmY1gU8zXkeobvbZNPC0W1Q2Q0S5ru5ldZhaeImGniCQdCszaO8eErvBqZTlnLM2GRsSRwmo4z+lczv5tZ1MNpMJiMxgXJd0FpMSSLSAbGV5pi6tVveId4z8lnh4+aHL4Nrjgx/N2z2n/wCPh9LtKDs3HLaw4DNPtRcjmsWVjfZnva4VOzqFxboGiLl15JJ6fXDrd5KbW4iRbtW5oLpIIgGBGnGxKu0+aUZeHNmXVadNbo9dmYAigqDUQFdRHIcQ7QjNKE0ozCiMkGo6q5SaJVSm1XKSJYg7aStUWwgs1V1ggKFiRZw7bIlId7y+racE7GolC8/UfsoWEgYU6ep+uJUXGEqL/r3oEJvdZVKrkWq5Uq9WyIB3VElTNRJQFnibiq2JZmEK0WyhPaqKMcGYdSrWZZsRNjcz42strZGMqGhVcQQ9mXLBeJuP90zGrQ2REuHM0x/nR232bIZG3RzX3/FV3e2WgcAT8S4yVpYag6QXmSPqbWTYRgDnR19VbRSUVSM8sjk+RVCq1RyM8qpUKRjItbt7zuwVVzSSabzJ8gYExMTwXpOzMdSxpbTqND2w4jm0AQIOokkuPM5dAIXkGKpBwQ8Hi69G7HEXmZPqCCudqNG5NzxupHRxalKO2R7Rht3sJhsS2lkc8V2mQ8h4DmPa5hIPIyqG9m9DMIx2HoOpv7QOABg9mXaxGrenA+NuIw+OrvFV1R5cW0hlNyRmcz+Ynms4YcanvOOpOp/2VOP/AM+T2yyu/X35Fefbx2QzkNubnz+JWz9nu1ezxD2GRnOgLhJ4TlBLjew4QVj1BIWcXup1A5s+S3ZsW+DihdPl2zuXmes727GdWy12CS1pD28YbfMOcTBsNeK8+xYzHKBJ5DivTdx9+qOSK5yvOjoHZwNAMtm+fvW3tdmCcab6bcOajqtPvNDM5l4m4usmHMseN21a8vMvyxU8i4+p5huTu08FtchzWOMhxDmiASPaIA+IC67eLGziWU5J7NlwSbZhaxc4EHm0+IXTba34o0qZ7L8R0QANCY0nj5Lyd2NdSD6tQAVHk5RwaCZiBIF7wE2PHvzeIna9fL+EGef9ra1XFL6nR/fGA957WgXJM25WFzdWnUT3jeGOyEkR3gxrzadIcLq5sjZhbs1zsQGPPZvc4NDcwLzmYC4wS4ZriSO5AXn2L3trU30w60QSTdpc1lOmHFs3gU5jiTfRdFzafCMkNPFr4nyd21sWIIPGdQpCpF+CFhsUatFtQseC6cznmJseEaz+pcXvJvEX1OyYcomJ0n4KzettlLwtT2nYUtvZn5KLHVXTBj2QTwLuDjwHHRbWGp18pJbTkNBADnXIeA68aQ5pFrzwVHYmDZhMHnymcuUkmSXEyLwDwBykS0taRYlcntPfesypJzNnT+XVpix/SBC536jLN3Do6UdPiiqk+fc9JpuMkEEEE68QHFgMi1y0xxV6jUk+CwdydsjGUnB0EtiNJ0jN4jTlcnjC0quMbQY59U5QycxIjQkWHU6LbgyuceezNmxrHKkblN1gpYc6rgtk7y1cdUDaU0qVznHtuaCQT0Fjpe2qLX3pwdGqKYLi4GC4OJdMuBgzJNghPUxi6LIaeU1wd1VcEEVYJ8vUqnh8aHMa4OzMfdjvAXaeZsfj5uaxv5fNXwkpK0Z5JxdMM+vICp1ayZz7Ku6onEbJuq+CSq9omUFs8mhCqBTLkNyqMiHY1WtlO7z+mU/En5KmxyNs4/xfAejkY9l+L5ihhXXPVWZVTD/sjlyjKbHeUFwUy5MShQbBPYh1xFMolQqGL/hnwQoZS6NnSnV6soN94a7/AMVRAWxtPBZMIx7pz1agbEADLRoMvHPNUjyWUj2W5HUgTqaC/DzqFdDU7mJaEUjN7FzBmpkt6flPkbLrtk4NzcdQlwLRUoOHdEw7s3n1WFiafcHkV1mzwXYrDkfyUHeTcO0k/wCVZc2ON3XNP7GzDN1SfmjOYIMm56+nRZm3KRcDx5LSBQ61EEXWvakqRl3W7ZHdnfstoHCYghwMgOqCS1rQMlzxbHd5JYjddtSvhw+oCKrXFw0cxxa4s7uhjuE3vJEWWbX2E2oZcLrod1MC2nXa6o4mGFwzcCKlNhItM5ajjH6Uji64NUMi4sZuKZ2OSmHUyyO0awuFJ5vlcBoQReOBnhC43GS3FtkOEm3XwPBegPw8gDgPdZYG29g9s21ntu0+CkocUJ4j37j02tgTWwDKjG2yseAHZyWtExmMO8pK8x3vyPDWNIl8RNgNBJPD/ZdHuFv4cL/w+KaWtm36SdS3+Zp1gXC6za+yNl16b6zhTdYu7j3NJIFu41wkz0WbE1BVdP0f2NE/jowvsu3Xq0albtA4Gk4st7DjGodq4RcW0d1hUftSxZNJ7WhzQKjs0mcxbDZH6bWXog2sKeHYP+YWNgH+hvePvXHbZ2eKzCHXmfOVfjgkt3qV5cjk6+hW+zNxcykRLmuoZHEfldTcQQYFjdpn9S4/e7dCrTxfcaQ0m7rwO8Q0m2tjf43E7G62IrbNrZSDUoFxLbn8MuiZH+EXHLqu8ZvUys1wotdVeyQHEZKboMOEuMkjKbxHJU7HG6L45VJpv29ijsFj6OEpU3zmdWBbOpAEuN+FjotXtT6KhhaT82eqQXRDWt9im3k2dToCYGkeJzUur9PBwhTKdRkU5toO6oqj33T1HqsStFmVsJmSQCUlLFPLzohPcpEoTyqykdjlY2U7vVf6B6kfNVWi021jUTpOmsdVPZlT8SqOdI/C/wAk0eyzF8xUpO+SL2izMRjMsxrHyWlsXFPdha8xLeyIORptnyulxGYe0NP2U7Ehichi9M56G02UKj4ElQRdk811Os2WkRM8EPYrhUxDWnSRPLW66LenAspYlzKbcrRoL/NRFvhtLcLb+3TiXiBlpsfUNMH2gKjgYcZIJAaBZUGtUGtAF7eKt/dyDBBBGoP7KcIR7pO2Qa1PCJ2agRdQnQ2JHdPgui2U1rvuj8+QOoPGYkAB9NlWnE+TR1nqsAskEdEWnVy0WUoEsc85pMkPLYEaCI4ayklC2mXY8m1MsMfb4KbSqocrFMqwQtUaUlXWBVKLlaYboDIuspotPCyEI1ICqYjeulSMXJ0FvXklZbGNukaNfZbS2CA6bXAOvim2BsMU6Yzt7wLgJGjRUfl0/TlTbPx9d4DjQa1ocWuzP7wdkL2d2NCAL6XW3UdUaZ7OWZaZGRwc78UmJBgDSTc/tlWfE32anhyRXRJzJA5hrR5taG/JNTYPig43aLWjM3QiRIIseMESuZxW87s1iAFrXK4Mz4fJ0mOwIdHQyjbIbkaWwAA58eDjPqSfArknb1OblnvFxmItlBA4c9F2e6+2qNdkFozdGl3xaD71neojGW00/p57N4QulCIXSt2XSP5fUeqk3ZNL+X5+qvTbM7ijlyFXcF1W0dktLSWiHAaCwPkuYqNTWJKNcgYSQ3apKWIeVl6G53vUC5CqVISlBJtRH2LTzVn2kCm+bEwOzcZtppqs7CVM7yJDQOJNgOZK0t1tsU8PiHOr5uzqUqlN2QS6HscwFtwOPNEvxxadvo5rE8+XxuBbrdau7bGVHFtS7croGaL5CREuF5AEcZjWFjYvRaW7FQdu1rvZeQ06c7ESQJBPFSJbjLNF+oPAwPAIGNfZENqrx4Ktjj6FF9FEo/uHR7lYKma8EElpANxBPG0WHDjp1W/vvhWsxZDZ9kG5B4Dl4rH3aqsbjqgaRl7UlvsmxuLEzxWxvzVDscY/6beBHAc9VzoTn4tXx/o7OXHBYuvJ/wBo5fMe0byB9QV2e36hztbJyGnSeGz3WmzHFo4TxjVchXaNeRB88wHpK6rbTpZQfzox/wBrwUMrrNFg08U9PJfz/RlV3gC+ibYlA4nPl7uQE3EzHpoqGKxEZnEB2VpIB0nQSBwvMcYXRfZ6G9obNkn9JkHWxLufJaMmoWN00ZsGj8SO4yAdfriqOK2s1pjU6WWvvaMlV7QI1GkR3jwytjXkuKzxVadbj42VqyXDcjO8CWXY35ne7J2ayrhqlc1A3s47sA68zNvcqtOXOaxoLnvcGtA4k+gAkk8ACV0W5GMBwtem7s2tLDGawJaQZuTpc9IlcDtHaEVyGOJEVWtdGWQWkzHCQNORVOPUOSfHRryaOMWop+dF7CYyv967KQ5ocGuyND2m94cW+i63GUiyu9pblAPcBBbLYFxPtDquJ3SEuZYmw4E8etQLq97q8Yh0QJpgWy9P5Xu+JHgq46mTy7Gi3JpIRxbk/wA4Oe3n3og9lTN5ubQtLcXYWb8V5JfMgZDmgaloNqoHFlyRMEFefYp81r8XfPqvXdyntbQIaWguYeNMSY5B4B82O6FJrZulH1Dosapz8yG294xRa4UwSxsXALmtDCSzvaQA9wB1y5Vm7P8AtBD3gEkiwg8QGhgEj9IjzdztvNpgYeDBaWSRzLhLp5kkkrxOq/JWOXQOMeRsljpI7Pcu/V1Kq4/ye7bcoHEYV9andwAJiAXcL3iwuTyEC0uPkTtokuiYk/3Xqm5Zc7B1HOBIa0mSXNDSWm47pA8QvItt4E0cVkzGe46SbgvY19yOMuT6XK6cTPqsK3/U3cZXERF4A4xpJFrkXi2vmul3RxX4jc2f/vDPRzY8JssPH7L7Om103yy78ouDyFoJ4R4Sr+5pDaojKOrXH4kvBPiqH8Ks6CamuOj1/DwQIc8eNVx9KzlcpMfwcSP6p9aZ9UPCUy5ouHeOY/8Ak5F+7mf4dOOc39xp/Nb4NtWcmTV0GL3AXI8wP3C5HEO77wC0wfymRBn5rq5I0Ab5tPzC5LG1ZxD5IMtGnjx7zvXmmbe5A23CRVJSUs/1CZWmI8fLlRxdX4K5VWfieKBUuwmw3/iNJ0m/uPh6jxGqNt6jlxNQDg48QR7wXD4nxVLZDH9q1rZa4kDQTJtxXTHZvbOxHaPLqtOhUquLhJDqTmQARA7wc4acBzTXSNjW6NHIYhvdKtbAqZazSLG8E3vEgxpqBrbmoOpq3s1zG0qoLAXAsLXXlo72YCDee7ryPNRFeLuguLZlxLgdSPQqtitUbCVQ7MIFvfe9zqhYpt1H0JP5zf3HGavrqR+Yj8o8Qug31oxj3f0M5cv0gT5rmtx8W2nVGdwb3uLmj/UQuj3wxrKmMLmOa4ZGAkRyi8SFzop+P7HXyST0/wBPujFGFNRzWCJcQ0E6AuMAk+a0Kdd+QsebUqbmx1e9rbkySYnjFlWAtax4eK1atE1H1CB/FptrtHMXe8DqMzjH/wBZW2UE3bRzseWSjSZztanmLmgXcx4HjkcR8QFZ3U289lbI0N0BlxeeLfyhwHH4Kzsmq1mMol5hgeMx5NMtJPSCsmjgw19jMWBHGLTPEJHijOVyLIaiWOFRL+Pe+vTqYl5b/HNKGtyj2SQY/wABXJYtkldlSxDPulak6A4upVKdjdzS5rhaw7ryb8lgHDAuVijXCKJ5d0txr7tOc2kH5GVA81GvDnBpb2bDViC0/lZm6nKOCr7Ja2ptCiHgw8ubAvcg5R4TbwVrY21hRY5hZmBeHi8D+BWpEf8A6g/4VRwFQ08VRrAT2Tg6JiYOimzhod57adlDdWkxmJpmtoHAmZIsZ0HgutrU2fd6r2sAc7E5ZiO4KZIAHDmsBmHGflF1tnH/APD9jFjVFQG0z2eQiY80XFEWZ8o4nbWDcx+aLE66r0X7N9sPqNFCmyX3l2Zze6dbB3CeEeI1WFi8CKjcpWVT2a7D1QaTjPiQL2iW3hZdTh8WPHa6L9Pm2On0z0fbuwahc40KmejnYKjQRDWmoGuIn8t3cfynXU8/iPszBxIeAWUiMw4g5DlqczDSJMcDMGCpbP3vdl+5hha99eH1WuEkUSCQBAyi1vBdTsbGYg4Kk2kztKgeXioXhuUyeDr5CC4GL9FlcMyjfPpX5/02+NjT4SfuC3qxVPA7PdTDfxHtIBkFpuLg3LhfUEaicsheJVKhc+Tck8b9BK9f3k3TqVmtpufnJcXSBlawEey1skgW/suExP2f4pr+6zNxBHGOK1YMeyPPZjzZXNnRYyu77qwPsYbYWIAFr6NNh0HkrO6dMiqNba92CPdH+oIG1C5tGkagh5nM3i25HwII8Aum3E2IR+K+w1bE26ixACxSi7o6cJqOOz0LBulou13ib+rvVHNOL5I6h39lh1trHQmk/wDqmf8AMR6Kv/8A0Dwps/wVI/0s+a2LLGKoweDJu/z7HQVcXAN/e4f+5XG1Kueu8m2l/fy8lcxe1DliKgn9byPjUHoqTaUDqTJ14+KaEt8uOkDJFY8bT7ZF2uqSctSWmznUeOPQMRSt42RkzWpqMu6g+8uFpDFPNEg04ZlIMg9xsmT1m3DRWN2Mayj2xeGkPw9amJJ1eABEalZ9RkpZLKVSotWVt2U3MWzu5hQ6njAQJGHztJEkOpVqbjE82lwVKkzVGo1C0HKSMwLTFpa7UHmCpQY5KdsvbXpAMwxtmfh2vcRAlzn1LwLCwAtGixq9OVZI+CQYmorc7lZBuHydk9pBOUk8YIe6xAMj5i63NkzWdVc+O7RqEnQAgDJ55ssdVlhiJTbEAJdvFFvjMv03I3bGAJs0Q0cpJcQPNxPmqTXo7SjQikSIQnMRExKA7AEnTlPxj9lDKiO1UCiI2QhSATQrFOjYyQNNURUxqLY81cZ/dCaWgWueak0yVGFMstp2lRqYEuOcefPWR6IjDIWlgRZJRemA2Lu+3taNRzDmfWxTnamA5rnUr6STljrAXd7JwbaTGsAgNAESbRrfxWTgzpZa1Ova5kjjygACTzgeJukZenaB46uW1GHjPqdOpWxR0zW4dIkyufxGDLqjHmRrY68geggWHVbr3Qzxv7kAlXB0m/iSBPaVDOhhxzRPKHC3VTfRaGho0AFsxkeB1CGKXedB9lozeLrtnqAHde8PIrm/JIo+qHlJ9pmeS4kgVHgDm4p3YBpnM95Pi0+rSnNCKhiQIRG8deXG/wBSm8OL8hfGmumVqWDa1zIl0lwvH/RqHkOIlPVcpsaS8NBgkOyC3ecYBAJ0OTP8RyVR5smjBR6K8mRySbGfVukq5STmfceUAJ4STlMZqGKYNUk4CgUMApMF7+fh0ShSUCOQJMTE2nWOE9U0J2hOQoQcJ26qAKcKWSgwcjtKrsCOApY6QQuUHFOAmcEAsG4qLQphidrERGRARAE2VTDUQoeEZiGxqmAoEu0Fo4UrMoPjlcfXgequ4d2iUsTOgwr9LwFqYEgHhr5f3XPYeroFr4bEQPq9krL4s2C4axyt5f3RKtYZQPeqdN4AHP0upvfr7gloaw9J1yDYODfAkGpJ8YLfLwRB8FWoYi2v15KL3ckSWTrECVUc6Od/db5oz387cD0v0VQ1O6P7IiMkKsOYf5Xsd5NeD8iqtY6xopOqKrVeiVtkc6SEXJkSo8xKknaFLIoIxU+KQSUwoAZO0J2hETAsjCYBEDFIoMMSvkRKbFMsU2sSjWMaZsjNZCQCnKlDqXFDQnypBOQiR9EYUUTKmyIlYwCmFAC6O1qg6QwanATgJKAaDMKsUnqoxyIHqBRs4eqFeoV9JlYmHrWVujW4kwANeXVCi1SN9mJt9c0YYnS6xu3iCDIImVOniZHLzQobdRrtfZI1zHX+yz2YiQpsxCBFIuOq80PMOsIJxPdIgXi8XEcjw6oLsTCIeCdSpKrPemdU4qtUrIlUg2dJUzXSUFo4MIoSSUEYgphJJEQXFTBSSRASCcapJIMaJMKSSSAwQJJJKBiOFM8UklCeQmqKdJEVCCJT1SSQLEOmKSSIrHB+vJKU6SgS1RNkc6Dr+6dJAaPaCYd1vrmrNMpJILoafYfDut5n1RmJJKEQ1TTz/dBqaFJJQb0Bt0CrPNk6SiEfmCSSSUFP/9k="/>
          <p:cNvSpPr>
            <a:spLocks noChangeAspect="1" noChangeArrowheads="1"/>
          </p:cNvSpPr>
          <p:nvPr/>
        </p:nvSpPr>
        <p:spPr bwMode="auto">
          <a:xfrm>
            <a:off x="76200" y="-1539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654" name="AutoShape 6" descr="data:image/jpeg;base64,/9j/4AAQSkZJRgABAQAAAQABAAD/2wCEAAkGBhQSEBUUExQVFRUUGBcXFxgXFxcYFRUXFRQXFRcXFxcXHCYeFxkjHBQXHy8gIycpLCwsFx4xNTAqNSYrLCkBCQoKDgwOGg8PGiklHCQsKSkpLCosLCkpKSwsLCosLCwpLCwsLCwpKSwuLCwsLCksLCwpLCwpKiwsLCwsLCkpKf/AABEIAMIBAwMBIgACEQEDEQH/xAAbAAABBQEBAAAAAAAAAAAAAAADAAECBAUGB//EAEMQAAEDAgMFBQUGBAQGAwEAAAEAAhEDIQQSMQUGQVFhEyJxgbEykaHB8AcUI0Ji0TNScvGCorLhJENTksLSFmOjFf/EABoBAAIDAQEAAAAAAAAAAAAAAAECAAMEBQb/xAAtEQACAgEEAAQFBAMBAAAAAAAAAQIRAwQSITETQVFhIjKBwfAUI3GxoeHxBf/aAAwDAQACEQMRAD8Az8qLTpp2U0XtMtglRxGgrKAykzoYjxTh0DQIVNFIUHUeBqjydUmlCJSzKB20EcmY1MHogcoNtQ6eFEuUmVioFoPQp9FKQPEIH3gyonUx9fVkAsO8kpoTU6iISiGhhKkx5lLgnaESUFzFEBUWKUqIbkkCkCogJFqIOQrTIRaYQ6YVhjVKCrHi6NTQsvVFaERwmVSypmozURkrCUaatUqaHQCtUwiWpEqdOVao0oKhRarlMKFqRLJKmxllNoU8iAwEs6JkfIE6ATwkOUSTKcsUSkRxZB2FELkBlN06IxpO4ge8fujRZGMn5EHBRa9HGEcb294QNUKC4uPaJtKkXKDW80i5QKJhM1SakAgGiYUsve+vrgho/AFEjQxpp2NvdScUg5QKQQMKkJCg0ogKJKJgqYcotKeAiSuAgKjmUmtCWVELDUgjNKrsbdHabojIOGqbQhgolPW6g/BYpI7EFkKxSpcUw6D0Wq2xqBTbcK20KFiDUmwrVIKuxtiVaoJR0GDUoUoSISkBOcZ4JKJ8kkaGPDMyGak8FCtW4KeAbebj0VdnPxY90i593jj/ALWRqrhAj6KA4pPYT9eaJ0S62hyjqbqpVp5dJg6TwVqhtNzSe5MmwmAPiZ9yJjcL+EDmuehhvHiLoRt9iZMalEzktFGnVkKUyoYCbSi0aRcQGtLieABJ9wQKDC5wa0E/zECcognM6LgWXZ7vbC7Cq15qS4HLIMMLXsL2kDW+XLrw6rHn1ePC9r79DXi00prd0jIG6GKP/Jdfqz/2ss2Ilp1Fj5arv8JtNjSPxjN3EZ5kkyZ4kAcOJcFjb2bNcXCqBOYQ4tGpBdcgaECATzHNDDrIZPYsy6Rx6OZS4pBNN1tMdBWOU4WrsjdatWYHtDQ3gXGJ8BBPmgbT2TUw7g2oIm4gyCOhUG2Oim1EabqLAnATIrkqLDE4Qg5EaUyIGhHpoTUYIjoK0SiMpKNIozFB6Ctpq1h28EBgVuk26YZIsU2XVym3RAotVmkLi/P6hAtSDMbZEoujXw9UzEVsSUoxIuUS9ScEGqeSiIQcbpIbnJIhPAyVLZlQQQAR5oLiqTanZ1L6G6pRlwumdFTdKsrNwOIbJJNot4rVw0VLNlMbCVAS4KztvGhtNrTe/tNNx0KDVxQoGw7wvcWXM7R2h2jyRaToOZTIEnSsvYapLT4lKvjAAq4flYB71VxT+6ddCq5Mwxjb5O43JwjTS7Q5C95kEd2o0CQ3KXmHgtOlhfiud313ueXmlTJa1ktaADNjeAbtEzAOkkcAun3Dx4fhaYBJIsQamsWMU8rsotpC5PbmxTQxVQOHElp5tJkevTwXB00VPLJz7tnoZSeOHwexzdDbdZjg457R7XSNDwNh7gvZNy9ssxWGyVC05u67M4XEQIGttPJeU4mlmBtIGvISYE+a9C+zvZjqDBnGUu0Dnupk8bECDqrtZGENtd2JjnLLjlv+hmYwZKtRhLSWOIOWY1tr0hUK+LuA25JgcdfBR3i2nmxVcgvs8iHOzZYtDTNwpblMa/EOc6LCB+LkcLzmECzhH5iAZWqWdwwqXmY1gU8zXkeobvbZNPC0W1Q2Q0S5ru5ldZhaeImGniCQdCszaO8eErvBqZTlnLM2GRsSRwmo4z+lczv5tZ1MNpMJiMxgXJd0FpMSSLSAbGV5pi6tVveId4z8lnh4+aHL4Nrjgx/N2z2n/wCPh9LtKDs3HLaw4DNPtRcjmsWVjfZnva4VOzqFxboGiLl15JJ6fXDrd5KbW4iRbtW5oLpIIgGBGnGxKu0+aUZeHNmXVadNbo9dmYAigqDUQFdRHIcQ7QjNKE0ozCiMkGo6q5SaJVSm1XKSJYg7aStUWwgs1V1ggKFiRZw7bIlId7y+racE7GolC8/UfsoWEgYU6ep+uJUXGEqL/r3oEJvdZVKrkWq5Uq9WyIB3VElTNRJQFnibiq2JZmEK0WyhPaqKMcGYdSrWZZsRNjcz42strZGMqGhVcQQ9mXLBeJuP90zGrQ2REuHM0x/nR232bIZG3RzX3/FV3e2WgcAT8S4yVpYag6QXmSPqbWTYRgDnR19VbRSUVSM8sjk+RVCq1RyM8qpUKRjItbt7zuwVVzSSabzJ8gYExMTwXpOzMdSxpbTqND2w4jm0AQIOokkuPM5dAIXkGKpBwQ8Hi69G7HEXmZPqCCudqNG5NzxupHRxalKO2R7Rht3sJhsS2lkc8V2mQ8h4DmPa5hIPIyqG9m9DMIx2HoOpv7QOABg9mXaxGrenA+NuIw+OrvFV1R5cW0hlNyRmcz+Ynms4YcanvOOpOp/2VOP/AM+T2yyu/X35Fefbx2QzkNubnz+JWz9nu1ezxD2GRnOgLhJ4TlBLjew4QVj1BIWcXup1A5s+S3ZsW+DihdPl2zuXmes727GdWy12CS1pD28YbfMOcTBsNeK8+xYzHKBJ5DivTdx9+qOSK5yvOjoHZwNAMtm+fvW3tdmCcab6bcOajqtPvNDM5l4m4usmHMseN21a8vMvyxU8i4+p5huTu08FtchzWOMhxDmiASPaIA+IC67eLGziWU5J7NlwSbZhaxc4EHm0+IXTba34o0qZ7L8R0QANCY0nj5Lyd2NdSD6tQAVHk5RwaCZiBIF7wE2PHvzeIna9fL+EGef9ra1XFL6nR/fGA957WgXJM25WFzdWnUT3jeGOyEkR3gxrzadIcLq5sjZhbs1zsQGPPZvc4NDcwLzmYC4wS4ZriSO5AXn2L3trU30w60QSTdpc1lOmHFs3gU5jiTfRdFzafCMkNPFr4nyd21sWIIPGdQpCpF+CFhsUatFtQseC6cznmJseEaz+pcXvJvEX1OyYcomJ0n4KzettlLwtT2nYUtvZn5KLHVXTBj2QTwLuDjwHHRbWGp18pJbTkNBADnXIeA68aQ5pFrzwVHYmDZhMHnymcuUkmSXEyLwDwBykS0taRYlcntPfesypJzNnT+XVpix/SBC536jLN3Do6UdPiiqk+fc9JpuMkEEEE68QHFgMi1y0xxV6jUk+CwdydsjGUnB0EtiNJ0jN4jTlcnjC0quMbQY59U5QycxIjQkWHU6LbgyuceezNmxrHKkblN1gpYc6rgtk7y1cdUDaU0qVznHtuaCQT0Fjpe2qLX3pwdGqKYLi4GC4OJdMuBgzJNghPUxi6LIaeU1wd1VcEEVYJ8vUqnh8aHMa4OzMfdjvAXaeZsfj5uaxv5fNXwkpK0Z5JxdMM+vICp1ayZz7Ku6onEbJuq+CSq9omUFs8mhCqBTLkNyqMiHY1WtlO7z+mU/En5KmxyNs4/xfAejkY9l+L5ihhXXPVWZVTD/sjlyjKbHeUFwUy5MShQbBPYh1xFMolQqGL/hnwQoZS6NnSnV6soN94a7/AMVRAWxtPBZMIx7pz1agbEADLRoMvHPNUjyWUj2W5HUgTqaC/DzqFdDU7mJaEUjN7FzBmpkt6flPkbLrtk4NzcdQlwLRUoOHdEw7s3n1WFiafcHkV1mzwXYrDkfyUHeTcO0k/wCVZc2ON3XNP7GzDN1SfmjOYIMm56+nRZm3KRcDx5LSBQ61EEXWvakqRl3W7ZHdnfstoHCYghwMgOqCS1rQMlzxbHd5JYjddtSvhw+oCKrXFw0cxxa4s7uhjuE3vJEWWbX2E2oZcLrod1MC2nXa6o4mGFwzcCKlNhItM5ajjH6Uji64NUMi4sZuKZ2OSmHUyyO0awuFJ5vlcBoQReOBnhC43GS3FtkOEm3XwPBegPw8gDgPdZYG29g9s21ntu0+CkocUJ4j37j02tgTWwDKjG2yseAHZyWtExmMO8pK8x3vyPDWNIl8RNgNBJPD/ZdHuFv4cL/w+KaWtm36SdS3+Zp1gXC6za+yNl16b6zhTdYu7j3NJIFu41wkz0WbE1BVdP0f2NE/jowvsu3Xq0albtA4Gk4st7DjGodq4RcW0d1hUftSxZNJ7WhzQKjs0mcxbDZH6bWXog2sKeHYP+YWNgH+hvePvXHbZ2eKzCHXmfOVfjgkt3qV5cjk6+hW+zNxcykRLmuoZHEfldTcQQYFjdpn9S4/e7dCrTxfcaQ0m7rwO8Q0m2tjf43E7G62IrbNrZSDUoFxLbn8MuiZH+EXHLqu8ZvUys1wotdVeyQHEZKboMOEuMkjKbxHJU7HG6L45VJpv29ijsFj6OEpU3zmdWBbOpAEuN+FjotXtT6KhhaT82eqQXRDWt9im3k2dToCYGkeJzUur9PBwhTKdRkU5toO6oqj33T1HqsStFmVsJmSQCUlLFPLzohPcpEoTyqykdjlY2U7vVf6B6kfNVWi021jUTpOmsdVPZlT8SqOdI/C/wAk0eyzF8xUpO+SL2izMRjMsxrHyWlsXFPdha8xLeyIORptnyulxGYe0NP2U7Ehichi9M56G02UKj4ElQRdk811Os2WkRM8EPYrhUxDWnSRPLW66LenAspYlzKbcrRoL/NRFvhtLcLb+3TiXiBlpsfUNMH2gKjgYcZIJAaBZUGtUGtAF7eKt/dyDBBBGoP7KcIR7pO2Qa1PCJ2agRdQnQ2JHdPgui2U1rvuj8+QOoPGYkAB9NlWnE+TR1nqsAskEdEWnVy0WUoEsc85pMkPLYEaCI4ayklC2mXY8m1MsMfb4KbSqocrFMqwQtUaUlXWBVKLlaYboDIuspotPCyEI1ICqYjeulSMXJ0FvXklZbGNukaNfZbS2CA6bXAOvim2BsMU6Yzt7wLgJGjRUfl0/TlTbPx9d4DjQa1ocWuzP7wdkL2d2NCAL6XW3UdUaZ7OWZaZGRwc78UmJBgDSTc/tlWfE32anhyRXRJzJA5hrR5taG/JNTYPig43aLWjM3QiRIIseMESuZxW87s1iAFrXK4Mz4fJ0mOwIdHQyjbIbkaWwAA58eDjPqSfArknb1OblnvFxmItlBA4c9F2e6+2qNdkFozdGl3xaD71neojGW00/p57N4QulCIXSt2XSP5fUeqk3ZNL+X5+qvTbM7ijlyFXcF1W0dktLSWiHAaCwPkuYqNTWJKNcgYSQ3apKWIeVl6G53vUC5CqVISlBJtRH2LTzVn2kCm+bEwOzcZtppqs7CVM7yJDQOJNgOZK0t1tsU8PiHOr5uzqUqlN2QS6HscwFtwOPNEvxxadvo5rE8+XxuBbrdau7bGVHFtS7croGaL5CREuF5AEcZjWFjYvRaW7FQdu1rvZeQ06c7ESQJBPFSJbjLNF+oPAwPAIGNfZENqrx4Ktjj6FF9FEo/uHR7lYKma8EElpANxBPG0WHDjp1W/vvhWsxZDZ9kG5B4Dl4rH3aqsbjqgaRl7UlvsmxuLEzxWxvzVDscY/6beBHAc9VzoTn4tXx/o7OXHBYuvJ/wBo5fMe0byB9QV2e36hztbJyGnSeGz3WmzHFo4TxjVchXaNeRB88wHpK6rbTpZQfzox/wBrwUMrrNFg08U9PJfz/RlV3gC+ibYlA4nPl7uQE3EzHpoqGKxEZnEB2VpIB0nQSBwvMcYXRfZ6G9obNkn9JkHWxLufJaMmoWN00ZsGj8SO4yAdfriqOK2s1pjU6WWvvaMlV7QI1GkR3jwytjXkuKzxVadbj42VqyXDcjO8CWXY35ne7J2ayrhqlc1A3s47sA68zNvcqtOXOaxoLnvcGtA4k+gAkk8ACV0W5GMBwtem7s2tLDGawJaQZuTpc9IlcDtHaEVyGOJEVWtdGWQWkzHCQNORVOPUOSfHRryaOMWop+dF7CYyv967KQ5ocGuyND2m94cW+i63GUiyu9pblAPcBBbLYFxPtDquJ3SEuZYmw4E8etQLq97q8Yh0QJpgWy9P5Xu+JHgq46mTy7Gi3JpIRxbk/wA4Oe3n3og9lTN5ubQtLcXYWb8V5JfMgZDmgaloNqoHFlyRMEFefYp81r8XfPqvXdyntbQIaWguYeNMSY5B4B82O6FJrZulH1Dosapz8yG294xRa4UwSxsXALmtDCSzvaQA9wB1y5Vm7P8AtBD3gEkiwg8QGhgEj9IjzdztvNpgYeDBaWSRzLhLp5kkkrxOq/JWOXQOMeRsljpI7Pcu/V1Kq4/ye7bcoHEYV9andwAJiAXcL3iwuTyEC0uPkTtokuiYk/3Xqm5Zc7B1HOBIa0mSXNDSWm47pA8QvItt4E0cVkzGe46SbgvY19yOMuT6XK6cTPqsK3/U3cZXERF4A4xpJFrkXi2vmul3RxX4jc2f/vDPRzY8JssPH7L7Om103yy78ouDyFoJ4R4Sr+5pDaojKOrXH4kvBPiqH8Ks6CamuOj1/DwQIc8eNVx9KzlcpMfwcSP6p9aZ9UPCUy5ouHeOY/8Ak5F+7mf4dOOc39xp/Nb4NtWcmTV0GL3AXI8wP3C5HEO77wC0wfymRBn5rq5I0Ab5tPzC5LG1ZxD5IMtGnjx7zvXmmbe5A23CRVJSUs/1CZWmI8fLlRxdX4K5VWfieKBUuwmw3/iNJ0m/uPh6jxGqNt6jlxNQDg48QR7wXD4nxVLZDH9q1rZa4kDQTJtxXTHZvbOxHaPLqtOhUquLhJDqTmQARA7wc4acBzTXSNjW6NHIYhvdKtbAqZazSLG8E3vEgxpqBrbmoOpq3s1zG0qoLAXAsLXXlo72YCDee7ryPNRFeLuguLZlxLgdSPQqtitUbCVQ7MIFvfe9zqhYpt1H0JP5zf3HGavrqR+Yj8o8Qug31oxj3f0M5cv0gT5rmtx8W2nVGdwb3uLmj/UQuj3wxrKmMLmOa4ZGAkRyi8SFzop+P7HXyST0/wBPujFGFNRzWCJcQ0E6AuMAk+a0Kdd+QsebUqbmx1e9rbkySYnjFlWAtax4eK1atE1H1CB/FptrtHMXe8DqMzjH/wBZW2UE3bRzseWSjSZztanmLmgXcx4HjkcR8QFZ3U289lbI0N0BlxeeLfyhwHH4Kzsmq1mMol5hgeMx5NMtJPSCsmjgw19jMWBHGLTPEJHijOVyLIaiWOFRL+Pe+vTqYl5b/HNKGtyj2SQY/wABXJYtkldlSxDPulak6A4upVKdjdzS5rhaw7ryb8lgHDAuVijXCKJ5d0txr7tOc2kH5GVA81GvDnBpb2bDViC0/lZm6nKOCr7Ja2ptCiHgw8ubAvcg5R4TbwVrY21hRY5hZmBeHi8D+BWpEf8A6g/4VRwFQ08VRrAT2Tg6JiYOimzhod57adlDdWkxmJpmtoHAmZIsZ0HgutrU2fd6r2sAc7E5ZiO4KZIAHDmsBmHGflF1tnH/APD9jFjVFQG0z2eQiY80XFEWZ8o4nbWDcx+aLE66r0X7N9sPqNFCmyX3l2Zze6dbB3CeEeI1WFi8CKjcpWVT2a7D1QaTjPiQL2iW3hZdTh8WPHa6L9Pm2On0z0fbuwahc40KmejnYKjQRDWmoGuIn8t3cfynXU8/iPszBxIeAWUiMw4g5DlqczDSJMcDMGCpbP3vdl+5hha99eH1WuEkUSCQBAyi1vBdTsbGYg4Kk2kztKgeXioXhuUyeDr5CC4GL9FlcMyjfPpX5/02+NjT4SfuC3qxVPA7PdTDfxHtIBkFpuLg3LhfUEaicsheJVKhc+Tck8b9BK9f3k3TqVmtpufnJcXSBlawEey1skgW/suExP2f4pr+6zNxBHGOK1YMeyPPZjzZXNnRYyu77qwPsYbYWIAFr6NNh0HkrO6dMiqNba92CPdH+oIG1C5tGkagh5nM3i25HwII8Aum3E2IR+K+w1bE26ixACxSi7o6cJqOOz0LBulou13ib+rvVHNOL5I6h39lh1trHQmk/wDqmf8AMR6Kv/8A0Dwps/wVI/0s+a2LLGKoweDJu/z7HQVcXAN/e4f+5XG1Kueu8m2l/fy8lcxe1DliKgn9byPjUHoqTaUDqTJ14+KaEt8uOkDJFY8bT7ZF2uqSctSWmznUeOPQMRSt42RkzWpqMu6g+8uFpDFPNEg04ZlIMg9xsmT1m3DRWN2Mayj2xeGkPw9amJJ1eABEalZ9RkpZLKVSotWVt2U3MWzu5hQ6njAQJGHztJEkOpVqbjE82lwVKkzVGo1C0HKSMwLTFpa7UHmCpQY5KdsvbXpAMwxtmfh2vcRAlzn1LwLCwAtGixq9OVZI+CQYmorc7lZBuHydk9pBOUk8YIe6xAMj5i63NkzWdVc+O7RqEnQAgDJ55ssdVlhiJTbEAJdvFFvjMv03I3bGAJs0Q0cpJcQPNxPmqTXo7SjQikSIQnMRExKA7AEnTlPxj9lDKiO1UCiI2QhSATQrFOjYyQNNURUxqLY81cZ/dCaWgWueak0yVGFMstp2lRqYEuOcefPWR6IjDIWlgRZJRemA2Lu+3taNRzDmfWxTnamA5rnUr6STljrAXd7JwbaTGsAgNAESbRrfxWTgzpZa1Ova5kjjygACTzgeJukZenaB46uW1GHjPqdOpWxR0zW4dIkyufxGDLqjHmRrY68geggWHVbr3Qzxv7kAlXB0m/iSBPaVDOhhxzRPKHC3VTfRaGho0AFsxkeB1CGKXedB9lozeLrtnqAHde8PIrm/JIo+qHlJ9pmeS4kgVHgDm4p3YBpnM95Pi0+rSnNCKhiQIRG8deXG/wBSm8OL8hfGmumVqWDa1zIl0lwvH/RqHkOIlPVcpsaS8NBgkOyC3ecYBAJ0OTP8RyVR5smjBR6K8mRySbGfVukq5STmfceUAJ4STlMZqGKYNUk4CgUMApMF7+fh0ShSUCOQJMTE2nWOE9U0J2hOQoQcJ26qAKcKWSgwcjtKrsCOApY6QQuUHFOAmcEAsG4qLQphidrERGRARAE2VTDUQoeEZiGxqmAoEu0Fo4UrMoPjlcfXgequ4d2iUsTOgwr9LwFqYEgHhr5f3XPYeroFr4bEQPq9krL4s2C4axyt5f3RKtYZQPeqdN4AHP0upvfr7gloaw9J1yDYODfAkGpJ8YLfLwRB8FWoYi2v15KL3ckSWTrECVUc6Od/db5oz387cD0v0VQ1O6P7IiMkKsOYf5Xsd5NeD8iqtY6xopOqKrVeiVtkc6SEXJkSo8xKknaFLIoIxU+KQSUwoAZO0J2hETAsjCYBEDFIoMMSvkRKbFMsU2sSjWMaZsjNZCQCnKlDqXFDQnypBOQiR9EYUUTKmyIlYwCmFAC6O1qg6QwanATgJKAaDMKsUnqoxyIHqBRs4eqFeoV9JlYmHrWVujW4kwANeXVCi1SN9mJt9c0YYnS6xu3iCDIImVOniZHLzQobdRrtfZI1zHX+yz2YiQpsxCBFIuOq80PMOsIJxPdIgXi8XEcjw6oLsTCIeCdSpKrPemdU4qtUrIlUg2dJUzXSUFo4MIoSSUEYgphJJEQXFTBSSRASCcapJIMaJMKSSSAwQJJJKBiOFM8UklCeQmqKdJEVCCJT1SSQLEOmKSSIrHB+vJKU6SgS1RNkc6Dr+6dJAaPaCYd1vrmrNMpJILoafYfDut5n1RmJJKEQ1TTz/dBqaFJJQb0Bt0CrPNk6SiEfmCSSSUFP/9k="/>
          <p:cNvSpPr>
            <a:spLocks noChangeAspect="1" noChangeArrowheads="1"/>
          </p:cNvSpPr>
          <p:nvPr/>
        </p:nvSpPr>
        <p:spPr bwMode="auto">
          <a:xfrm>
            <a:off x="76200" y="-1539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656" name="AutoShape 8" descr="data:image/jpeg;base64,/9j/4AAQSkZJRgABAQAAAQABAAD/2wCEAAkGBxQTEhQUExQUFRQXFxcUFxUXFRQUFxgVFxUWFxQUFBQYHCggGBolHBQUITEhJSkrLi4uFx8zODMsNygtLiwBCgoKDg0OGhAQGiwkHyQsLCwsLCwsLCwsLCwsLCwsLCwsLCwsLCwsLCwsLCwsLCwsLCwsLCwsLCwsLCwsLCwsLP/AABEIANMA7gMBIgACEQEDEQH/xAAcAAAABwEBAAAAAAAAAAAAAAAAAQIDBAUGBwj/xABCEAABAwIEBAMFAwsDAwUAAAABAAIRAwQFEiExBkFRYSJxkRMygaGxksHRFCMkM0JSYnKisuFzgvAVFkMHNLPC8f/EABkBAAMBAQEAAAAAAAAAAAAAAAABAgMEBf/EACwRAAICAQQABAUEAwAAAAAAAAABAgMRBBIhMSIyQVETFGGh8EJSkeFicYH/2gAMAwEAAhEDEQA/ANeEoFJRhACpQzIkqEAECnGuSAEoBABko0Uo0gBKEoAIAIANKSQhKBikIRhGgQiEEoFBGRiSEEZKSgAoQQJRygQlAoQhCBhokEECAAiKCJAASSUopKAAiRyiKACCNcmseLajDEuHaZH2XLSYfxvOj8rv6T+C6paaa65OWOqj+pYNqEoKptMfov8A2sp/i0+eytGEESNR13WEouPZ0RnGXTHEAkgJSkoNAokoIAIJQKACEIAMI0DAEnQdVnMYx/dtI+b+g7KWxknHOIWUPCBnqcmgwB/MeXksZf4zdVZLqppt5NZLPpqfiU3cODQajtSdp+p7rO3d4SZJ06KMjJNW4I19o8nrmKetser0z4ar/tEj4g6FZ6reJg3yeAOpYNx2TpXbP8TQAfi3Y/CFtbS4ZVaH03BzTzHXoRyPYrgFC9BV/gPEFS3fmadDoQdQ4dCEZaA7JlSVFwbFWXNMPYezm82nofuKmlqtPIhKIpQCIpgJhElIikAESCBTEBIOqUkkJAEAgg50IigCDe4ZQrfraVN/ctE/B24WbxDgC3drRe+kek52+h1+a0HtkptZaxslHpkygpdo59d8L3tDVkVW/wABkx3YdfSVGs+IqtF0OD6buY1afi0rpzayavLalWEVabHj+IAx5HcLeOpzxJHNLSx7jwUOGcazAfld5eF3psfktHaY5Rfs8NPR3hP4FZa/4Fou1ovdSPQ+Nvz1HqqO6wO9t9m+1Z1Z4vVu/wAk9tM+ngWb6/qjq4SlybDuK30zll7COW4+LXbLU4dxmHQHBru4OU+hWctPJdFx1UX5uDYEIi6BJ0A1Kq6HENF25LD/ABD7xIVfxZjDRSa2m8OLzqQZ8I3nzJHzWEoyj2jeM4y6ZCxzHDUJDTDBsOvcqooGQSdjP2W/5lVNzdKzFUCk2P3B/V4j9VmaFTjt1mdHILOVXZteSn4jU1PopOFcLXF2x5o5IYQDncWySCYboZ2+YTjHIGYrVeiiveSrDF8IrW7stek6mTtOoPXK4aH4FQMqvbjsWRDahB0VlbXUgCNevXyHJQciXTYQdEmgNjwpj7raqHDUHRw/ebzHmuz21YPa17DLXAOB7FeeKD/VdQ/9M8ZzA0HH+Jv/ANm/f6qOgN2UgpcpMKwCJRI4REIAKEEaIhIAiiRwqPEcZyPHMDNmHYA6n0HqplNRWWVGDk8IuSEkBM4detrMzMMiYPYjcfNSI6JpqSyiWscMpACjT5Yk+zVANhyPOlGmkFiBDjaidbVUQoB6AHr2wo1tKtNj+5GvwcNQs9ecA0Xa0aj6R6Hxt+cH5q/bUTrKq0jZKPTJlCMu0YetwjfUtab2VAOjsp9HafNUl/VrtqFtZuV7RBBjSdRt2K6yysuZcaP/AE2r3yf/ABsTndKSwyYURjLKKSoSdyrg1/CyNsjP7RKo6hTtO58IHNuh9SR8j8lgzYTenX4qx4Zva4quFGo9rNCWg+Eu2kg6HQBVdU5tBJJ2A5nkFsOH8K/J6OZ3vO8RPcjYduS69JUn4pLg4tba4w2xfLLq4uBXpupXDGu2zAjQ9HDodOS5fj+EewqQ0k03e6Tv/Ke/fmtg3F2urPaCJy/HSTp6qHxDaE0Zd8Ox5FVOh8yj0KrUpbYSzl+piQ1PBmiQBqrOwwypV91pI6nQeq54xcnhI65SUVlsYpUtJVrw5fmjXY8cnA/CdR6K3tcDpU2j21QHnDT8pRVL+0pe4xpd1gE+pWy0rfmZzS1kF5Vk60KoImdDqPLkjDwea45U4ic73WOPqUj/AKxVGsPZ6hV8r9SVqp/sOylyAcFyGnxVWH7b/tFE7iysf/I/1KS0r9x/N/4s6+XhMuvKc5S9s9JC5AcXrVNhUf8Aacp2D0bp1SSz2bQCZqNLWzGg2k6wlPT7Yt55Kr1EpyS24Xuby7xlslrDoNCQNZ5QSI5ELJ39Zod4jmedYBJLZGms6E/gl1KH7VSq574ghvhbruOp6ctku0w/O6YgSvJdVlj8TwvZHrq2uteFZL7hBhbTI6mY6dp58loHFQMOt8jQFNIC6oRUVhHJJuTyyHlQDU7CGVUSMlqItT2VAhAEY0026iphahkQBBNNFCmlibcxMBgOWB49pEXDXcnsHq0kH5Fq6HkWY45sM9uKg1NM5v8AYdHfcfgkCOeFybO/wSiFdYNhw0qVNhq0fefuWlVTm8Gd1qrjllnw5hQYPbVtx7oPL/KhcVcRaEN+A+9M49j37LToNFn7Gzdc1Qwc9XHoF6D8OIR7POjF2N2WdGp4PwUFvts+ckAkxprqQO+mvkpOP1C5vs266/AAcyeSs7qsy3oto04mNfoFgsVv6rnkAPAJhoAJn05pyaUdrZNadlvxEufzCLCzsKLDmqODz02aPxS7ziQ+5QbMdB9TyWfbbuOtQkfwjf4q0w6wc8gRkp7mNCR5rmlqFFbYI6lpXOW6x5Km6vK9QmQ4x0mO+qjUnvzAa/Rb7FHtp08uUCQBpybsT6aLItpS6e8rmdspds6o1Rj0jsfAzv0Ol5O/uK0Wh3grN8LsyW1Fp3yg/a8X3q7/ACiFJYt9lSOpp0z5safuTFRlJm1On8GN/BN17xVVxXJT3MWB+8xSPd08lS1az3lS22hJlWNrZgckmMrLTDCdSry1tQ1P06KkMakMNgSyiARlAhmEMqOUaACyoiEtEEAJyoi1OSmyUAJhIcnAkoAaLUzWYCC0iQRBHIg6FSnBUHE2Lik0tHvHdVGLk8ImclFZZha2EilVeHEOY1xyfxDcF3lt3I6KHiWK8gUuq+pWeGMBc5xiB/zQKgv6bmPcx4LXNMFp3B+/rK7nNVRwjhjTK+e6fQh7XPcNDJMAc5W0wmi20pToajtSf+clU4XRDAKjx440HQfiU3f3hfJHw6T+CutfDi5z7ZnfJ3TVVXSHb3E8ziJ13P3BLoXnJ2/X/Kyri4GXdd+/mpdC9K862bnLJ6NVarjtRpMrTqAPkpAvm0xuJ7/cAs1+VDoidX6BZGuCbf3xqHX5805g1t7So0cidfIbqtpNLiABMrZYFY+zGvvHfsOgTQGto3OnRSBWJVbbNVlSYqJDyyl06Cdp01JZTQA3ToqQ1iNoTgagYbGpwJLUqECBCDihKIoAQAgQgEJQAQ2SoRFCUAE7VEGJcwqO64stmOLRUzkb5PF85hAy5LUnKs3/AN82o3NQebR+Kl4XxTb3D/Zsccx2mAHdgQd+xQBckLN8RcNi4cHh5YdiIkHutMmKhTi2nlEtJ9lJhOCU7ZsNEuPvPO57dgs3xrTpOewloNRuubnHJp6idddltqixnEOA1KlUvaRB77LWuS35kyLItxxEx9zWLuwTdeq2Ijt0W0tsLZSYWwHE+8SJnt5KlxDBaR1ALT2OnoUr7XY/oPT1KtGWLk3UoNO2h7beitqmFR+1/T/lNtsgO65+jpxkrKdm47H6qytMGcfedA6DUqdb26tLemjInEPDMPaweEfE6lXltTUajThWdtTVEsm2rFZUWqNbMU+k1MkcpsUhrEhqdagAFqNqUhCABCNBEgQEAklAlACZRykAI4QMUjhFCOEAR8R/U1f9N/8AaVxO099y7Piv6mrv+rf/AGFcZsmfnPipfY0JxVqc4MoF95RAMEPD57N8R+QKLEwCdJjyjXol8HPy3TD2d/aU4MbR2g1AU24Ktt65PNSmvTJCqquuSp1UqHXagaKquFV3TVc3DVXV6allIo6zUy2krSrbpoUFmzRDDKasrWgkW9urGnT5KkTIOlTVnaMUe3pKzt6SszZJoMUxgTVJilNCBBtalhABABMQpKlJQCAFIkRKKUAGgUEJQA2gEaJACwjJRQmbuvkY95/ZBOvYJSeFkpLLKriLFadOm9rnauaW7Tq4EBYnDrC1MmpdZCeTaT3u9Bp809xHcMc8ua4uB0DS4wYEF0DUkmTHKY5J3A3PIilYU6zubnsc+J7CB6rzbL5PlcHo16eKXJExC2sANKl24/6TGD5vlUlpWpU35mtiNi50n0BW3xJt8GmaFrSHQUrZh+biVi63tMxkMJ/mbHo0Qs67pP8AV9zb4MMdG0wC+NRswOkgyCr+mVkuGaxDIK1NB69SDzFM8yyOJNDrwo1VqmBqaexUyEVlWmqu7rMbuRPRO3t26q406Wg/emJ+PIT4ZOxIlQv0ekJcTUeHOYQRlAdu0OYeWhBjbM8cgTxWapJ4jyddembWWR33zf3XbTsNhqdPgUqnVaTrLfMQPVMt4oAplopsmA0ujUgis0k9yKg9Fb2+OUKzi1zWgF56CAGFz3E8hJcPJx6BYvU2J5aN/lVgdoW2gIiFKpWqiNYaZDqcupuGcgkDQnRx5NnXzOgnLKvbUte0Ec/+arspujYuDjtqcGNUaCm0qaWyipDKa3MGExqjVsXoM0dUYD0mT8kMbrFlvVcNwxxHnC5XauAJk6DeNZ5KZSwc91rh0dSZj1uf/KPR34KTSxOi7aoz7QH1XM23enRFUvnEkyYiI8hClWoxWpOsBwO2oRrnvBuIP9sGl5g6EEmDIMfEELoErSMsnTCW5ZAUSCNMsKUEIQlACQUJSEsIGGqji2pFpW7tj1cArdUHGzv0R/dzB/WPwWV3kZrUvGv9mFqVPzLYZkEmSXZczpMxEuOqlYa1hb+dvTTb+40Vn/0tMeqikP8AYMzVCd/C0taIkxLyJ2TFvi9pQBz0WVX9XVS4fZH4rzJRbbSX8f2etuS7ZZ3bLAA5aly89fZU2Dz/ADhJVFWNPXKXxyBIn0bopNXjlu1OjSpjoykD83lVFxxISScrp/2t+gVQot/b9yXqK/f8/wCGswJ+g/yfqtdaOWK4Wql7A4iJ25+f1W2shovRr8qPNu87J7AqniC5ytFMHxP0J5BvPN0B1E8lcNCyeK1z+WtzaBoGWSxgk67vLRz5OCjUScYPA6IqU+Ru8uRQphpzNnX2sB7Q47Bzho8EeEluUkaFroBWLxO5mo4xlDtwDmE7tcDzboPJariC8zB2ak6DoatNzT9sBz8w83lYgtBdo4OHLl8p0XBRH1Z6vSCNfsd/vJUq0qDcanmOomTJ5Anft5pIpIMplpkaLeSWDNWcm3we+zaOJlxzEA+N5IA0AIFKmAAAJaTA3HhU7CaxpVzTILWu90QQAR5tb32HxKqOFR4XTAB5e1Zbg/zVJzO5aER2Tl+8Nq03NFNviH6sh3Pm5tMD5rlrbjbwO6KlBo31MpyYUWjUTj3r2UeMyu4ifNCqOrHfQrlVIwV0rimoRb1I5gD1IB+RK5yyhPRZXehxaprge9vpukPd3S/yQ9vUJupQ6grFHGiz4V/9zTg7GfQErp9Oqua8IgCt/tMLoFu9dFfR6NHlJ7Slymabk4CtDYNEShKIlACQlNRAo0DDKzXHh/Ro61G/KT9y0crN8bkeybInUn0YRPzWdybg0jSuW2SZgLSiHUHSB7jj8yVUWlu2SecwtJhlL8w/+T7tVk6TznPmf8pqOB2T3PI5fBoGkJiypBz9RsELo6J/CWzUjuPWE8Epm6sXMDLQNABAqBxB31PvDkRC1NpssdhgE0hH7T/o7VbG02WVEHGLT92aXTUmmvYmSsnjrwy5Bh4lo8TXCNNJIdoPVakFVHENIuYYcGxqSQDoNUXw3waCme2WSoxKnTcCPatfP+m509JZSdr5FZGnhbhUjI6ScuxnnAg6jYrR2eMOEND3PJOVrBFJhJ0HtHCC4dZPorX/AKU8gtDpr1WAOqRlFOn+5TZyzQOnh5DMvMrk68t9Ho2SW36mdtMKNQeF4AEiWgO1B6pm7lrHU3t/OaZXAeF4J0dHI6bLQW3C15Se5zXUocROpgnacuUQfJTTw9mfNZ7CcsgH3TB8QInvPLQO6LSWspjHh5ZjGLcueiuwmwDaOd9OmORcfbNbOmhq0nENPZ7Qq25j21MCPeES9lWdZ8NRrRPkVbYxigbo2WvaI1cW1G8obVbpVp6bOHoq7AqWZ/tDz6ZYJ6wBoVnpouctxtbZiDZu7Z+ikSoFodFOC9k8hme42cRQ0E+IT5axPaYXPBeRyXVMVZmaQQuaYzhha/w7HUD5KLFnk5roZ5Gm4j2KQ6/nkVG/JyEPyGoToDsXT2AklRtRm6FHtGk4UrzXHcH6FdFt1i+EcPDGhxHjcN+g5ALZ25WkFhHRXHasE2mnAm2p1qssIoQjKCAEAIkcoApgCFkuP6sMYOof9APvWwWK47qAva3o3b+Y/wCFnZ0VHsrLOj+jVT/C76LCs9477ldYwG3ikJ6KLiOE0dT7Jk+QVMDltdu8d1NwGiTVGkbHn0Ku7+wAdo2PJPYbQAOySZSRJw1v59o10L9PgVs7fZZiwtHCq2oWkMJcA+NC7XSeuh9FqKKmvoUh4KPd05BUlJqNViMNfYb7N2Zonz3+HIeimWeOAOmYjkd1bX1CVn7zDQeS479NGyODeNr9TS/9wAgGdtVSYxxA2o0hwykbGemx6qirYeR1UFlqcxBXJHQRT5ZqrSw9o6qGyQdPe5mOoPNaDDaMR/8AircLsiBstFY2xXoU1KC4MbbNzLO0apoTVCnAUiF0GBDumysvjFsJDjyP1jftotdWaqq7tM0g7GRrtr1SaFhMydXDpKfpYNLZJIEgaftcyPKInzHVXdtZaAawNp3jlPwRWtQioadTQkn2Z/Zc3eB33JHdTtK7JFhQhXNBqZt6Sm5dNFQhxgTiRT2S0xBB3VKSUaYCQEQCYv7r2dNz8rn5ROVsSfJHa3QqMD2zBE6iD6IAkFYziWmHPAyEuJ1IiN9D6QPgtjKi1LYEzCTWRoi2dHKwDsot7TlW5Yo1WhKYGXr2knZHb2CvX26VSoKcDyUdhYzWc7IBk0zkkl0gGGtOgA6hXzaadaxKDUwbyBrUssSoTjWoEV1ahKgVbSVoDTTTrdIZm3WE8lHbhgzgxzjl0Ed+q1P5MgLQdEsBkg0rEDkptC3hPhqca1MQGsSoRgIJgNOaqrGWwyZjxD4g6ER3mFcFQriya6oHkGW7amOeuXadd0ANCmoN5RmrQ6BznT5NgfVWzmqNcWuYtOYtymdI17aj6JegEyk1SWpikeSeOyYC2FKSWNhHKBByiKP1RQmA2EIQQQAaNBBACXJuEEEAMOCACCCQwDdLaiQQA6n2hBBABQiQQQARCJyCCAA0bpcI0EAAII0EANu2KacEEEAIIRAaoIIAkMCcIQQTAUEZQQSEAIiggmgP/9k="/>
          <p:cNvSpPr>
            <a:spLocks noChangeAspect="1" noChangeArrowheads="1"/>
          </p:cNvSpPr>
          <p:nvPr/>
        </p:nvSpPr>
        <p:spPr bwMode="auto">
          <a:xfrm>
            <a:off x="76200" y="-1539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1746" name="Picture 2" descr="http://www.ktechno.co.kr/ls_parts/img_part/coli3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3429000"/>
            <a:ext cx="2714644" cy="2750365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3500430" y="4071942"/>
            <a:ext cx="49292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b="1" spc="-1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전력을 공급</a:t>
            </a:r>
            <a:r>
              <a:rPr lang="ko-KR" altLang="en-US" sz="20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하는 </a:t>
            </a:r>
            <a:r>
              <a:rPr lang="en-US" altLang="ko-KR" sz="20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sz="2000" b="1" spc="-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차측</a:t>
            </a:r>
            <a:r>
              <a:rPr lang="en-US" altLang="ko-KR" sz="20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000" b="1" spc="-1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전력을 꺼내</a:t>
            </a:r>
            <a:r>
              <a:rPr lang="ko-KR" altLang="en-US" sz="20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는 </a:t>
            </a:r>
            <a:r>
              <a:rPr lang="en-US" altLang="ko-KR" sz="20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2000" b="1" spc="-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차측</a:t>
            </a:r>
            <a:endParaRPr lang="en-US" altLang="ko-KR" sz="2000" b="1" spc="-1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2000" b="1" spc="-1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sz="2000" b="1" spc="-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차측</a:t>
            </a:r>
            <a:r>
              <a:rPr lang="ko-KR" altLang="en-US" sz="20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권수와 </a:t>
            </a:r>
            <a:r>
              <a:rPr lang="en-US" altLang="ko-KR" sz="20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2000" b="1" spc="-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차측</a:t>
            </a:r>
            <a:r>
              <a:rPr lang="ko-KR" altLang="en-US" sz="20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권수의 비율에 따라 </a:t>
            </a:r>
            <a:endParaRPr lang="en-US" altLang="ko-KR" sz="2000" b="1" spc="-1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000" b="1" spc="-1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전압이 변화</a:t>
            </a:r>
            <a:r>
              <a:rPr lang="ko-KR" altLang="en-US" sz="20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합니다</a:t>
            </a:r>
            <a:r>
              <a:rPr lang="en-US" altLang="ko-KR" sz="20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2000" b="1" spc="-1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11560" y="1412776"/>
            <a:ext cx="79928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9552" y="545008"/>
            <a:ext cx="4320480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3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2.</a:t>
            </a:r>
            <a:r>
              <a:rPr lang="ko-KR" altLang="en-US" sz="3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3600" b="1" spc="-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인덕터의</a:t>
            </a:r>
            <a:r>
              <a:rPr lang="ko-KR" altLang="en-US" sz="3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3600" b="1" spc="-1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역할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1560" y="1595466"/>
            <a:ext cx="7848872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</a:pPr>
            <a:r>
              <a:rPr lang="en-US" altLang="ko-KR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3.    </a:t>
            </a: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전자석의 성질</a:t>
            </a:r>
            <a:endParaRPr lang="en-US" altLang="ko-KR" spc="-110" dirty="0" smtClean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algn="just">
              <a:lnSpc>
                <a:spcPct val="120000"/>
              </a:lnSpc>
              <a:buAutoNum type="arabicPeriod" startAt="2"/>
            </a:pPr>
            <a:endParaRPr lang="en-US" altLang="ko-KR" spc="-110" dirty="0" smtClean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algn="just">
              <a:lnSpc>
                <a:spcPct val="120000"/>
              </a:lnSpc>
            </a:pP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전류가 흐르면 철이나 니켈을 </a:t>
            </a: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흡착</a:t>
            </a: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하는 성질입니다</a:t>
            </a:r>
            <a:r>
              <a:rPr lang="en-US" altLang="ko-KR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</a:pP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즉</a:t>
            </a:r>
            <a:r>
              <a:rPr lang="en-US" altLang="ko-KR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전류가 흐를 때에 철판을 끌어당겨 철판에 부착된 </a:t>
            </a: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스위치를 닫도록 </a:t>
            </a:r>
            <a:endParaRPr lang="en-US" altLang="ko-KR" spc="-110" dirty="0" smtClean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algn="just">
              <a:lnSpc>
                <a:spcPct val="120000"/>
              </a:lnSpc>
            </a:pP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하는 것입니다</a:t>
            </a:r>
            <a:r>
              <a:rPr lang="en-US" altLang="ko-KR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 marL="342900" indent="-342900" algn="just">
              <a:lnSpc>
                <a:spcPct val="120000"/>
              </a:lnSpc>
            </a:pPr>
            <a:endParaRPr lang="en-US" altLang="ko-KR" spc="-110" dirty="0" smtClean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650" name="AutoShape 2" descr="data:image/jpeg;base64,/9j/4AAQSkZJRgABAQAAAQABAAD/2wCEAAkGBhQSEBUUExQVFRUUGBcXFxgXFxcYFRUXFRQXFRcXFxcXHCYeFxkjHBQXHy8gIycpLCwsFx4xNTAqNSYrLCkBCQoKDgwOGg8PGiklHCQsKSkpLCosLCkpKSwsLCosLCwpLCwsLCwpKSwuLCwsLCksLCwpLCwpKiwsLCwsLCkpKf/AABEIAMIBAwMBIgACEQEDEQH/xAAbAAABBQEBAAAAAAAAAAAAAAADAAECBAUGB//EAEMQAAEDAgMFBQUGBAQGAwEAAAEAAhEDIQQSMQUGQVFhEyJxgbEykaHB8AcUI0Ji0TNScvGCorLhJENTksLSFmOjFf/EABoBAAIDAQEAAAAAAAAAAAAAAAECAAMEBQb/xAAtEQACAgEEAAQFBAMBAAAAAAAAAQIRAwQSITETQVFhIjKBwfAUI3GxoeHxBf/aAAwDAQACEQMRAD8Az8qLTpp2U0XtMtglRxGgrKAykzoYjxTh0DQIVNFIUHUeBqjydUmlCJSzKB20EcmY1MHogcoNtQ6eFEuUmVioFoPQp9FKQPEIH3gyonUx9fVkAsO8kpoTU6iISiGhhKkx5lLgnaESUFzFEBUWKUqIbkkCkCogJFqIOQrTIRaYQ6YVhjVKCrHi6NTQsvVFaERwmVSypmozURkrCUaatUqaHQCtUwiWpEqdOVao0oKhRarlMKFqRLJKmxllNoU8iAwEs6JkfIE6ATwkOUSTKcsUSkRxZB2FELkBlN06IxpO4ge8fujRZGMn5EHBRa9HGEcb294QNUKC4uPaJtKkXKDW80i5QKJhM1SakAgGiYUsve+vrgho/AFEjQxpp2NvdScUg5QKQQMKkJCg0ogKJKJgqYcotKeAiSuAgKjmUmtCWVELDUgjNKrsbdHabojIOGqbQhgolPW6g/BYpI7EFkKxSpcUw6D0Wq2xqBTbcK20KFiDUmwrVIKuxtiVaoJR0GDUoUoSISkBOcZ4JKJ8kkaGPDMyGak8FCtW4KeAbebj0VdnPxY90i593jj/ALWRqrhAj6KA4pPYT9eaJ0S62hyjqbqpVp5dJg6TwVqhtNzSe5MmwmAPiZ9yJjcL+EDmuehhvHiLoRt9iZMalEzktFGnVkKUyoYCbSi0aRcQGtLieABJ9wQKDC5wa0E/zECcognM6LgWXZ7vbC7Cq15qS4HLIMMLXsL2kDW+XLrw6rHn1ePC9r79DXi00prd0jIG6GKP/Jdfqz/2ss2Ilp1Fj5arv8JtNjSPxjN3EZ5kkyZ4kAcOJcFjb2bNcXCqBOYQ4tGpBdcgaECATzHNDDrIZPYsy6Rx6OZS4pBNN1tMdBWOU4WrsjdatWYHtDQ3gXGJ8BBPmgbT2TUw7g2oIm4gyCOhUG2Oim1EabqLAnATIrkqLDE4Qg5EaUyIGhHpoTUYIjoK0SiMpKNIozFB6Ctpq1h28EBgVuk26YZIsU2XVym3RAotVmkLi/P6hAtSDMbZEoujXw9UzEVsSUoxIuUS9ScEGqeSiIQcbpIbnJIhPAyVLZlQQQAR5oLiqTanZ1L6G6pRlwumdFTdKsrNwOIbJJNot4rVw0VLNlMbCVAS4KztvGhtNrTe/tNNx0KDVxQoGw7wvcWXM7R2h2jyRaToOZTIEnSsvYapLT4lKvjAAq4flYB71VxT+6ddCq5Mwxjb5O43JwjTS7Q5C95kEd2o0CQ3KXmHgtOlhfiud313ueXmlTJa1ktaADNjeAbtEzAOkkcAun3Dx4fhaYBJIsQamsWMU8rsotpC5PbmxTQxVQOHElp5tJkevTwXB00VPLJz7tnoZSeOHwexzdDbdZjg457R7XSNDwNh7gvZNy9ssxWGyVC05u67M4XEQIGttPJeU4mlmBtIGvISYE+a9C+zvZjqDBnGUu0Dnupk8bECDqrtZGENtd2JjnLLjlv+hmYwZKtRhLSWOIOWY1tr0hUK+LuA25JgcdfBR3i2nmxVcgvs8iHOzZYtDTNwpblMa/EOc6LCB+LkcLzmECzhH5iAZWqWdwwqXmY1gU8zXkeobvbZNPC0W1Q2Q0S5ru5ldZhaeImGniCQdCszaO8eErvBqZTlnLM2GRsSRwmo4z+lczv5tZ1MNpMJiMxgXJd0FpMSSLSAbGV5pi6tVveId4z8lnh4+aHL4Nrjgx/N2z2n/wCPh9LtKDs3HLaw4DNPtRcjmsWVjfZnva4VOzqFxboGiLl15JJ6fXDrd5KbW4iRbtW5oLpIIgGBGnGxKu0+aUZeHNmXVadNbo9dmYAigqDUQFdRHIcQ7QjNKE0ozCiMkGo6q5SaJVSm1XKSJYg7aStUWwgs1V1ggKFiRZw7bIlId7y+racE7GolC8/UfsoWEgYU6ep+uJUXGEqL/r3oEJvdZVKrkWq5Uq9WyIB3VElTNRJQFnibiq2JZmEK0WyhPaqKMcGYdSrWZZsRNjcz42strZGMqGhVcQQ9mXLBeJuP90zGrQ2REuHM0x/nR232bIZG3RzX3/FV3e2WgcAT8S4yVpYag6QXmSPqbWTYRgDnR19VbRSUVSM8sjk+RVCq1RyM8qpUKRjItbt7zuwVVzSSabzJ8gYExMTwXpOzMdSxpbTqND2w4jm0AQIOokkuPM5dAIXkGKpBwQ8Hi69G7HEXmZPqCCudqNG5NzxupHRxalKO2R7Rht3sJhsS2lkc8V2mQ8h4DmPa5hIPIyqG9m9DMIx2HoOpv7QOABg9mXaxGrenA+NuIw+OrvFV1R5cW0hlNyRmcz+Ynms4YcanvOOpOp/2VOP/AM+T2yyu/X35Fefbx2QzkNubnz+JWz9nu1ezxD2GRnOgLhJ4TlBLjew4QVj1BIWcXup1A5s+S3ZsW+DihdPl2zuXmes727GdWy12CS1pD28YbfMOcTBsNeK8+xYzHKBJ5DivTdx9+qOSK5yvOjoHZwNAMtm+fvW3tdmCcab6bcOajqtPvNDM5l4m4usmHMseN21a8vMvyxU8i4+p5huTu08FtchzWOMhxDmiASPaIA+IC67eLGziWU5J7NlwSbZhaxc4EHm0+IXTba34o0qZ7L8R0QANCY0nj5Lyd2NdSD6tQAVHk5RwaCZiBIF7wE2PHvzeIna9fL+EGef9ra1XFL6nR/fGA957WgXJM25WFzdWnUT3jeGOyEkR3gxrzadIcLq5sjZhbs1zsQGPPZvc4NDcwLzmYC4wS4ZriSO5AXn2L3trU30w60QSTdpc1lOmHFs3gU5jiTfRdFzafCMkNPFr4nyd21sWIIPGdQpCpF+CFhsUatFtQseC6cznmJseEaz+pcXvJvEX1OyYcomJ0n4KzettlLwtT2nYUtvZn5KLHVXTBj2QTwLuDjwHHRbWGp18pJbTkNBADnXIeA68aQ5pFrzwVHYmDZhMHnymcuUkmSXEyLwDwBykS0taRYlcntPfesypJzNnT+XVpix/SBC536jLN3Do6UdPiiqk+fc9JpuMkEEEE68QHFgMi1y0xxV6jUk+CwdydsjGUnB0EtiNJ0jN4jTlcnjC0quMbQY59U5QycxIjQkWHU6LbgyuceezNmxrHKkblN1gpYc6rgtk7y1cdUDaU0qVznHtuaCQT0Fjpe2qLX3pwdGqKYLi4GC4OJdMuBgzJNghPUxi6LIaeU1wd1VcEEVYJ8vUqnh8aHMa4OzMfdjvAXaeZsfj5uaxv5fNXwkpK0Z5JxdMM+vICp1ayZz7Ku6onEbJuq+CSq9omUFs8mhCqBTLkNyqMiHY1WtlO7z+mU/En5KmxyNs4/xfAejkY9l+L5ihhXXPVWZVTD/sjlyjKbHeUFwUy5MShQbBPYh1xFMolQqGL/hnwQoZS6NnSnV6soN94a7/AMVRAWxtPBZMIx7pz1agbEADLRoMvHPNUjyWUj2W5HUgTqaC/DzqFdDU7mJaEUjN7FzBmpkt6flPkbLrtk4NzcdQlwLRUoOHdEw7s3n1WFiafcHkV1mzwXYrDkfyUHeTcO0k/wCVZc2ON3XNP7GzDN1SfmjOYIMm56+nRZm3KRcDx5LSBQ61EEXWvakqRl3W7ZHdnfstoHCYghwMgOqCS1rQMlzxbHd5JYjddtSvhw+oCKrXFw0cxxa4s7uhjuE3vJEWWbX2E2oZcLrod1MC2nXa6o4mGFwzcCKlNhItM5ajjH6Uji64NUMi4sZuKZ2OSmHUyyO0awuFJ5vlcBoQReOBnhC43GS3FtkOEm3XwPBegPw8gDgPdZYG29g9s21ntu0+CkocUJ4j37j02tgTWwDKjG2yseAHZyWtExmMO8pK8x3vyPDWNIl8RNgNBJPD/ZdHuFv4cL/w+KaWtm36SdS3+Zp1gXC6za+yNl16b6zhTdYu7j3NJIFu41wkz0WbE1BVdP0f2NE/jowvsu3Xq0albtA4Gk4st7DjGodq4RcW0d1hUftSxZNJ7WhzQKjs0mcxbDZH6bWXog2sKeHYP+YWNgH+hvePvXHbZ2eKzCHXmfOVfjgkt3qV5cjk6+hW+zNxcykRLmuoZHEfldTcQQYFjdpn9S4/e7dCrTxfcaQ0m7rwO8Q0m2tjf43E7G62IrbNrZSDUoFxLbn8MuiZH+EXHLqu8ZvUys1wotdVeyQHEZKboMOEuMkjKbxHJU7HG6L45VJpv29ijsFj6OEpU3zmdWBbOpAEuN+FjotXtT6KhhaT82eqQXRDWt9im3k2dToCYGkeJzUur9PBwhTKdRkU5toO6oqj33T1HqsStFmVsJmSQCUlLFPLzohPcpEoTyqykdjlY2U7vVf6B6kfNVWi021jUTpOmsdVPZlT8SqOdI/C/wAk0eyzF8xUpO+SL2izMRjMsxrHyWlsXFPdha8xLeyIORptnyulxGYe0NP2U7Ehichi9M56G02UKj4ElQRdk811Os2WkRM8EPYrhUxDWnSRPLW66LenAspYlzKbcrRoL/NRFvhtLcLb+3TiXiBlpsfUNMH2gKjgYcZIJAaBZUGtUGtAF7eKt/dyDBBBGoP7KcIR7pO2Qa1PCJ2agRdQnQ2JHdPgui2U1rvuj8+QOoPGYkAB9NlWnE+TR1nqsAskEdEWnVy0WUoEsc85pMkPLYEaCI4ayklC2mXY8m1MsMfb4KbSqocrFMqwQtUaUlXWBVKLlaYboDIuspotPCyEI1ICqYjeulSMXJ0FvXklZbGNukaNfZbS2CA6bXAOvim2BsMU6Yzt7wLgJGjRUfl0/TlTbPx9d4DjQa1ocWuzP7wdkL2d2NCAL6XW3UdUaZ7OWZaZGRwc78UmJBgDSTc/tlWfE32anhyRXRJzJA5hrR5taG/JNTYPig43aLWjM3QiRIIseMESuZxW87s1iAFrXK4Mz4fJ0mOwIdHQyjbIbkaWwAA58eDjPqSfArknb1OblnvFxmItlBA4c9F2e6+2qNdkFozdGl3xaD71neojGW00/p57N4QulCIXSt2XSP5fUeqk3ZNL+X5+qvTbM7ijlyFXcF1W0dktLSWiHAaCwPkuYqNTWJKNcgYSQ3apKWIeVl6G53vUC5CqVISlBJtRH2LTzVn2kCm+bEwOzcZtppqs7CVM7yJDQOJNgOZK0t1tsU8PiHOr5uzqUqlN2QS6HscwFtwOPNEvxxadvo5rE8+XxuBbrdau7bGVHFtS7croGaL5CREuF5AEcZjWFjYvRaW7FQdu1rvZeQ06c7ESQJBPFSJbjLNF+oPAwPAIGNfZENqrx4Ktjj6FF9FEo/uHR7lYKma8EElpANxBPG0WHDjp1W/vvhWsxZDZ9kG5B4Dl4rH3aqsbjqgaRl7UlvsmxuLEzxWxvzVDscY/6beBHAc9VzoTn4tXx/o7OXHBYuvJ/wBo5fMe0byB9QV2e36hztbJyGnSeGz3WmzHFo4TxjVchXaNeRB88wHpK6rbTpZQfzox/wBrwUMrrNFg08U9PJfz/RlV3gC+ibYlA4nPl7uQE3EzHpoqGKxEZnEB2VpIB0nQSBwvMcYXRfZ6G9obNkn9JkHWxLufJaMmoWN00ZsGj8SO4yAdfriqOK2s1pjU6WWvvaMlV7QI1GkR3jwytjXkuKzxVadbj42VqyXDcjO8CWXY35ne7J2ayrhqlc1A3s47sA68zNvcqtOXOaxoLnvcGtA4k+gAkk8ACV0W5GMBwtem7s2tLDGawJaQZuTpc9IlcDtHaEVyGOJEVWtdGWQWkzHCQNORVOPUOSfHRryaOMWop+dF7CYyv967KQ5ocGuyND2m94cW+i63GUiyu9pblAPcBBbLYFxPtDquJ3SEuZYmw4E8etQLq97q8Yh0QJpgWy9P5Xu+JHgq46mTy7Gi3JpIRxbk/wA4Oe3n3og9lTN5ubQtLcXYWb8V5JfMgZDmgaloNqoHFlyRMEFefYp81r8XfPqvXdyntbQIaWguYeNMSY5B4B82O6FJrZulH1Dosapz8yG294xRa4UwSxsXALmtDCSzvaQA9wB1y5Vm7P8AtBD3gEkiwg8QGhgEj9IjzdztvNpgYeDBaWSRzLhLp5kkkrxOq/JWOXQOMeRsljpI7Pcu/V1Kq4/ye7bcoHEYV9andwAJiAXcL3iwuTyEC0uPkTtokuiYk/3Xqm5Zc7B1HOBIa0mSXNDSWm47pA8QvItt4E0cVkzGe46SbgvY19yOMuT6XK6cTPqsK3/U3cZXERF4A4xpJFrkXi2vmul3RxX4jc2f/vDPRzY8JssPH7L7Om103yy78ouDyFoJ4R4Sr+5pDaojKOrXH4kvBPiqH8Ks6CamuOj1/DwQIc8eNVx9KzlcpMfwcSP6p9aZ9UPCUy5ouHeOY/8Ak5F+7mf4dOOc39xp/Nb4NtWcmTV0GL3AXI8wP3C5HEO77wC0wfymRBn5rq5I0Ab5tPzC5LG1ZxD5IMtGnjx7zvXmmbe5A23CRVJSUs/1CZWmI8fLlRxdX4K5VWfieKBUuwmw3/iNJ0m/uPh6jxGqNt6jlxNQDg48QR7wXD4nxVLZDH9q1rZa4kDQTJtxXTHZvbOxHaPLqtOhUquLhJDqTmQARA7wc4acBzTXSNjW6NHIYhvdKtbAqZazSLG8E3vEgxpqBrbmoOpq3s1zG0qoLAXAsLXXlo72YCDee7ryPNRFeLuguLZlxLgdSPQqtitUbCVQ7MIFvfe9zqhYpt1H0JP5zf3HGavrqR+Yj8o8Qug31oxj3f0M5cv0gT5rmtx8W2nVGdwb3uLmj/UQuj3wxrKmMLmOa4ZGAkRyi8SFzop+P7HXyST0/wBPujFGFNRzWCJcQ0E6AuMAk+a0Kdd+QsebUqbmx1e9rbkySYnjFlWAtax4eK1atE1H1CB/FptrtHMXe8DqMzjH/wBZW2UE3bRzseWSjSZztanmLmgXcx4HjkcR8QFZ3U289lbI0N0BlxeeLfyhwHH4Kzsmq1mMol5hgeMx5NMtJPSCsmjgw19jMWBHGLTPEJHijOVyLIaiWOFRL+Pe+vTqYl5b/HNKGtyj2SQY/wABXJYtkldlSxDPulak6A4upVKdjdzS5rhaw7ryb8lgHDAuVijXCKJ5d0txr7tOc2kH5GVA81GvDnBpb2bDViC0/lZm6nKOCr7Ja2ptCiHgw8ubAvcg5R4TbwVrY21hRY5hZmBeHi8D+BWpEf8A6g/4VRwFQ08VRrAT2Tg6JiYOimzhod57adlDdWkxmJpmtoHAmZIsZ0HgutrU2fd6r2sAc7E5ZiO4KZIAHDmsBmHGflF1tnH/APD9jFjVFQG0z2eQiY80XFEWZ8o4nbWDcx+aLE66r0X7N9sPqNFCmyX3l2Zze6dbB3CeEeI1WFi8CKjcpWVT2a7D1QaTjPiQL2iW3hZdTh8WPHa6L9Pm2On0z0fbuwahc40KmejnYKjQRDWmoGuIn8t3cfynXU8/iPszBxIeAWUiMw4g5DlqczDSJMcDMGCpbP3vdl+5hha99eH1WuEkUSCQBAyi1vBdTsbGYg4Kk2kztKgeXioXhuUyeDr5CC4GL9FlcMyjfPpX5/02+NjT4SfuC3qxVPA7PdTDfxHtIBkFpuLg3LhfUEaicsheJVKhc+Tck8b9BK9f3k3TqVmtpufnJcXSBlawEey1skgW/suExP2f4pr+6zNxBHGOK1YMeyPPZjzZXNnRYyu77qwPsYbYWIAFr6NNh0HkrO6dMiqNba92CPdH+oIG1C5tGkagh5nM3i25HwII8Aum3E2IR+K+w1bE26ixACxSi7o6cJqOOz0LBulou13ib+rvVHNOL5I6h39lh1trHQmk/wDqmf8AMR6Kv/8A0Dwps/wVI/0s+a2LLGKoweDJu/z7HQVcXAN/e4f+5XG1Kueu8m2l/fy8lcxe1DliKgn9byPjUHoqTaUDqTJ14+KaEt8uOkDJFY8bT7ZF2uqSctSWmznUeOPQMRSt42RkzWpqMu6g+8uFpDFPNEg04ZlIMg9xsmT1m3DRWN2Mayj2xeGkPw9amJJ1eABEalZ9RkpZLKVSotWVt2U3MWzu5hQ6njAQJGHztJEkOpVqbjE82lwVKkzVGo1C0HKSMwLTFpa7UHmCpQY5KdsvbXpAMwxtmfh2vcRAlzn1LwLCwAtGixq9OVZI+CQYmorc7lZBuHydk9pBOUk8YIe6xAMj5i63NkzWdVc+O7RqEnQAgDJ55ssdVlhiJTbEAJdvFFvjMv03I3bGAJs0Q0cpJcQPNxPmqTXo7SjQikSIQnMRExKA7AEnTlPxj9lDKiO1UCiI2QhSATQrFOjYyQNNURUxqLY81cZ/dCaWgWueak0yVGFMstp2lRqYEuOcefPWR6IjDIWlgRZJRemA2Lu+3taNRzDmfWxTnamA5rnUr6STljrAXd7JwbaTGsAgNAESbRrfxWTgzpZa1Ova5kjjygACTzgeJukZenaB46uW1GHjPqdOpWxR0zW4dIkyufxGDLqjHmRrY68geggWHVbr3Qzxv7kAlXB0m/iSBPaVDOhhxzRPKHC3VTfRaGho0AFsxkeB1CGKXedB9lozeLrtnqAHde8PIrm/JIo+qHlJ9pmeS4kgVHgDm4p3YBpnM95Pi0+rSnNCKhiQIRG8deXG/wBSm8OL8hfGmumVqWDa1zIl0lwvH/RqHkOIlPVcpsaS8NBgkOyC3ecYBAJ0OTP8RyVR5smjBR6K8mRySbGfVukq5STmfceUAJ4STlMZqGKYNUk4CgUMApMF7+fh0ShSUCOQJMTE2nWOE9U0J2hOQoQcJ26qAKcKWSgwcjtKrsCOApY6QQuUHFOAmcEAsG4qLQphidrERGRARAE2VTDUQoeEZiGxqmAoEu0Fo4UrMoPjlcfXgequ4d2iUsTOgwr9LwFqYEgHhr5f3XPYeroFr4bEQPq9krL4s2C4axyt5f3RKtYZQPeqdN4AHP0upvfr7gloaw9J1yDYODfAkGpJ8YLfLwRB8FWoYi2v15KL3ckSWTrECVUc6Od/db5oz387cD0v0VQ1O6P7IiMkKsOYf5Xsd5NeD8iqtY6xopOqKrVeiVtkc6SEXJkSo8xKknaFLIoIxU+KQSUwoAZO0J2hETAsjCYBEDFIoMMSvkRKbFMsU2sSjWMaZsjNZCQCnKlDqXFDQnypBOQiR9EYUUTKmyIlYwCmFAC6O1qg6QwanATgJKAaDMKsUnqoxyIHqBRs4eqFeoV9JlYmHrWVujW4kwANeXVCi1SN9mJt9c0YYnS6xu3iCDIImVOniZHLzQobdRrtfZI1zHX+yz2YiQpsxCBFIuOq80PMOsIJxPdIgXi8XEcjw6oLsTCIeCdSpKrPemdU4qtUrIlUg2dJUzXSUFo4MIoSSUEYgphJJEQXFTBSSRASCcapJIMaJMKSSSAwQJJJKBiOFM8UklCeQmqKdJEVCCJT1SSQLEOmKSSIrHB+vJKU6SgS1RNkc6Dr+6dJAaPaCYd1vrmrNMpJILoafYfDut5n1RmJJKEQ1TTz/dBqaFJJQb0Bt0CrPNk6SiEfmCSSSUFP/9k="/>
          <p:cNvSpPr>
            <a:spLocks noChangeAspect="1" noChangeArrowheads="1"/>
          </p:cNvSpPr>
          <p:nvPr/>
        </p:nvSpPr>
        <p:spPr bwMode="auto">
          <a:xfrm>
            <a:off x="76200" y="-1539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652" name="AutoShape 4" descr="data:image/jpeg;base64,/9j/4AAQSkZJRgABAQAAAQABAAD/2wCEAAkGBhQSEBUUExQVFRUUGBcXFxgXFxcYFRUXFRQXFRcXFxcXHCYeFxkjHBQXHy8gIycpLCwsFx4xNTAqNSYrLCkBCQoKDgwOGg8PGiklHCQsKSkpLCosLCkpKSwsLCosLCwpLCwsLCwpKSwuLCwsLCksLCwpLCwpKiwsLCwsLCkpKf/AABEIAMIBAwMBIgACEQEDEQH/xAAbAAABBQEBAAAAAAAAAAAAAAADAAECBAUGB//EAEMQAAEDAgMFBQUGBAQGAwEAAAEAAhEDIQQSMQUGQVFhEyJxgbEykaHB8AcUI0Ji0TNScvGCorLhJENTksLSFmOjFf/EABoBAAIDAQEAAAAAAAAAAAAAAAECAAMEBQb/xAAtEQACAgEEAAQFBAMBAAAAAAAAAQIRAwQSITETQVFhIjKBwfAUI3GxoeHxBf/aAAwDAQACEQMRAD8Az8qLTpp2U0XtMtglRxGgrKAykzoYjxTh0DQIVNFIUHUeBqjydUmlCJSzKB20EcmY1MHogcoNtQ6eFEuUmVioFoPQp9FKQPEIH3gyonUx9fVkAsO8kpoTU6iISiGhhKkx5lLgnaESUFzFEBUWKUqIbkkCkCogJFqIOQrTIRaYQ6YVhjVKCrHi6NTQsvVFaERwmVSypmozURkrCUaatUqaHQCtUwiWpEqdOVao0oKhRarlMKFqRLJKmxllNoU8iAwEs6JkfIE6ATwkOUSTKcsUSkRxZB2FELkBlN06IxpO4ge8fujRZGMn5EHBRa9HGEcb294QNUKC4uPaJtKkXKDW80i5QKJhM1SakAgGiYUsve+vrgho/AFEjQxpp2NvdScUg5QKQQMKkJCg0ogKJKJgqYcotKeAiSuAgKjmUmtCWVELDUgjNKrsbdHabojIOGqbQhgolPW6g/BYpI7EFkKxSpcUw6D0Wq2xqBTbcK20KFiDUmwrVIKuxtiVaoJR0GDUoUoSISkBOcZ4JKJ8kkaGPDMyGak8FCtW4KeAbebj0VdnPxY90i593jj/ALWRqrhAj6KA4pPYT9eaJ0S62hyjqbqpVp5dJg6TwVqhtNzSe5MmwmAPiZ9yJjcL+EDmuehhvHiLoRt9iZMalEzktFGnVkKUyoYCbSi0aRcQGtLieABJ9wQKDC5wa0E/zECcognM6LgWXZ7vbC7Cq15qS4HLIMMLXsL2kDW+XLrw6rHn1ePC9r79DXi00prd0jIG6GKP/Jdfqz/2ss2Ilp1Fj5arv8JtNjSPxjN3EZ5kkyZ4kAcOJcFjb2bNcXCqBOYQ4tGpBdcgaECATzHNDDrIZPYsy6Rx6OZS4pBNN1tMdBWOU4WrsjdatWYHtDQ3gXGJ8BBPmgbT2TUw7g2oIm4gyCOhUG2Oim1EabqLAnATIrkqLDE4Qg5EaUyIGhHpoTUYIjoK0SiMpKNIozFB6Ctpq1h28EBgVuk26YZIsU2XVym3RAotVmkLi/P6hAtSDMbZEoujXw9UzEVsSUoxIuUS9ScEGqeSiIQcbpIbnJIhPAyVLZlQQQAR5oLiqTanZ1L6G6pRlwumdFTdKsrNwOIbJJNot4rVw0VLNlMbCVAS4KztvGhtNrTe/tNNx0KDVxQoGw7wvcWXM7R2h2jyRaToOZTIEnSsvYapLT4lKvjAAq4flYB71VxT+6ddCq5Mwxjb5O43JwjTS7Q5C95kEd2o0CQ3KXmHgtOlhfiud313ueXmlTJa1ktaADNjeAbtEzAOkkcAun3Dx4fhaYBJIsQamsWMU8rsotpC5PbmxTQxVQOHElp5tJkevTwXB00VPLJz7tnoZSeOHwexzdDbdZjg457R7XSNDwNh7gvZNy9ssxWGyVC05u67M4XEQIGttPJeU4mlmBtIGvISYE+a9C+zvZjqDBnGUu0Dnupk8bECDqrtZGENtd2JjnLLjlv+hmYwZKtRhLSWOIOWY1tr0hUK+LuA25JgcdfBR3i2nmxVcgvs8iHOzZYtDTNwpblMa/EOc6LCB+LkcLzmECzhH5iAZWqWdwwqXmY1gU8zXkeobvbZNPC0W1Q2Q0S5ru5ldZhaeImGniCQdCszaO8eErvBqZTlnLM2GRsSRwmo4z+lczv5tZ1MNpMJiMxgXJd0FpMSSLSAbGV5pi6tVveId4z8lnh4+aHL4Nrjgx/N2z2n/wCPh9LtKDs3HLaw4DNPtRcjmsWVjfZnva4VOzqFxboGiLl15JJ6fXDrd5KbW4iRbtW5oLpIIgGBGnGxKu0+aUZeHNmXVadNbo9dmYAigqDUQFdRHIcQ7QjNKE0ozCiMkGo6q5SaJVSm1XKSJYg7aStUWwgs1V1ggKFiRZw7bIlId7y+racE7GolC8/UfsoWEgYU6ep+uJUXGEqL/r3oEJvdZVKrkWq5Uq9WyIB3VElTNRJQFnibiq2JZmEK0WyhPaqKMcGYdSrWZZsRNjcz42strZGMqGhVcQQ9mXLBeJuP90zGrQ2REuHM0x/nR232bIZG3RzX3/FV3e2WgcAT8S4yVpYag6QXmSPqbWTYRgDnR19VbRSUVSM8sjk+RVCq1RyM8qpUKRjItbt7zuwVVzSSabzJ8gYExMTwXpOzMdSxpbTqND2w4jm0AQIOokkuPM5dAIXkGKpBwQ8Hi69G7HEXmZPqCCudqNG5NzxupHRxalKO2R7Rht3sJhsS2lkc8V2mQ8h4DmPa5hIPIyqG9m9DMIx2HoOpv7QOABg9mXaxGrenA+NuIw+OrvFV1R5cW0hlNyRmcz+Ynms4YcanvOOpOp/2VOP/AM+T2yyu/X35Fefbx2QzkNubnz+JWz9nu1ezxD2GRnOgLhJ4TlBLjew4QVj1BIWcXup1A5s+S3ZsW+DihdPl2zuXmes727GdWy12CS1pD28YbfMOcTBsNeK8+xYzHKBJ5DivTdx9+qOSK5yvOjoHZwNAMtm+fvW3tdmCcab6bcOajqtPvNDM5l4m4usmHMseN21a8vMvyxU8i4+p5huTu08FtchzWOMhxDmiASPaIA+IC67eLGziWU5J7NlwSbZhaxc4EHm0+IXTba34o0qZ7L8R0QANCY0nj5Lyd2NdSD6tQAVHk5RwaCZiBIF7wE2PHvzeIna9fL+EGef9ra1XFL6nR/fGA957WgXJM25WFzdWnUT3jeGOyEkR3gxrzadIcLq5sjZhbs1zsQGPPZvc4NDcwLzmYC4wS4ZriSO5AXn2L3trU30w60QSTdpc1lOmHFs3gU5jiTfRdFzafCMkNPFr4nyd21sWIIPGdQpCpF+CFhsUatFtQseC6cznmJseEaz+pcXvJvEX1OyYcomJ0n4KzettlLwtT2nYUtvZn5KLHVXTBj2QTwLuDjwHHRbWGp18pJbTkNBADnXIeA68aQ5pFrzwVHYmDZhMHnymcuUkmSXEyLwDwBykS0taRYlcntPfesypJzNnT+XVpix/SBC536jLN3Do6UdPiiqk+fc9JpuMkEEEE68QHFgMi1y0xxV6jUk+CwdydsjGUnB0EtiNJ0jN4jTlcnjC0quMbQY59U5QycxIjQkWHU6LbgyuceezNmxrHKkblN1gpYc6rgtk7y1cdUDaU0qVznHtuaCQT0Fjpe2qLX3pwdGqKYLi4GC4OJdMuBgzJNghPUxi6LIaeU1wd1VcEEVYJ8vUqnh8aHMa4OzMfdjvAXaeZsfj5uaxv5fNXwkpK0Z5JxdMM+vICp1ayZz7Ku6onEbJuq+CSq9omUFs8mhCqBTLkNyqMiHY1WtlO7z+mU/En5KmxyNs4/xfAejkY9l+L5ihhXXPVWZVTD/sjlyjKbHeUFwUy5MShQbBPYh1xFMolQqGL/hnwQoZS6NnSnV6soN94a7/AMVRAWxtPBZMIx7pz1agbEADLRoMvHPNUjyWUj2W5HUgTqaC/DzqFdDU7mJaEUjN7FzBmpkt6flPkbLrtk4NzcdQlwLRUoOHdEw7s3n1WFiafcHkV1mzwXYrDkfyUHeTcO0k/wCVZc2ON3XNP7GzDN1SfmjOYIMm56+nRZm3KRcDx5LSBQ61EEXWvakqRl3W7ZHdnfstoHCYghwMgOqCS1rQMlzxbHd5JYjddtSvhw+oCKrXFw0cxxa4s7uhjuE3vJEWWbX2E2oZcLrod1MC2nXa6o4mGFwzcCKlNhItM5ajjH6Uji64NUMi4sZuKZ2OSmHUyyO0awuFJ5vlcBoQReOBnhC43GS3FtkOEm3XwPBegPw8gDgPdZYG29g9s21ntu0+CkocUJ4j37j02tgTWwDKjG2yseAHZyWtExmMO8pK8x3vyPDWNIl8RNgNBJPD/ZdHuFv4cL/w+KaWtm36SdS3+Zp1gXC6za+yNl16b6zhTdYu7j3NJIFu41wkz0WbE1BVdP0f2NE/jowvsu3Xq0albtA4Gk4st7DjGodq4RcW0d1hUftSxZNJ7WhzQKjs0mcxbDZH6bWXog2sKeHYP+YWNgH+hvePvXHbZ2eKzCHXmfOVfjgkt3qV5cjk6+hW+zNxcykRLmuoZHEfldTcQQYFjdpn9S4/e7dCrTxfcaQ0m7rwO8Q0m2tjf43E7G62IrbNrZSDUoFxLbn8MuiZH+EXHLqu8ZvUys1wotdVeyQHEZKboMOEuMkjKbxHJU7HG6L45VJpv29ijsFj6OEpU3zmdWBbOpAEuN+FjotXtT6KhhaT82eqQXRDWt9im3k2dToCYGkeJzUur9PBwhTKdRkU5toO6oqj33T1HqsStFmVsJmSQCUlLFPLzohPcpEoTyqykdjlY2U7vVf6B6kfNVWi021jUTpOmsdVPZlT8SqOdI/C/wAk0eyzF8xUpO+SL2izMRjMsxrHyWlsXFPdha8xLeyIORptnyulxGYe0NP2U7Ehichi9M56G02UKj4ElQRdk811Os2WkRM8EPYrhUxDWnSRPLW66LenAspYlzKbcrRoL/NRFvhtLcLb+3TiXiBlpsfUNMH2gKjgYcZIJAaBZUGtUGtAF7eKt/dyDBBBGoP7KcIR7pO2Qa1PCJ2agRdQnQ2JHdPgui2U1rvuj8+QOoPGYkAB9NlWnE+TR1nqsAskEdEWnVy0WUoEsc85pMkPLYEaCI4ayklC2mXY8m1MsMfb4KbSqocrFMqwQtUaUlXWBVKLlaYboDIuspotPCyEI1ICqYjeulSMXJ0FvXklZbGNukaNfZbS2CA6bXAOvim2BsMU6Yzt7wLgJGjRUfl0/TlTbPx9d4DjQa1ocWuzP7wdkL2d2NCAL6XW3UdUaZ7OWZaZGRwc78UmJBgDSTc/tlWfE32anhyRXRJzJA5hrR5taG/JNTYPig43aLWjM3QiRIIseMESuZxW87s1iAFrXK4Mz4fJ0mOwIdHQyjbIbkaWwAA58eDjPqSfArknb1OblnvFxmItlBA4c9F2e6+2qNdkFozdGl3xaD71neojGW00/p57N4QulCIXSt2XSP5fUeqk3ZNL+X5+qvTbM7ijlyFXcF1W0dktLSWiHAaCwPkuYqNTWJKNcgYSQ3apKWIeVl6G53vUC5CqVISlBJtRH2LTzVn2kCm+bEwOzcZtppqs7CVM7yJDQOJNgOZK0t1tsU8PiHOr5uzqUqlN2QS6HscwFtwOPNEvxxadvo5rE8+XxuBbrdau7bGVHFtS7croGaL5CREuF5AEcZjWFjYvRaW7FQdu1rvZeQ06c7ESQJBPFSJbjLNF+oPAwPAIGNfZENqrx4Ktjj6FF9FEo/uHR7lYKma8EElpANxBPG0WHDjp1W/vvhWsxZDZ9kG5B4Dl4rH3aqsbjqgaRl7UlvsmxuLEzxWxvzVDscY/6beBHAc9VzoTn4tXx/o7OXHBYuvJ/wBo5fMe0byB9QV2e36hztbJyGnSeGz3WmzHFo4TxjVchXaNeRB88wHpK6rbTpZQfzox/wBrwUMrrNFg08U9PJfz/RlV3gC+ibYlA4nPl7uQE3EzHpoqGKxEZnEB2VpIB0nQSBwvMcYXRfZ6G9obNkn9JkHWxLufJaMmoWN00ZsGj8SO4yAdfriqOK2s1pjU6WWvvaMlV7QI1GkR3jwytjXkuKzxVadbj42VqyXDcjO8CWXY35ne7J2ayrhqlc1A3s47sA68zNvcqtOXOaxoLnvcGtA4k+gAkk8ACV0W5GMBwtem7s2tLDGawJaQZuTpc9IlcDtHaEVyGOJEVWtdGWQWkzHCQNORVOPUOSfHRryaOMWop+dF7CYyv967KQ5ocGuyND2m94cW+i63GUiyu9pblAPcBBbLYFxPtDquJ3SEuZYmw4E8etQLq97q8Yh0QJpgWy9P5Xu+JHgq46mTy7Gi3JpIRxbk/wA4Oe3n3og9lTN5ubQtLcXYWb8V5JfMgZDmgaloNqoHFlyRMEFefYp81r8XfPqvXdyntbQIaWguYeNMSY5B4B82O6FJrZulH1Dosapz8yG294xRa4UwSxsXALmtDCSzvaQA9wB1y5Vm7P8AtBD3gEkiwg8QGhgEj9IjzdztvNpgYeDBaWSRzLhLp5kkkrxOq/JWOXQOMeRsljpI7Pcu/V1Kq4/ye7bcoHEYV9andwAJiAXcL3iwuTyEC0uPkTtokuiYk/3Xqm5Zc7B1HOBIa0mSXNDSWm47pA8QvItt4E0cVkzGe46SbgvY19yOMuT6XK6cTPqsK3/U3cZXERF4A4xpJFrkXi2vmul3RxX4jc2f/vDPRzY8JssPH7L7Om103yy78ouDyFoJ4R4Sr+5pDaojKOrXH4kvBPiqH8Ks6CamuOj1/DwQIc8eNVx9KzlcpMfwcSP6p9aZ9UPCUy5ouHeOY/8Ak5F+7mf4dOOc39xp/Nb4NtWcmTV0GL3AXI8wP3C5HEO77wC0wfymRBn5rq5I0Ab5tPzC5LG1ZxD5IMtGnjx7zvXmmbe5A23CRVJSUs/1CZWmI8fLlRxdX4K5VWfieKBUuwmw3/iNJ0m/uPh6jxGqNt6jlxNQDg48QR7wXD4nxVLZDH9q1rZa4kDQTJtxXTHZvbOxHaPLqtOhUquLhJDqTmQARA7wc4acBzTXSNjW6NHIYhvdKtbAqZazSLG8E3vEgxpqBrbmoOpq3s1zG0qoLAXAsLXXlo72YCDee7ryPNRFeLuguLZlxLgdSPQqtitUbCVQ7MIFvfe9zqhYpt1H0JP5zf3HGavrqR+Yj8o8Qug31oxj3f0M5cv0gT5rmtx8W2nVGdwb3uLmj/UQuj3wxrKmMLmOa4ZGAkRyi8SFzop+P7HXyST0/wBPujFGFNRzWCJcQ0E6AuMAk+a0Kdd+QsebUqbmx1e9rbkySYnjFlWAtax4eK1atE1H1CB/FptrtHMXe8DqMzjH/wBZW2UE3bRzseWSjSZztanmLmgXcx4HjkcR8QFZ3U289lbI0N0BlxeeLfyhwHH4Kzsmq1mMol5hgeMx5NMtJPSCsmjgw19jMWBHGLTPEJHijOVyLIaiWOFRL+Pe+vTqYl5b/HNKGtyj2SQY/wABXJYtkldlSxDPulak6A4upVKdjdzS5rhaw7ryb8lgHDAuVijXCKJ5d0txr7tOc2kH5GVA81GvDnBpb2bDViC0/lZm6nKOCr7Ja2ptCiHgw8ubAvcg5R4TbwVrY21hRY5hZmBeHi8D+BWpEf8A6g/4VRwFQ08VRrAT2Tg6JiYOimzhod57adlDdWkxmJpmtoHAmZIsZ0HgutrU2fd6r2sAc7E5ZiO4KZIAHDmsBmHGflF1tnH/APD9jFjVFQG0z2eQiY80XFEWZ8o4nbWDcx+aLE66r0X7N9sPqNFCmyX3l2Zze6dbB3CeEeI1WFi8CKjcpWVT2a7D1QaTjPiQL2iW3hZdTh8WPHa6L9Pm2On0z0fbuwahc40KmejnYKjQRDWmoGuIn8t3cfynXU8/iPszBxIeAWUiMw4g5DlqczDSJMcDMGCpbP3vdl+5hha99eH1WuEkUSCQBAyi1vBdTsbGYg4Kk2kztKgeXioXhuUyeDr5CC4GL9FlcMyjfPpX5/02+NjT4SfuC3qxVPA7PdTDfxHtIBkFpuLg3LhfUEaicsheJVKhc+Tck8b9BK9f3k3TqVmtpufnJcXSBlawEey1skgW/suExP2f4pr+6zNxBHGOK1YMeyPPZjzZXNnRYyu77qwPsYbYWIAFr6NNh0HkrO6dMiqNba92CPdH+oIG1C5tGkagh5nM3i25HwII8Aum3E2IR+K+w1bE26ixACxSi7o6cJqOOz0LBulou13ib+rvVHNOL5I6h39lh1trHQmk/wDqmf8AMR6Kv/8A0Dwps/wVI/0s+a2LLGKoweDJu/z7HQVcXAN/e4f+5XG1Kueu8m2l/fy8lcxe1DliKgn9byPjUHoqTaUDqTJ14+KaEt8uOkDJFY8bT7ZF2uqSctSWmznUeOPQMRSt42RkzWpqMu6g+8uFpDFPNEg04ZlIMg9xsmT1m3DRWN2Mayj2xeGkPw9amJJ1eABEalZ9RkpZLKVSotWVt2U3MWzu5hQ6njAQJGHztJEkOpVqbjE82lwVKkzVGo1C0HKSMwLTFpa7UHmCpQY5KdsvbXpAMwxtmfh2vcRAlzn1LwLCwAtGixq9OVZI+CQYmorc7lZBuHydk9pBOUk8YIe6xAMj5i63NkzWdVc+O7RqEnQAgDJ55ssdVlhiJTbEAJdvFFvjMv03I3bGAJs0Q0cpJcQPNxPmqTXo7SjQikSIQnMRExKA7AEnTlPxj9lDKiO1UCiI2QhSATQrFOjYyQNNURUxqLY81cZ/dCaWgWueak0yVGFMstp2lRqYEuOcefPWR6IjDIWlgRZJRemA2Lu+3taNRzDmfWxTnamA5rnUr6STljrAXd7JwbaTGsAgNAESbRrfxWTgzpZa1Ova5kjjygACTzgeJukZenaB46uW1GHjPqdOpWxR0zW4dIkyufxGDLqjHmRrY68geggWHVbr3Qzxv7kAlXB0m/iSBPaVDOhhxzRPKHC3VTfRaGho0AFsxkeB1CGKXedB9lozeLrtnqAHde8PIrm/JIo+qHlJ9pmeS4kgVHgDm4p3YBpnM95Pi0+rSnNCKhiQIRG8deXG/wBSm8OL8hfGmumVqWDa1zIl0lwvH/RqHkOIlPVcpsaS8NBgkOyC3ecYBAJ0OTP8RyVR5smjBR6K8mRySbGfVukq5STmfceUAJ4STlMZqGKYNUk4CgUMApMF7+fh0ShSUCOQJMTE2nWOE9U0J2hOQoQcJ26qAKcKWSgwcjtKrsCOApY6QQuUHFOAmcEAsG4qLQphidrERGRARAE2VTDUQoeEZiGxqmAoEu0Fo4UrMoPjlcfXgequ4d2iUsTOgwr9LwFqYEgHhr5f3XPYeroFr4bEQPq9krL4s2C4axyt5f3RKtYZQPeqdN4AHP0upvfr7gloaw9J1yDYODfAkGpJ8YLfLwRB8FWoYi2v15KL3ckSWTrECVUc6Od/db5oz387cD0v0VQ1O6P7IiMkKsOYf5Xsd5NeD8iqtY6xopOqKrVeiVtkc6SEXJkSo8xKknaFLIoIxU+KQSUwoAZO0J2hETAsjCYBEDFIoMMSvkRKbFMsU2sSjWMaZsjNZCQCnKlDqXFDQnypBOQiR9EYUUTKmyIlYwCmFAC6O1qg6QwanATgJKAaDMKsUnqoxyIHqBRs4eqFeoV9JlYmHrWVujW4kwANeXVCi1SN9mJt9c0YYnS6xu3iCDIImVOniZHLzQobdRrtfZI1zHX+yz2YiQpsxCBFIuOq80PMOsIJxPdIgXi8XEcjw6oLsTCIeCdSpKrPemdU4qtUrIlUg2dJUzXSUFo4MIoSSUEYgphJJEQXFTBSSRASCcapJIMaJMKSSSAwQJJJKBiOFM8UklCeQmqKdJEVCCJT1SSQLEOmKSSIrHB+vJKU6SgS1RNkc6Dr+6dJAaPaCYd1vrmrNMpJILoafYfDut5n1RmJJKEQ1TTz/dBqaFJJQb0Bt0CrPNk6SiEfmCSSSUFP/9k="/>
          <p:cNvSpPr>
            <a:spLocks noChangeAspect="1" noChangeArrowheads="1"/>
          </p:cNvSpPr>
          <p:nvPr/>
        </p:nvSpPr>
        <p:spPr bwMode="auto">
          <a:xfrm>
            <a:off x="76200" y="-1539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654" name="AutoShape 6" descr="data:image/jpeg;base64,/9j/4AAQSkZJRgABAQAAAQABAAD/2wCEAAkGBhQSEBUUExQVFRUUGBcXFxgXFxcYFRUXFRQXFRcXFxcXHCYeFxkjHBQXHy8gIycpLCwsFx4xNTAqNSYrLCkBCQoKDgwOGg8PGiklHCQsKSkpLCosLCkpKSwsLCosLCwpLCwsLCwpKSwuLCwsLCksLCwpLCwpKiwsLCwsLCkpKf/AABEIAMIBAwMBIgACEQEDEQH/xAAbAAABBQEBAAAAAAAAAAAAAAADAAECBAUGB//EAEMQAAEDAgMFBQUGBAQGAwEAAAEAAhEDIQQSMQUGQVFhEyJxgbEykaHB8AcUI0Ji0TNScvGCorLhJENTksLSFmOjFf/EABoBAAIDAQEAAAAAAAAAAAAAAAECAAMEBQb/xAAtEQACAgEEAAQFBAMBAAAAAAAAAQIRAwQSITETQVFhIjKBwfAUI3GxoeHxBf/aAAwDAQACEQMRAD8Az8qLTpp2U0XtMtglRxGgrKAykzoYjxTh0DQIVNFIUHUeBqjydUmlCJSzKB20EcmY1MHogcoNtQ6eFEuUmVioFoPQp9FKQPEIH3gyonUx9fVkAsO8kpoTU6iISiGhhKkx5lLgnaESUFzFEBUWKUqIbkkCkCogJFqIOQrTIRaYQ6YVhjVKCrHi6NTQsvVFaERwmVSypmozURkrCUaatUqaHQCtUwiWpEqdOVao0oKhRarlMKFqRLJKmxllNoU8iAwEs6JkfIE6ATwkOUSTKcsUSkRxZB2FELkBlN06IxpO4ge8fujRZGMn5EHBRa9HGEcb294QNUKC4uPaJtKkXKDW80i5QKJhM1SakAgGiYUsve+vrgho/AFEjQxpp2NvdScUg5QKQQMKkJCg0ogKJKJgqYcotKeAiSuAgKjmUmtCWVELDUgjNKrsbdHabojIOGqbQhgolPW6g/BYpI7EFkKxSpcUw6D0Wq2xqBTbcK20KFiDUmwrVIKuxtiVaoJR0GDUoUoSISkBOcZ4JKJ8kkaGPDMyGak8FCtW4KeAbebj0VdnPxY90i593jj/ALWRqrhAj6KA4pPYT9eaJ0S62hyjqbqpVp5dJg6TwVqhtNzSe5MmwmAPiZ9yJjcL+EDmuehhvHiLoRt9iZMalEzktFGnVkKUyoYCbSi0aRcQGtLieABJ9wQKDC5wa0E/zECcognM6LgWXZ7vbC7Cq15qS4HLIMMLXsL2kDW+XLrw6rHn1ePC9r79DXi00prd0jIG6GKP/Jdfqz/2ss2Ilp1Fj5arv8JtNjSPxjN3EZ5kkyZ4kAcOJcFjb2bNcXCqBOYQ4tGpBdcgaECATzHNDDrIZPYsy6Rx6OZS4pBNN1tMdBWOU4WrsjdatWYHtDQ3gXGJ8BBPmgbT2TUw7g2oIm4gyCOhUG2Oim1EabqLAnATIrkqLDE4Qg5EaUyIGhHpoTUYIjoK0SiMpKNIozFB6Ctpq1h28EBgVuk26YZIsU2XVym3RAotVmkLi/P6hAtSDMbZEoujXw9UzEVsSUoxIuUS9ScEGqeSiIQcbpIbnJIhPAyVLZlQQQAR5oLiqTanZ1L6G6pRlwumdFTdKsrNwOIbJJNot4rVw0VLNlMbCVAS4KztvGhtNrTe/tNNx0KDVxQoGw7wvcWXM7R2h2jyRaToOZTIEnSsvYapLT4lKvjAAq4flYB71VxT+6ddCq5Mwxjb5O43JwjTS7Q5C95kEd2o0CQ3KXmHgtOlhfiud313ueXmlTJa1ktaADNjeAbtEzAOkkcAun3Dx4fhaYBJIsQamsWMU8rsotpC5PbmxTQxVQOHElp5tJkevTwXB00VPLJz7tnoZSeOHwexzdDbdZjg457R7XSNDwNh7gvZNy9ssxWGyVC05u67M4XEQIGttPJeU4mlmBtIGvISYE+a9C+zvZjqDBnGUu0Dnupk8bECDqrtZGENtd2JjnLLjlv+hmYwZKtRhLSWOIOWY1tr0hUK+LuA25JgcdfBR3i2nmxVcgvs8iHOzZYtDTNwpblMa/EOc6LCB+LkcLzmECzhH5iAZWqWdwwqXmY1gU8zXkeobvbZNPC0W1Q2Q0S5ru5ldZhaeImGniCQdCszaO8eErvBqZTlnLM2GRsSRwmo4z+lczv5tZ1MNpMJiMxgXJd0FpMSSLSAbGV5pi6tVveId4z8lnh4+aHL4Nrjgx/N2z2n/wCPh9LtKDs3HLaw4DNPtRcjmsWVjfZnva4VOzqFxboGiLl15JJ6fXDrd5KbW4iRbtW5oLpIIgGBGnGxKu0+aUZeHNmXVadNbo9dmYAigqDUQFdRHIcQ7QjNKE0ozCiMkGo6q5SaJVSm1XKSJYg7aStUWwgs1V1ggKFiRZw7bIlId7y+racE7GolC8/UfsoWEgYU6ep+uJUXGEqL/r3oEJvdZVKrkWq5Uq9WyIB3VElTNRJQFnibiq2JZmEK0WyhPaqKMcGYdSrWZZsRNjcz42strZGMqGhVcQQ9mXLBeJuP90zGrQ2REuHM0x/nR232bIZG3RzX3/FV3e2WgcAT8S4yVpYag6QXmSPqbWTYRgDnR19VbRSUVSM8sjk+RVCq1RyM8qpUKRjItbt7zuwVVzSSabzJ8gYExMTwXpOzMdSxpbTqND2w4jm0AQIOokkuPM5dAIXkGKpBwQ8Hi69G7HEXmZPqCCudqNG5NzxupHRxalKO2R7Rht3sJhsS2lkc8V2mQ8h4DmPa5hIPIyqG9m9DMIx2HoOpv7QOABg9mXaxGrenA+NuIw+OrvFV1R5cW0hlNyRmcz+Ynms4YcanvOOpOp/2VOP/AM+T2yyu/X35Fefbx2QzkNubnz+JWz9nu1ezxD2GRnOgLhJ4TlBLjew4QVj1BIWcXup1A5s+S3ZsW+DihdPl2zuXmes727GdWy12CS1pD28YbfMOcTBsNeK8+xYzHKBJ5DivTdx9+qOSK5yvOjoHZwNAMtm+fvW3tdmCcab6bcOajqtPvNDM5l4m4usmHMseN21a8vMvyxU8i4+p5huTu08FtchzWOMhxDmiASPaIA+IC67eLGziWU5J7NlwSbZhaxc4EHm0+IXTba34o0qZ7L8R0QANCY0nj5Lyd2NdSD6tQAVHk5RwaCZiBIF7wE2PHvzeIna9fL+EGef9ra1XFL6nR/fGA957WgXJM25WFzdWnUT3jeGOyEkR3gxrzadIcLq5sjZhbs1zsQGPPZvc4NDcwLzmYC4wS4ZriSO5AXn2L3trU30w60QSTdpc1lOmHFs3gU5jiTfRdFzafCMkNPFr4nyd21sWIIPGdQpCpF+CFhsUatFtQseC6cznmJseEaz+pcXvJvEX1OyYcomJ0n4KzettlLwtT2nYUtvZn5KLHVXTBj2QTwLuDjwHHRbWGp18pJbTkNBADnXIeA68aQ5pFrzwVHYmDZhMHnymcuUkmSXEyLwDwBykS0taRYlcntPfesypJzNnT+XVpix/SBC536jLN3Do6UdPiiqk+fc9JpuMkEEEE68QHFgMi1y0xxV6jUk+CwdydsjGUnB0EtiNJ0jN4jTlcnjC0quMbQY59U5QycxIjQkWHU6LbgyuceezNmxrHKkblN1gpYc6rgtk7y1cdUDaU0qVznHtuaCQT0Fjpe2qLX3pwdGqKYLi4GC4OJdMuBgzJNghPUxi6LIaeU1wd1VcEEVYJ8vUqnh8aHMa4OzMfdjvAXaeZsfj5uaxv5fNXwkpK0Z5JxdMM+vICp1ayZz7Ku6onEbJuq+CSq9omUFs8mhCqBTLkNyqMiHY1WtlO7z+mU/En5KmxyNs4/xfAejkY9l+L5ihhXXPVWZVTD/sjlyjKbHeUFwUy5MShQbBPYh1xFMolQqGL/hnwQoZS6NnSnV6soN94a7/AMVRAWxtPBZMIx7pz1agbEADLRoMvHPNUjyWUj2W5HUgTqaC/DzqFdDU7mJaEUjN7FzBmpkt6flPkbLrtk4NzcdQlwLRUoOHdEw7s3n1WFiafcHkV1mzwXYrDkfyUHeTcO0k/wCVZc2ON3XNP7GzDN1SfmjOYIMm56+nRZm3KRcDx5LSBQ61EEXWvakqRl3W7ZHdnfstoHCYghwMgOqCS1rQMlzxbHd5JYjddtSvhw+oCKrXFw0cxxa4s7uhjuE3vJEWWbX2E2oZcLrod1MC2nXa6o4mGFwzcCKlNhItM5ajjH6Uji64NUMi4sZuKZ2OSmHUyyO0awuFJ5vlcBoQReOBnhC43GS3FtkOEm3XwPBegPw8gDgPdZYG29g9s21ntu0+CkocUJ4j37j02tgTWwDKjG2yseAHZyWtExmMO8pK8x3vyPDWNIl8RNgNBJPD/ZdHuFv4cL/w+KaWtm36SdS3+Zp1gXC6za+yNl16b6zhTdYu7j3NJIFu41wkz0WbE1BVdP0f2NE/jowvsu3Xq0albtA4Gk4st7DjGodq4RcW0d1hUftSxZNJ7WhzQKjs0mcxbDZH6bWXog2sKeHYP+YWNgH+hvePvXHbZ2eKzCHXmfOVfjgkt3qV5cjk6+hW+zNxcykRLmuoZHEfldTcQQYFjdpn9S4/e7dCrTxfcaQ0m7rwO8Q0m2tjf43E7G62IrbNrZSDUoFxLbn8MuiZH+EXHLqu8ZvUys1wotdVeyQHEZKboMOEuMkjKbxHJU7HG6L45VJpv29ijsFj6OEpU3zmdWBbOpAEuN+FjotXtT6KhhaT82eqQXRDWt9im3k2dToCYGkeJzUur9PBwhTKdRkU5toO6oqj33T1HqsStFmVsJmSQCUlLFPLzohPcpEoTyqykdjlY2U7vVf6B6kfNVWi021jUTpOmsdVPZlT8SqOdI/C/wAk0eyzF8xUpO+SL2izMRjMsxrHyWlsXFPdha8xLeyIORptnyulxGYe0NP2U7Ehichi9M56G02UKj4ElQRdk811Os2WkRM8EPYrhUxDWnSRPLW66LenAspYlzKbcrRoL/NRFvhtLcLb+3TiXiBlpsfUNMH2gKjgYcZIJAaBZUGtUGtAF7eKt/dyDBBBGoP7KcIR7pO2Qa1PCJ2agRdQnQ2JHdPgui2U1rvuj8+QOoPGYkAB9NlWnE+TR1nqsAskEdEWnVy0WUoEsc85pMkPLYEaCI4ayklC2mXY8m1MsMfb4KbSqocrFMqwQtUaUlXWBVKLlaYboDIuspotPCyEI1ICqYjeulSMXJ0FvXklZbGNukaNfZbS2CA6bXAOvim2BsMU6Yzt7wLgJGjRUfl0/TlTbPx9d4DjQa1ocWuzP7wdkL2d2NCAL6XW3UdUaZ7OWZaZGRwc78UmJBgDSTc/tlWfE32anhyRXRJzJA5hrR5taG/JNTYPig43aLWjM3QiRIIseMESuZxW87s1iAFrXK4Mz4fJ0mOwIdHQyjbIbkaWwAA58eDjPqSfArknb1OblnvFxmItlBA4c9F2e6+2qNdkFozdGl3xaD71neojGW00/p57N4QulCIXSt2XSP5fUeqk3ZNL+X5+qvTbM7ijlyFXcF1W0dktLSWiHAaCwPkuYqNTWJKNcgYSQ3apKWIeVl6G53vUC5CqVISlBJtRH2LTzVn2kCm+bEwOzcZtppqs7CVM7yJDQOJNgOZK0t1tsU8PiHOr5uzqUqlN2QS6HscwFtwOPNEvxxadvo5rE8+XxuBbrdau7bGVHFtS7croGaL5CREuF5AEcZjWFjYvRaW7FQdu1rvZeQ06c7ESQJBPFSJbjLNF+oPAwPAIGNfZENqrx4Ktjj6FF9FEo/uHR7lYKma8EElpANxBPG0WHDjp1W/vvhWsxZDZ9kG5B4Dl4rH3aqsbjqgaRl7UlvsmxuLEzxWxvzVDscY/6beBHAc9VzoTn4tXx/o7OXHBYuvJ/wBo5fMe0byB9QV2e36hztbJyGnSeGz3WmzHFo4TxjVchXaNeRB88wHpK6rbTpZQfzox/wBrwUMrrNFg08U9PJfz/RlV3gC+ibYlA4nPl7uQE3EzHpoqGKxEZnEB2VpIB0nQSBwvMcYXRfZ6G9obNkn9JkHWxLufJaMmoWN00ZsGj8SO4yAdfriqOK2s1pjU6WWvvaMlV7QI1GkR3jwytjXkuKzxVadbj42VqyXDcjO8CWXY35ne7J2ayrhqlc1A3s47sA68zNvcqtOXOaxoLnvcGtA4k+gAkk8ACV0W5GMBwtem7s2tLDGawJaQZuTpc9IlcDtHaEVyGOJEVWtdGWQWkzHCQNORVOPUOSfHRryaOMWop+dF7CYyv967KQ5ocGuyND2m94cW+i63GUiyu9pblAPcBBbLYFxPtDquJ3SEuZYmw4E8etQLq97q8Yh0QJpgWy9P5Xu+JHgq46mTy7Gi3JpIRxbk/wA4Oe3n3og9lTN5ubQtLcXYWb8V5JfMgZDmgaloNqoHFlyRMEFefYp81r8XfPqvXdyntbQIaWguYeNMSY5B4B82O6FJrZulH1Dosapz8yG294xRa4UwSxsXALmtDCSzvaQA9wB1y5Vm7P8AtBD3gEkiwg8QGhgEj9IjzdztvNpgYeDBaWSRzLhLp5kkkrxOq/JWOXQOMeRsljpI7Pcu/V1Kq4/ye7bcoHEYV9andwAJiAXcL3iwuTyEC0uPkTtokuiYk/3Xqm5Zc7B1HOBIa0mSXNDSWm47pA8QvItt4E0cVkzGe46SbgvY19yOMuT6XK6cTPqsK3/U3cZXERF4A4xpJFrkXi2vmul3RxX4jc2f/vDPRzY8JssPH7L7Om103yy78ouDyFoJ4R4Sr+5pDaojKOrXH4kvBPiqH8Ks6CamuOj1/DwQIc8eNVx9KzlcpMfwcSP6p9aZ9UPCUy5ouHeOY/8Ak5F+7mf4dOOc39xp/Nb4NtWcmTV0GL3AXI8wP3C5HEO77wC0wfymRBn5rq5I0Ab5tPzC5LG1ZxD5IMtGnjx7zvXmmbe5A23CRVJSUs/1CZWmI8fLlRxdX4K5VWfieKBUuwmw3/iNJ0m/uPh6jxGqNt6jlxNQDg48QR7wXD4nxVLZDH9q1rZa4kDQTJtxXTHZvbOxHaPLqtOhUquLhJDqTmQARA7wc4acBzTXSNjW6NHIYhvdKtbAqZazSLG8E3vEgxpqBrbmoOpq3s1zG0qoLAXAsLXXlo72YCDee7ryPNRFeLuguLZlxLgdSPQqtitUbCVQ7MIFvfe9zqhYpt1H0JP5zf3HGavrqR+Yj8o8Qug31oxj3f0M5cv0gT5rmtx8W2nVGdwb3uLmj/UQuj3wxrKmMLmOa4ZGAkRyi8SFzop+P7HXyST0/wBPujFGFNRzWCJcQ0E6AuMAk+a0Kdd+QsebUqbmx1e9rbkySYnjFlWAtax4eK1atE1H1CB/FptrtHMXe8DqMzjH/wBZW2UE3bRzseWSjSZztanmLmgXcx4HjkcR8QFZ3U289lbI0N0BlxeeLfyhwHH4Kzsmq1mMol5hgeMx5NMtJPSCsmjgw19jMWBHGLTPEJHijOVyLIaiWOFRL+Pe+vTqYl5b/HNKGtyj2SQY/wABXJYtkldlSxDPulak6A4upVKdjdzS5rhaw7ryb8lgHDAuVijXCKJ5d0txr7tOc2kH5GVA81GvDnBpb2bDViC0/lZm6nKOCr7Ja2ptCiHgw8ubAvcg5R4TbwVrY21hRY5hZmBeHi8D+BWpEf8A6g/4VRwFQ08VRrAT2Tg6JiYOimzhod57adlDdWkxmJpmtoHAmZIsZ0HgutrU2fd6r2sAc7E5ZiO4KZIAHDmsBmHGflF1tnH/APD9jFjVFQG0z2eQiY80XFEWZ8o4nbWDcx+aLE66r0X7N9sPqNFCmyX3l2Zze6dbB3CeEeI1WFi8CKjcpWVT2a7D1QaTjPiQL2iW3hZdTh8WPHa6L9Pm2On0z0fbuwahc40KmejnYKjQRDWmoGuIn8t3cfynXU8/iPszBxIeAWUiMw4g5DlqczDSJMcDMGCpbP3vdl+5hha99eH1WuEkUSCQBAyi1vBdTsbGYg4Kk2kztKgeXioXhuUyeDr5CC4GL9FlcMyjfPpX5/02+NjT4SfuC3qxVPA7PdTDfxHtIBkFpuLg3LhfUEaicsheJVKhc+Tck8b9BK9f3k3TqVmtpufnJcXSBlawEey1skgW/suExP2f4pr+6zNxBHGOK1YMeyPPZjzZXNnRYyu77qwPsYbYWIAFr6NNh0HkrO6dMiqNba92CPdH+oIG1C5tGkagh5nM3i25HwII8Aum3E2IR+K+w1bE26ixACxSi7o6cJqOOz0LBulou13ib+rvVHNOL5I6h39lh1trHQmk/wDqmf8AMR6Kv/8A0Dwps/wVI/0s+a2LLGKoweDJu/z7HQVcXAN/e4f+5XG1Kueu8m2l/fy8lcxe1DliKgn9byPjUHoqTaUDqTJ14+KaEt8uOkDJFY8bT7ZF2uqSctSWmznUeOPQMRSt42RkzWpqMu6g+8uFpDFPNEg04ZlIMg9xsmT1m3DRWN2Mayj2xeGkPw9amJJ1eABEalZ9RkpZLKVSotWVt2U3MWzu5hQ6njAQJGHztJEkOpVqbjE82lwVKkzVGo1C0HKSMwLTFpa7UHmCpQY5KdsvbXpAMwxtmfh2vcRAlzn1LwLCwAtGixq9OVZI+CQYmorc7lZBuHydk9pBOUk8YIe6xAMj5i63NkzWdVc+O7RqEnQAgDJ55ssdVlhiJTbEAJdvFFvjMv03I3bGAJs0Q0cpJcQPNxPmqTXo7SjQikSIQnMRExKA7AEnTlPxj9lDKiO1UCiI2QhSATQrFOjYyQNNURUxqLY81cZ/dCaWgWueak0yVGFMstp2lRqYEuOcefPWR6IjDIWlgRZJRemA2Lu+3taNRzDmfWxTnamA5rnUr6STljrAXd7JwbaTGsAgNAESbRrfxWTgzpZa1Ova5kjjygACTzgeJukZenaB46uW1GHjPqdOpWxR0zW4dIkyufxGDLqjHmRrY68geggWHVbr3Qzxv7kAlXB0m/iSBPaVDOhhxzRPKHC3VTfRaGho0AFsxkeB1CGKXedB9lozeLrtnqAHde8PIrm/JIo+qHlJ9pmeS4kgVHgDm4p3YBpnM95Pi0+rSnNCKhiQIRG8deXG/wBSm8OL8hfGmumVqWDa1zIl0lwvH/RqHkOIlPVcpsaS8NBgkOyC3ecYBAJ0OTP8RyVR5smjBR6K8mRySbGfVukq5STmfceUAJ4STlMZqGKYNUk4CgUMApMF7+fh0ShSUCOQJMTE2nWOE9U0J2hOQoQcJ26qAKcKWSgwcjtKrsCOApY6QQuUHFOAmcEAsG4qLQphidrERGRARAE2VTDUQoeEZiGxqmAoEu0Fo4UrMoPjlcfXgequ4d2iUsTOgwr9LwFqYEgHhr5f3XPYeroFr4bEQPq9krL4s2C4axyt5f3RKtYZQPeqdN4AHP0upvfr7gloaw9J1yDYODfAkGpJ8YLfLwRB8FWoYi2v15KL3ckSWTrECVUc6Od/db5oz387cD0v0VQ1O6P7IiMkKsOYf5Xsd5NeD8iqtY6xopOqKrVeiVtkc6SEXJkSo8xKknaFLIoIxU+KQSUwoAZO0J2hETAsjCYBEDFIoMMSvkRKbFMsU2sSjWMaZsjNZCQCnKlDqXFDQnypBOQiR9EYUUTKmyIlYwCmFAC6O1qg6QwanATgJKAaDMKsUnqoxyIHqBRs4eqFeoV9JlYmHrWVujW4kwANeXVCi1SN9mJt9c0YYnS6xu3iCDIImVOniZHLzQobdRrtfZI1zHX+yz2YiQpsxCBFIuOq80PMOsIJxPdIgXi8XEcjw6oLsTCIeCdSpKrPemdU4qtUrIlUg2dJUzXSUFo4MIoSSUEYgphJJEQXFTBSSRASCcapJIMaJMKSSSAwQJJJKBiOFM8UklCeQmqKdJEVCCJT1SSQLEOmKSSIrHB+vJKU6SgS1RNkc6Dr+6dJAaPaCYd1vrmrNMpJILoafYfDut5n1RmJJKEQ1TTz/dBqaFJJQb0Bt0CrPNk6SiEfmCSSSUFP/9k="/>
          <p:cNvSpPr>
            <a:spLocks noChangeAspect="1" noChangeArrowheads="1"/>
          </p:cNvSpPr>
          <p:nvPr/>
        </p:nvSpPr>
        <p:spPr bwMode="auto">
          <a:xfrm>
            <a:off x="76200" y="-1539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656" name="AutoShape 8" descr="data:image/jpeg;base64,/9j/4AAQSkZJRgABAQAAAQABAAD/2wCEAAkGBxQTEhQUExQUFRQXFxcUFxUXFRQUFxgVFxUWFxQUFBQYHCggGBolHBQUITEhJSkrLi4uFx8zODMsNygtLiwBCgoKDg0OGhAQGiwkHyQsLCwsLCwsLCwsLCwsLCwsLCwsLCwsLCwsLCwsLCwsLCwsLCwsLCwsLCwsLCwsLCwsLP/AABEIANMA7gMBIgACEQEDEQH/xAAcAAAABwEBAAAAAAAAAAAAAAAAAQIDBAUGBwj/xABCEAABAwIEBAMFAwsDAwUAAAABAAIRAwQFEiExBkFRYSJxkRMygaGxksHRFCMkM0JSYnKisuFzgvAVFkMHNLPC8f/EABkBAAMBAQEAAAAAAAAAAAAAAAABAgMEBf/EACwRAAICAQQABAUEAwAAAAAAAAABAgMRBBIhMSIyQVETFGGh8EJSkeFicYH/2gAMAwEAAhEDEQA/ANeEoFJRhACpQzIkqEAECnGuSAEoBABko0Uo0gBKEoAIAIANKSQhKBikIRhGgQiEEoFBGRiSEEZKSgAoQQJRygQlAoQhCBhokEECAAiKCJAASSUopKAAiRyiKACCNcmseLajDEuHaZH2XLSYfxvOj8rv6T+C6paaa65OWOqj+pYNqEoKptMfov8A2sp/i0+eytGEESNR13WEouPZ0RnGXTHEAkgJSkoNAokoIAIJQKACEIAMI0DAEnQdVnMYx/dtI+b+g7KWxknHOIWUPCBnqcmgwB/MeXksZf4zdVZLqppt5NZLPpqfiU3cODQajtSdp+p7rO3d4SZJ06KMjJNW4I19o8nrmKetser0z4ar/tEj4g6FZ6reJg3yeAOpYNx2TpXbP8TQAfi3Y/CFtbS4ZVaH03BzTzHXoRyPYrgFC9BV/gPEFS3fmadDoQdQ4dCEZaA7JlSVFwbFWXNMPYezm82nofuKmlqtPIhKIpQCIpgJhElIikAESCBTEBIOqUkkJAEAgg50IigCDe4ZQrfraVN/ctE/B24WbxDgC3drRe+kek52+h1+a0HtkptZaxslHpkygpdo59d8L3tDVkVW/wABkx3YdfSVGs+IqtF0OD6buY1afi0rpzayavLalWEVabHj+IAx5HcLeOpzxJHNLSx7jwUOGcazAfld5eF3psfktHaY5Rfs8NPR3hP4FZa/4Fou1ovdSPQ+Nvz1HqqO6wO9t9m+1Z1Z4vVu/wAk9tM+ngWb6/qjq4SlybDuK30zll7COW4+LXbLU4dxmHQHBru4OU+hWctPJdFx1UX5uDYEIi6BJ0A1Kq6HENF25LD/ABD7xIVfxZjDRSa2m8OLzqQZ8I3nzJHzWEoyj2jeM4y6ZCxzHDUJDTDBsOvcqooGQSdjP2W/5lVNzdKzFUCk2P3B/V4j9VmaFTjt1mdHILOVXZteSn4jU1PopOFcLXF2x5o5IYQDncWySCYboZ2+YTjHIGYrVeiiveSrDF8IrW7stek6mTtOoPXK4aH4FQMqvbjsWRDahB0VlbXUgCNevXyHJQciXTYQdEmgNjwpj7raqHDUHRw/ebzHmuz21YPa17DLXAOB7FeeKD/VdQ/9M8ZzA0HH+Jv/ANm/f6qOgN2UgpcpMKwCJRI4REIAKEEaIhIAiiRwqPEcZyPHMDNmHYA6n0HqplNRWWVGDk8IuSEkBM4detrMzMMiYPYjcfNSI6JpqSyiWscMpACjT5Yk+zVANhyPOlGmkFiBDjaidbVUQoB6AHr2wo1tKtNj+5GvwcNQs9ecA0Xa0aj6R6Hxt+cH5q/bUTrKq0jZKPTJlCMu0YetwjfUtab2VAOjsp9HafNUl/VrtqFtZuV7RBBjSdRt2K6yysuZcaP/AE2r3yf/ABsTndKSwyYURjLKKSoSdyrg1/CyNsjP7RKo6hTtO58IHNuh9SR8j8lgzYTenX4qx4Zva4quFGo9rNCWg+Eu2kg6HQBVdU5tBJJ2A5nkFsOH8K/J6OZ3vO8RPcjYduS69JUn4pLg4tba4w2xfLLq4uBXpupXDGu2zAjQ9HDodOS5fj+EewqQ0k03e6Tv/Ke/fmtg3F2urPaCJy/HSTp6qHxDaE0Zd8Ox5FVOh8yj0KrUpbYSzl+piQ1PBmiQBqrOwwypV91pI6nQeq54xcnhI65SUVlsYpUtJVrw5fmjXY8cnA/CdR6K3tcDpU2j21QHnDT8pRVL+0pe4xpd1gE+pWy0rfmZzS1kF5Vk60KoImdDqPLkjDwea45U4ic73WOPqUj/AKxVGsPZ6hV8r9SVqp/sOylyAcFyGnxVWH7b/tFE7iysf/I/1KS0r9x/N/4s6+XhMuvKc5S9s9JC5AcXrVNhUf8Aacp2D0bp1SSz2bQCZqNLWzGg2k6wlPT7Yt55Kr1EpyS24Xuby7xlslrDoNCQNZ5QSI5ELJ39Zod4jmedYBJLZGms6E/gl1KH7VSq574ghvhbruOp6ctku0w/O6YgSvJdVlj8TwvZHrq2uteFZL7hBhbTI6mY6dp58loHFQMOt8jQFNIC6oRUVhHJJuTyyHlQDU7CGVUSMlqItT2VAhAEY0026iphahkQBBNNFCmlibcxMBgOWB49pEXDXcnsHq0kH5Fq6HkWY45sM9uKg1NM5v8AYdHfcfgkCOeFybO/wSiFdYNhw0qVNhq0fefuWlVTm8Gd1qrjllnw5hQYPbVtx7oPL/KhcVcRaEN+A+9M49j37LToNFn7Gzdc1Qwc9XHoF6D8OIR7POjF2N2WdGp4PwUFvts+ckAkxprqQO+mvkpOP1C5vs266/AAcyeSs7qsy3oto04mNfoFgsVv6rnkAPAJhoAJn05pyaUdrZNadlvxEufzCLCzsKLDmqODz02aPxS7ziQ+5QbMdB9TyWfbbuOtQkfwjf4q0w6wc8gRkp7mNCR5rmlqFFbYI6lpXOW6x5Km6vK9QmQ4x0mO+qjUnvzAa/Rb7FHtp08uUCQBpybsT6aLItpS6e8rmdspds6o1Rj0jsfAzv0Ol5O/uK0Wh3grN8LsyW1Fp3yg/a8X3q7/ACiFJYt9lSOpp0z5safuTFRlJm1On8GN/BN17xVVxXJT3MWB+8xSPd08lS1az3lS22hJlWNrZgckmMrLTDCdSry1tQ1P06KkMakMNgSyiARlAhmEMqOUaACyoiEtEEAJyoi1OSmyUAJhIcnAkoAaLUzWYCC0iQRBHIg6FSnBUHE2Lik0tHvHdVGLk8ImclFZZha2EilVeHEOY1xyfxDcF3lt3I6KHiWK8gUuq+pWeGMBc5xiB/zQKgv6bmPcx4LXNMFp3B+/rK7nNVRwjhjTK+e6fQh7XPcNDJMAc5W0wmi20pToajtSf+clU4XRDAKjx440HQfiU3f3hfJHw6T+CutfDi5z7ZnfJ3TVVXSHb3E8ziJ13P3BLoXnJ2/X/Kyri4GXdd+/mpdC9K862bnLJ6NVarjtRpMrTqAPkpAvm0xuJ7/cAs1+VDoidX6BZGuCbf3xqHX5805g1t7So0cidfIbqtpNLiABMrZYFY+zGvvHfsOgTQGto3OnRSBWJVbbNVlSYqJDyyl06Cdp01JZTQA3ToqQ1iNoTgagYbGpwJLUqECBCDihKIoAQAgQgEJQAQ2SoRFCUAE7VEGJcwqO64stmOLRUzkb5PF85hAy5LUnKs3/AN82o3NQebR+Kl4XxTb3D/Zsccx2mAHdgQd+xQBckLN8RcNi4cHh5YdiIkHutMmKhTi2nlEtJ9lJhOCU7ZsNEuPvPO57dgs3xrTpOewloNRuubnHJp6idddltqixnEOA1KlUvaRB77LWuS35kyLItxxEx9zWLuwTdeq2Ijt0W0tsLZSYWwHE+8SJnt5KlxDBaR1ALT2OnoUr7XY/oPT1KtGWLk3UoNO2h7beitqmFR+1/T/lNtsgO65+jpxkrKdm47H6qytMGcfedA6DUqdb26tLemjInEPDMPaweEfE6lXltTUajThWdtTVEsm2rFZUWqNbMU+k1MkcpsUhrEhqdagAFqNqUhCABCNBEgQEAklAlACZRykAI4QMUjhFCOEAR8R/U1f9N/8AaVxO099y7Piv6mrv+rf/AGFcZsmfnPipfY0JxVqc4MoF95RAMEPD57N8R+QKLEwCdJjyjXol8HPy3TD2d/aU4MbR2g1AU24Ktt65PNSmvTJCqquuSp1UqHXagaKquFV3TVc3DVXV6allIo6zUy2krSrbpoUFmzRDDKasrWgkW9urGnT5KkTIOlTVnaMUe3pKzt6SszZJoMUxgTVJilNCBBtalhABABMQpKlJQCAFIkRKKUAGgUEJQA2gEaJACwjJRQmbuvkY95/ZBOvYJSeFkpLLKriLFadOm9rnauaW7Tq4EBYnDrC1MmpdZCeTaT3u9Bp809xHcMc8ua4uB0DS4wYEF0DUkmTHKY5J3A3PIilYU6zubnsc+J7CB6rzbL5PlcHo16eKXJExC2sANKl24/6TGD5vlUlpWpU35mtiNi50n0BW3xJt8GmaFrSHQUrZh+biVi63tMxkMJ/mbHo0Qs67pP8AV9zb4MMdG0wC+NRswOkgyCr+mVkuGaxDIK1NB69SDzFM8yyOJNDrwo1VqmBqaexUyEVlWmqu7rMbuRPRO3t26q406Wg/emJ+PIT4ZOxIlQv0ekJcTUeHOYQRlAdu0OYeWhBjbM8cgTxWapJ4jyddembWWR33zf3XbTsNhqdPgUqnVaTrLfMQPVMt4oAplopsmA0ujUgis0k9yKg9Fb2+OUKzi1zWgF56CAGFz3E8hJcPJx6BYvU2J5aN/lVgdoW2gIiFKpWqiNYaZDqcupuGcgkDQnRx5NnXzOgnLKvbUte0Ec/+arspujYuDjtqcGNUaCm0qaWyipDKa3MGExqjVsXoM0dUYD0mT8kMbrFlvVcNwxxHnC5XauAJk6DeNZ5KZSwc91rh0dSZj1uf/KPR34KTSxOi7aoz7QH1XM23enRFUvnEkyYiI8hClWoxWpOsBwO2oRrnvBuIP9sGl5g6EEmDIMfEELoErSMsnTCW5ZAUSCNMsKUEIQlACQUJSEsIGGqji2pFpW7tj1cArdUHGzv0R/dzB/WPwWV3kZrUvGv9mFqVPzLYZkEmSXZczpMxEuOqlYa1hb+dvTTb+40Vn/0tMeqikP8AYMzVCd/C0taIkxLyJ2TFvi9pQBz0WVX9XVS4fZH4rzJRbbSX8f2etuS7ZZ3bLAA5aly89fZU2Dz/ADhJVFWNPXKXxyBIn0bopNXjlu1OjSpjoykD83lVFxxISScrp/2t+gVQot/b9yXqK/f8/wCGswJ+g/yfqtdaOWK4Wql7A4iJ25+f1W2shovRr8qPNu87J7AqniC5ytFMHxP0J5BvPN0B1E8lcNCyeK1z+WtzaBoGWSxgk67vLRz5OCjUScYPA6IqU+Ru8uRQphpzNnX2sB7Q47Bzho8EeEluUkaFroBWLxO5mo4xlDtwDmE7tcDzboPJariC8zB2ak6DoatNzT9sBz8w83lYgtBdo4OHLl8p0XBRH1Z6vSCNfsd/vJUq0qDcanmOomTJ5Anft5pIpIMplpkaLeSWDNWcm3we+zaOJlxzEA+N5IA0AIFKmAAAJaTA3HhU7CaxpVzTILWu90QQAR5tb32HxKqOFR4XTAB5e1Zbg/zVJzO5aER2Tl+8Nq03NFNviH6sh3Pm5tMD5rlrbjbwO6KlBo31MpyYUWjUTj3r2UeMyu4ifNCqOrHfQrlVIwV0rimoRb1I5gD1IB+RK5yyhPRZXehxaprge9vpukPd3S/yQ9vUJupQ6grFHGiz4V/9zTg7GfQErp9Oqua8IgCt/tMLoFu9dFfR6NHlJ7Slymabk4CtDYNEShKIlACQlNRAo0DDKzXHh/Ro61G/KT9y0crN8bkeybInUn0YRPzWdybg0jSuW2SZgLSiHUHSB7jj8yVUWlu2SecwtJhlL8w/+T7tVk6TznPmf8pqOB2T3PI5fBoGkJiypBz9RsELo6J/CWzUjuPWE8Epm6sXMDLQNABAqBxB31PvDkRC1NpssdhgE0hH7T/o7VbG02WVEHGLT92aXTUmmvYmSsnjrwy5Bh4lo8TXCNNJIdoPVakFVHENIuYYcGxqSQDoNUXw3waCme2WSoxKnTcCPatfP+m509JZSdr5FZGnhbhUjI6ScuxnnAg6jYrR2eMOEND3PJOVrBFJhJ0HtHCC4dZPorX/AKU8gtDpr1WAOqRlFOn+5TZyzQOnh5DMvMrk68t9Ho2SW36mdtMKNQeF4AEiWgO1B6pm7lrHU3t/OaZXAeF4J0dHI6bLQW3C15Se5zXUocROpgnacuUQfJTTw9mfNZ7CcsgH3TB8QInvPLQO6LSWspjHh5ZjGLcueiuwmwDaOd9OmORcfbNbOmhq0nENPZ7Qq25j21MCPeES9lWdZ8NRrRPkVbYxigbo2WvaI1cW1G8obVbpVp6bOHoq7AqWZ/tDz6ZYJ6wBoVnpouctxtbZiDZu7Z+ikSoFodFOC9k8hme42cRQ0E+IT5axPaYXPBeRyXVMVZmaQQuaYzhha/w7HUD5KLFnk5roZ5Gm4j2KQ6/nkVG/JyEPyGoToDsXT2AklRtRm6FHtGk4UrzXHcH6FdFt1i+EcPDGhxHjcN+g5ALZ25WkFhHRXHasE2mnAm2p1qssIoQjKCAEAIkcoApgCFkuP6sMYOof9APvWwWK47qAva3o3b+Y/wCFnZ0VHsrLOj+jVT/C76LCs9477ldYwG3ikJ6KLiOE0dT7Jk+QVMDltdu8d1NwGiTVGkbHn0Ku7+wAdo2PJPYbQAOySZSRJw1v59o10L9PgVs7fZZiwtHCq2oWkMJcA+NC7XSeuh9FqKKmvoUh4KPd05BUlJqNViMNfYb7N2Zonz3+HIeimWeOAOmYjkd1bX1CVn7zDQeS479NGyODeNr9TS/9wAgGdtVSYxxA2o0hwykbGemx6qirYeR1UFlqcxBXJHQRT5ZqrSw9o6qGyQdPe5mOoPNaDDaMR/8AircLsiBstFY2xXoU1KC4MbbNzLO0apoTVCnAUiF0GBDumysvjFsJDjyP1jftotdWaqq7tM0g7GRrtr1SaFhMydXDpKfpYNLZJIEgaftcyPKInzHVXdtZaAawNp3jlPwRWtQioadTQkn2Z/Zc3eB33JHdTtK7JFhQhXNBqZt6Sm5dNFQhxgTiRT2S0xBB3VKSUaYCQEQCYv7r2dNz8rn5ROVsSfJHa3QqMD2zBE6iD6IAkFYziWmHPAyEuJ1IiN9D6QPgtjKi1LYEzCTWRoi2dHKwDsot7TlW5Yo1WhKYGXr2knZHb2CvX26VSoKcDyUdhYzWc7IBk0zkkl0gGGtOgA6hXzaadaxKDUwbyBrUssSoTjWoEV1ahKgVbSVoDTTTrdIZm3WE8lHbhgzgxzjl0Ed+q1P5MgLQdEsBkg0rEDkptC3hPhqca1MQGsSoRgIJgNOaqrGWwyZjxD4g6ER3mFcFQriya6oHkGW7amOeuXadd0ANCmoN5RmrQ6BznT5NgfVWzmqNcWuYtOYtymdI17aj6JegEyk1SWpikeSeOyYC2FKSWNhHKBByiKP1RQmA2EIQQQAaNBBACXJuEEEAMOCACCCQwDdLaiQQA6n2hBBABQiQQQARCJyCCAA0bpcI0EAAII0EANu2KacEEEAIIRAaoIIAkMCcIQQTAUEZQQSEAIiggmgP/9k="/>
          <p:cNvSpPr>
            <a:spLocks noChangeAspect="1" noChangeArrowheads="1"/>
          </p:cNvSpPr>
          <p:nvPr/>
        </p:nvSpPr>
        <p:spPr bwMode="auto">
          <a:xfrm>
            <a:off x="76200" y="-1539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3794" name="Picture 2" descr="http://www.ktechno.co.kr/ls_parts/img_part/coli4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7554" y="3714752"/>
            <a:ext cx="3058314" cy="2357454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11560" y="1412776"/>
            <a:ext cx="79928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9552" y="545008"/>
            <a:ext cx="4320480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3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2.</a:t>
            </a:r>
            <a:r>
              <a:rPr lang="ko-KR" altLang="en-US" sz="3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3600" b="1" spc="-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인덕터의</a:t>
            </a:r>
            <a:r>
              <a:rPr lang="ko-KR" altLang="en-US" sz="36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3600" b="1" spc="-1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역할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1560" y="1595466"/>
            <a:ext cx="7848872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</a:pPr>
            <a:r>
              <a:rPr lang="en-US" altLang="ko-KR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4.    </a:t>
            </a: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공진을 하는 성질</a:t>
            </a:r>
            <a:endParaRPr lang="en-US" altLang="ko-KR" spc="-110" dirty="0" smtClean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algn="just">
              <a:lnSpc>
                <a:spcPct val="120000"/>
              </a:lnSpc>
              <a:buAutoNum type="arabicPeriod" startAt="2"/>
            </a:pPr>
            <a:endParaRPr lang="en-US" altLang="ko-KR" spc="-110" dirty="0" smtClean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algn="just">
              <a:lnSpc>
                <a:spcPct val="120000"/>
              </a:lnSpc>
            </a:pP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코일과 콘덴서로 회로를 구성하게 되면 특정 주파수의 교류 전류가</a:t>
            </a:r>
            <a:endParaRPr lang="en-US" altLang="ko-KR" spc="-110" dirty="0" smtClean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algn="just">
              <a:lnSpc>
                <a:spcPct val="120000"/>
              </a:lnSpc>
            </a:pP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흐르지 않게 되거나</a:t>
            </a:r>
            <a:r>
              <a:rPr lang="en-US" altLang="ko-KR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흐르기 쉽게 됩니다</a:t>
            </a:r>
            <a:r>
              <a:rPr lang="en-US" altLang="ko-KR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</a:pPr>
            <a:endParaRPr lang="en-US" altLang="ko-KR" spc="-110" dirty="0" smtClean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algn="just">
              <a:lnSpc>
                <a:spcPct val="120000"/>
              </a:lnSpc>
            </a:pP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이것이 </a:t>
            </a: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전기적인 공진특성</a:t>
            </a: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발생하여 나타나게 됩니다</a:t>
            </a:r>
            <a:r>
              <a:rPr lang="en-US" altLang="ko-KR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</a:pPr>
            <a:endParaRPr lang="en-US" altLang="ko-KR" spc="-110" dirty="0" smtClean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 algn="just">
              <a:lnSpc>
                <a:spcPct val="120000"/>
              </a:lnSpc>
            </a:pP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즉</a:t>
            </a:r>
            <a:r>
              <a:rPr lang="en-US" altLang="ko-KR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어떤 </a:t>
            </a: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특정한 주파수만을 통과</a:t>
            </a: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시키기 위해 사용이 됩니다</a:t>
            </a:r>
            <a:r>
              <a:rPr lang="en-US" altLang="ko-KR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. (</a:t>
            </a: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라디오</a:t>
            </a:r>
            <a:r>
              <a:rPr lang="en-US" altLang="ko-KR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방송국</a:t>
            </a:r>
            <a:r>
              <a:rPr lang="en-US" altLang="ko-KR" spc="-11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342900" indent="-342900" algn="just">
              <a:lnSpc>
                <a:spcPct val="120000"/>
              </a:lnSpc>
            </a:pPr>
            <a:endParaRPr lang="en-US" altLang="ko-KR" spc="-110" dirty="0" smtClean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650" name="AutoShape 2" descr="data:image/jpeg;base64,/9j/4AAQSkZJRgABAQAAAQABAAD/2wCEAAkGBhQSEBUUExQVFRUUGBcXFxgXFxcYFRUXFRQXFRcXFxcXHCYeFxkjHBQXHy8gIycpLCwsFx4xNTAqNSYrLCkBCQoKDgwOGg8PGiklHCQsKSkpLCosLCkpKSwsLCosLCwpLCwsLCwpKSwuLCwsLCksLCwpLCwpKiwsLCwsLCkpKf/AABEIAMIBAwMBIgACEQEDEQH/xAAbAAABBQEBAAAAAAAAAAAAAAADAAECBAUGB//EAEMQAAEDAgMFBQUGBAQGAwEAAAEAAhEDIQQSMQUGQVFhEyJxgbEykaHB8AcUI0Ji0TNScvGCorLhJENTksLSFmOjFf/EABoBAAIDAQEAAAAAAAAAAAAAAAECAAMEBQb/xAAtEQACAgEEAAQFBAMBAAAAAAAAAQIRAwQSITETQVFhIjKBwfAUI3GxoeHxBf/aAAwDAQACEQMRAD8Az8qLTpp2U0XtMtglRxGgrKAykzoYjxTh0DQIVNFIUHUeBqjydUmlCJSzKB20EcmY1MHogcoNtQ6eFEuUmVioFoPQp9FKQPEIH3gyonUx9fVkAsO8kpoTU6iISiGhhKkx5lLgnaESUFzFEBUWKUqIbkkCkCogJFqIOQrTIRaYQ6YVhjVKCrHi6NTQsvVFaERwmVSypmozURkrCUaatUqaHQCtUwiWpEqdOVao0oKhRarlMKFqRLJKmxllNoU8iAwEs6JkfIE6ATwkOUSTKcsUSkRxZB2FELkBlN06IxpO4ge8fujRZGMn5EHBRa9HGEcb294QNUKC4uPaJtKkXKDW80i5QKJhM1SakAgGiYUsve+vrgho/AFEjQxpp2NvdScUg5QKQQMKkJCg0ogKJKJgqYcotKeAiSuAgKjmUmtCWVELDUgjNKrsbdHabojIOGqbQhgolPW6g/BYpI7EFkKxSpcUw6D0Wq2xqBTbcK20KFiDUmwrVIKuxtiVaoJR0GDUoUoSISkBOcZ4JKJ8kkaGPDMyGak8FCtW4KeAbebj0VdnPxY90i593jj/ALWRqrhAj6KA4pPYT9eaJ0S62hyjqbqpVp5dJg6TwVqhtNzSe5MmwmAPiZ9yJjcL+EDmuehhvHiLoRt9iZMalEzktFGnVkKUyoYCbSi0aRcQGtLieABJ9wQKDC5wa0E/zECcognM6LgWXZ7vbC7Cq15qS4HLIMMLXsL2kDW+XLrw6rHn1ePC9r79DXi00prd0jIG6GKP/Jdfqz/2ss2Ilp1Fj5arv8JtNjSPxjN3EZ5kkyZ4kAcOJcFjb2bNcXCqBOYQ4tGpBdcgaECATzHNDDrIZPYsy6Rx6OZS4pBNN1tMdBWOU4WrsjdatWYHtDQ3gXGJ8BBPmgbT2TUw7g2oIm4gyCOhUG2Oim1EabqLAnATIrkqLDE4Qg5EaUyIGhHpoTUYIjoK0SiMpKNIozFB6Ctpq1h28EBgVuk26YZIsU2XVym3RAotVmkLi/P6hAtSDMbZEoujXw9UzEVsSUoxIuUS9ScEGqeSiIQcbpIbnJIhPAyVLZlQQQAR5oLiqTanZ1L6G6pRlwumdFTdKsrNwOIbJJNot4rVw0VLNlMbCVAS4KztvGhtNrTe/tNNx0KDVxQoGw7wvcWXM7R2h2jyRaToOZTIEnSsvYapLT4lKvjAAq4flYB71VxT+6ddCq5Mwxjb5O43JwjTS7Q5C95kEd2o0CQ3KXmHgtOlhfiud313ueXmlTJa1ktaADNjeAbtEzAOkkcAun3Dx4fhaYBJIsQamsWMU8rsotpC5PbmxTQxVQOHElp5tJkevTwXB00VPLJz7tnoZSeOHwexzdDbdZjg457R7XSNDwNh7gvZNy9ssxWGyVC05u67M4XEQIGttPJeU4mlmBtIGvISYE+a9C+zvZjqDBnGUu0Dnupk8bECDqrtZGENtd2JjnLLjlv+hmYwZKtRhLSWOIOWY1tr0hUK+LuA25JgcdfBR3i2nmxVcgvs8iHOzZYtDTNwpblMa/EOc6LCB+LkcLzmECzhH5iAZWqWdwwqXmY1gU8zXkeobvbZNPC0W1Q2Q0S5ru5ldZhaeImGniCQdCszaO8eErvBqZTlnLM2GRsSRwmo4z+lczv5tZ1MNpMJiMxgXJd0FpMSSLSAbGV5pi6tVveId4z8lnh4+aHL4Nrjgx/N2z2n/wCPh9LtKDs3HLaw4DNPtRcjmsWVjfZnva4VOzqFxboGiLl15JJ6fXDrd5KbW4iRbtW5oLpIIgGBGnGxKu0+aUZeHNmXVadNbo9dmYAigqDUQFdRHIcQ7QjNKE0ozCiMkGo6q5SaJVSm1XKSJYg7aStUWwgs1V1ggKFiRZw7bIlId7y+racE7GolC8/UfsoWEgYU6ep+uJUXGEqL/r3oEJvdZVKrkWq5Uq9WyIB3VElTNRJQFnibiq2JZmEK0WyhPaqKMcGYdSrWZZsRNjcz42strZGMqGhVcQQ9mXLBeJuP90zGrQ2REuHM0x/nR232bIZG3RzX3/FV3e2WgcAT8S4yVpYag6QXmSPqbWTYRgDnR19VbRSUVSM8sjk+RVCq1RyM8qpUKRjItbt7zuwVVzSSabzJ8gYExMTwXpOzMdSxpbTqND2w4jm0AQIOokkuPM5dAIXkGKpBwQ8Hi69G7HEXmZPqCCudqNG5NzxupHRxalKO2R7Rht3sJhsS2lkc8V2mQ8h4DmPa5hIPIyqG9m9DMIx2HoOpv7QOABg9mXaxGrenA+NuIw+OrvFV1R5cW0hlNyRmcz+Ynms4YcanvOOpOp/2VOP/AM+T2yyu/X35Fefbx2QzkNubnz+JWz9nu1ezxD2GRnOgLhJ4TlBLjew4QVj1BIWcXup1A5s+S3ZsW+DihdPl2zuXmes727GdWy12CS1pD28YbfMOcTBsNeK8+xYzHKBJ5DivTdx9+qOSK5yvOjoHZwNAMtm+fvW3tdmCcab6bcOajqtPvNDM5l4m4usmHMseN21a8vMvyxU8i4+p5huTu08FtchzWOMhxDmiASPaIA+IC67eLGziWU5J7NlwSbZhaxc4EHm0+IXTba34o0qZ7L8R0QANCY0nj5Lyd2NdSD6tQAVHk5RwaCZiBIF7wE2PHvzeIna9fL+EGef9ra1XFL6nR/fGA957WgXJM25WFzdWnUT3jeGOyEkR3gxrzadIcLq5sjZhbs1zsQGPPZvc4NDcwLzmYC4wS4ZriSO5AXn2L3trU30w60QSTdpc1lOmHFs3gU5jiTfRdFzafCMkNPFr4nyd21sWIIPGdQpCpF+CFhsUatFtQseC6cznmJseEaz+pcXvJvEX1OyYcomJ0n4KzettlLwtT2nYUtvZn5KLHVXTBj2QTwLuDjwHHRbWGp18pJbTkNBADnXIeA68aQ5pFrzwVHYmDZhMHnymcuUkmSXEyLwDwBykS0taRYlcntPfesypJzNnT+XVpix/SBC536jLN3Do6UdPiiqk+fc9JpuMkEEEE68QHFgMi1y0xxV6jUk+CwdydsjGUnB0EtiNJ0jN4jTlcnjC0quMbQY59U5QycxIjQkWHU6LbgyuceezNmxrHKkblN1gpYc6rgtk7y1cdUDaU0qVznHtuaCQT0Fjpe2qLX3pwdGqKYLi4GC4OJdMuBgzJNghPUxi6LIaeU1wd1VcEEVYJ8vUqnh8aHMa4OzMfdjvAXaeZsfj5uaxv5fNXwkpK0Z5JxdMM+vICp1ayZz7Ku6onEbJuq+CSq9omUFs8mhCqBTLkNyqMiHY1WtlO7z+mU/En5KmxyNs4/xfAejkY9l+L5ihhXXPVWZVTD/sjlyjKbHeUFwUy5MShQbBPYh1xFMolQqGL/hnwQoZS6NnSnV6soN94a7/AMVRAWxtPBZMIx7pz1agbEADLRoMvHPNUjyWUj2W5HUgTqaC/DzqFdDU7mJaEUjN7FzBmpkt6flPkbLrtk4NzcdQlwLRUoOHdEw7s3n1WFiafcHkV1mzwXYrDkfyUHeTcO0k/wCVZc2ON3XNP7GzDN1SfmjOYIMm56+nRZm3KRcDx5LSBQ61EEXWvakqRl3W7ZHdnfstoHCYghwMgOqCS1rQMlzxbHd5JYjddtSvhw+oCKrXFw0cxxa4s7uhjuE3vJEWWbX2E2oZcLrod1MC2nXa6o4mGFwzcCKlNhItM5ajjH6Uji64NUMi4sZuKZ2OSmHUyyO0awuFJ5vlcBoQReOBnhC43GS3FtkOEm3XwPBegPw8gDgPdZYG29g9s21ntu0+CkocUJ4j37j02tgTWwDKjG2yseAHZyWtExmMO8pK8x3vyPDWNIl8RNgNBJPD/ZdHuFv4cL/w+KaWtm36SdS3+Zp1gXC6za+yNl16b6zhTdYu7j3NJIFu41wkz0WbE1BVdP0f2NE/jowvsu3Xq0albtA4Gk4st7DjGodq4RcW0d1hUftSxZNJ7WhzQKjs0mcxbDZH6bWXog2sKeHYP+YWNgH+hvePvXHbZ2eKzCHXmfOVfjgkt3qV5cjk6+hW+zNxcykRLmuoZHEfldTcQQYFjdpn9S4/e7dCrTxfcaQ0m7rwO8Q0m2tjf43E7G62IrbNrZSDUoFxLbn8MuiZH+EXHLqu8ZvUys1wotdVeyQHEZKboMOEuMkjKbxHJU7HG6L45VJpv29ijsFj6OEpU3zmdWBbOpAEuN+FjotXtT6KhhaT82eqQXRDWt9im3k2dToCYGkeJzUur9PBwhTKdRkU5toO6oqj33T1HqsStFmVsJmSQCUlLFPLzohPcpEoTyqykdjlY2U7vVf6B6kfNVWi021jUTpOmsdVPZlT8SqOdI/C/wAk0eyzF8xUpO+SL2izMRjMsxrHyWlsXFPdha8xLeyIORptnyulxGYe0NP2U7Ehichi9M56G02UKj4ElQRdk811Os2WkRM8EPYrhUxDWnSRPLW66LenAspYlzKbcrRoL/NRFvhtLcLb+3TiXiBlpsfUNMH2gKjgYcZIJAaBZUGtUGtAF7eKt/dyDBBBGoP7KcIR7pO2Qa1PCJ2agRdQnQ2JHdPgui2U1rvuj8+QOoPGYkAB9NlWnE+TR1nqsAskEdEWnVy0WUoEsc85pMkPLYEaCI4ayklC2mXY8m1MsMfb4KbSqocrFMqwQtUaUlXWBVKLlaYboDIuspotPCyEI1ICqYjeulSMXJ0FvXklZbGNukaNfZbS2CA6bXAOvim2BsMU6Yzt7wLgJGjRUfl0/TlTbPx9d4DjQa1ocWuzP7wdkL2d2NCAL6XW3UdUaZ7OWZaZGRwc78UmJBgDSTc/tlWfE32anhyRXRJzJA5hrR5taG/JNTYPig43aLWjM3QiRIIseMESuZxW87s1iAFrXK4Mz4fJ0mOwIdHQyjbIbkaWwAA58eDjPqSfArknb1OblnvFxmItlBA4c9F2e6+2qNdkFozdGl3xaD71neojGW00/p57N4QulCIXSt2XSP5fUeqk3ZNL+X5+qvTbM7ijlyFXcF1W0dktLSWiHAaCwPkuYqNTWJKNcgYSQ3apKWIeVl6G53vUC5CqVISlBJtRH2LTzVn2kCm+bEwOzcZtppqs7CVM7yJDQOJNgOZK0t1tsU8PiHOr5uzqUqlN2QS6HscwFtwOPNEvxxadvo5rE8+XxuBbrdau7bGVHFtS7croGaL5CREuF5AEcZjWFjYvRaW7FQdu1rvZeQ06c7ESQJBPFSJbjLNF+oPAwPAIGNfZENqrx4Ktjj6FF9FEo/uHR7lYKma8EElpANxBPG0WHDjp1W/vvhWsxZDZ9kG5B4Dl4rH3aqsbjqgaRl7UlvsmxuLEzxWxvzVDscY/6beBHAc9VzoTn4tXx/o7OXHBYuvJ/wBo5fMe0byB9QV2e36hztbJyGnSeGz3WmzHFo4TxjVchXaNeRB88wHpK6rbTpZQfzox/wBrwUMrrNFg08U9PJfz/RlV3gC+ibYlA4nPl7uQE3EzHpoqGKxEZnEB2VpIB0nQSBwvMcYXRfZ6G9obNkn9JkHWxLufJaMmoWN00ZsGj8SO4yAdfriqOK2s1pjU6WWvvaMlV7QI1GkR3jwytjXkuKzxVadbj42VqyXDcjO8CWXY35ne7J2ayrhqlc1A3s47sA68zNvcqtOXOaxoLnvcGtA4k+gAkk8ACV0W5GMBwtem7s2tLDGawJaQZuTpc9IlcDtHaEVyGOJEVWtdGWQWkzHCQNORVOPUOSfHRryaOMWop+dF7CYyv967KQ5ocGuyND2m94cW+i63GUiyu9pblAPcBBbLYFxPtDquJ3SEuZYmw4E8etQLq97q8Yh0QJpgWy9P5Xu+JHgq46mTy7Gi3JpIRxbk/wA4Oe3n3og9lTN5ubQtLcXYWb8V5JfMgZDmgaloNqoHFlyRMEFefYp81r8XfPqvXdyntbQIaWguYeNMSY5B4B82O6FJrZulH1Dosapz8yG294xRa4UwSxsXALmtDCSzvaQA9wB1y5Vm7P8AtBD3gEkiwg8QGhgEj9IjzdztvNpgYeDBaWSRzLhLp5kkkrxOq/JWOXQOMeRsljpI7Pcu/V1Kq4/ye7bcoHEYV9andwAJiAXcL3iwuTyEC0uPkTtokuiYk/3Xqm5Zc7B1HOBIa0mSXNDSWm47pA8QvItt4E0cVkzGe46SbgvY19yOMuT6XK6cTPqsK3/U3cZXERF4A4xpJFrkXi2vmul3RxX4jc2f/vDPRzY8JssPH7L7Om103yy78ouDyFoJ4R4Sr+5pDaojKOrXH4kvBPiqH8Ks6CamuOj1/DwQIc8eNVx9KzlcpMfwcSP6p9aZ9UPCUy5ouHeOY/8Ak5F+7mf4dOOc39xp/Nb4NtWcmTV0GL3AXI8wP3C5HEO77wC0wfymRBn5rq5I0Ab5tPzC5LG1ZxD5IMtGnjx7zvXmmbe5A23CRVJSUs/1CZWmI8fLlRxdX4K5VWfieKBUuwmw3/iNJ0m/uPh6jxGqNt6jlxNQDg48QR7wXD4nxVLZDH9q1rZa4kDQTJtxXTHZvbOxHaPLqtOhUquLhJDqTmQARA7wc4acBzTXSNjW6NHIYhvdKtbAqZazSLG8E3vEgxpqBrbmoOpq3s1zG0qoLAXAsLXXlo72YCDee7ryPNRFeLuguLZlxLgdSPQqtitUbCVQ7MIFvfe9zqhYpt1H0JP5zf3HGavrqR+Yj8o8Qug31oxj3f0M5cv0gT5rmtx8W2nVGdwb3uLmj/UQuj3wxrKmMLmOa4ZGAkRyi8SFzop+P7HXyST0/wBPujFGFNRzWCJcQ0E6AuMAk+a0Kdd+QsebUqbmx1e9rbkySYnjFlWAtax4eK1atE1H1CB/FptrtHMXe8DqMzjH/wBZW2UE3bRzseWSjSZztanmLmgXcx4HjkcR8QFZ3U289lbI0N0BlxeeLfyhwHH4Kzsmq1mMol5hgeMx5NMtJPSCsmjgw19jMWBHGLTPEJHijOVyLIaiWOFRL+Pe+vTqYl5b/HNKGtyj2SQY/wABXJYtkldlSxDPulak6A4upVKdjdzS5rhaw7ryb8lgHDAuVijXCKJ5d0txr7tOc2kH5GVA81GvDnBpb2bDViC0/lZm6nKOCr7Ja2ptCiHgw8ubAvcg5R4TbwVrY21hRY5hZmBeHi8D+BWpEf8A6g/4VRwFQ08VRrAT2Tg6JiYOimzhod57adlDdWkxmJpmtoHAmZIsZ0HgutrU2fd6r2sAc7E5ZiO4KZIAHDmsBmHGflF1tnH/APD9jFjVFQG0z2eQiY80XFEWZ8o4nbWDcx+aLE66r0X7N9sPqNFCmyX3l2Zze6dbB3CeEeI1WFi8CKjcpWVT2a7D1QaTjPiQL2iW3hZdTh8WPHa6L9Pm2On0z0fbuwahc40KmejnYKjQRDWmoGuIn8t3cfynXU8/iPszBxIeAWUiMw4g5DlqczDSJMcDMGCpbP3vdl+5hha99eH1WuEkUSCQBAyi1vBdTsbGYg4Kk2kztKgeXioXhuUyeDr5CC4GL9FlcMyjfPpX5/02+NjT4SfuC3qxVPA7PdTDfxHtIBkFpuLg3LhfUEaicsheJVKhc+Tck8b9BK9f3k3TqVmtpufnJcXSBlawEey1skgW/suExP2f4pr+6zNxBHGOK1YMeyPPZjzZXNnRYyu77qwPsYbYWIAFr6NNh0HkrO6dMiqNba92CPdH+oIG1C5tGkagh5nM3i25HwII8Aum3E2IR+K+w1bE26ixACxSi7o6cJqOOz0LBulou13ib+rvVHNOL5I6h39lh1trHQmk/wDqmf8AMR6Kv/8A0Dwps/wVI/0s+a2LLGKoweDJu/z7HQVcXAN/e4f+5XG1Kueu8m2l/fy8lcxe1DliKgn9byPjUHoqTaUDqTJ14+KaEt8uOkDJFY8bT7ZF2uqSctSWmznUeOPQMRSt42RkzWpqMu6g+8uFpDFPNEg04ZlIMg9xsmT1m3DRWN2Mayj2xeGkPw9amJJ1eABEalZ9RkpZLKVSotWVt2U3MWzu5hQ6njAQJGHztJEkOpVqbjE82lwVKkzVGo1C0HKSMwLTFpa7UHmCpQY5KdsvbXpAMwxtmfh2vcRAlzn1LwLCwAtGixq9OVZI+CQYmorc7lZBuHydk9pBOUk8YIe6xAMj5i63NkzWdVc+O7RqEnQAgDJ55ssdVlhiJTbEAJdvFFvjMv03I3bGAJs0Q0cpJcQPNxPmqTXo7SjQikSIQnMRExKA7AEnTlPxj9lDKiO1UCiI2QhSATQrFOjYyQNNURUxqLY81cZ/dCaWgWueak0yVGFMstp2lRqYEuOcefPWR6IjDIWlgRZJRemA2Lu+3taNRzDmfWxTnamA5rnUr6STljrAXd7JwbaTGsAgNAESbRrfxWTgzpZa1Ova5kjjygACTzgeJukZenaB46uW1GHjPqdOpWxR0zW4dIkyufxGDLqjHmRrY68geggWHVbr3Qzxv7kAlXB0m/iSBPaVDOhhxzRPKHC3VTfRaGho0AFsxkeB1CGKXedB9lozeLrtnqAHde8PIrm/JIo+qHlJ9pmeS4kgVHgDm4p3YBpnM95Pi0+rSnNCKhiQIRG8deXG/wBSm8OL8hfGmumVqWDa1zIl0lwvH/RqHkOIlPVcpsaS8NBgkOyC3ecYBAJ0OTP8RyVR5smjBR6K8mRySbGfVukq5STmfceUAJ4STlMZqGKYNUk4CgUMApMF7+fh0ShSUCOQJMTE2nWOE9U0J2hOQoQcJ26qAKcKWSgwcjtKrsCOApY6QQuUHFOAmcEAsG4qLQphidrERGRARAE2VTDUQoeEZiGxqmAoEu0Fo4UrMoPjlcfXgequ4d2iUsTOgwr9LwFqYEgHhr5f3XPYeroFr4bEQPq9krL4s2C4axyt5f3RKtYZQPeqdN4AHP0upvfr7gloaw9J1yDYODfAkGpJ8YLfLwRB8FWoYi2v15KL3ckSWTrECVUc6Od/db5oz387cD0v0VQ1O6P7IiMkKsOYf5Xsd5NeD8iqtY6xopOqKrVeiVtkc6SEXJkSo8xKknaFLIoIxU+KQSUwoAZO0J2hETAsjCYBEDFIoMMSvkRKbFMsU2sSjWMaZsjNZCQCnKlDqXFDQnypBOQiR9EYUUTKmyIlYwCmFAC6O1qg6QwanATgJKAaDMKsUnqoxyIHqBRs4eqFeoV9JlYmHrWVujW4kwANeXVCi1SN9mJt9c0YYnS6xu3iCDIImVOniZHLzQobdRrtfZI1zHX+yz2YiQpsxCBFIuOq80PMOsIJxPdIgXi8XEcjw6oLsTCIeCdSpKrPemdU4qtUrIlUg2dJUzXSUFo4MIoSSUEYgphJJEQXFTBSSRASCcapJIMaJMKSSSAwQJJJKBiOFM8UklCeQmqKdJEVCCJT1SSQLEOmKSSIrHB+vJKU6SgS1RNkc6Dr+6dJAaPaCYd1vrmrNMpJILoafYfDut5n1RmJJKEQ1TTz/dBqaFJJQb0Bt0CrPNk6SiEfmCSSSUFP/9k="/>
          <p:cNvSpPr>
            <a:spLocks noChangeAspect="1" noChangeArrowheads="1"/>
          </p:cNvSpPr>
          <p:nvPr/>
        </p:nvSpPr>
        <p:spPr bwMode="auto">
          <a:xfrm>
            <a:off x="76200" y="-1539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652" name="AutoShape 4" descr="data:image/jpeg;base64,/9j/4AAQSkZJRgABAQAAAQABAAD/2wCEAAkGBhQSEBUUExQVFRUUGBcXFxgXFxcYFRUXFRQXFRcXFxcXHCYeFxkjHBQXHy8gIycpLCwsFx4xNTAqNSYrLCkBCQoKDgwOGg8PGiklHCQsKSkpLCosLCkpKSwsLCosLCwpLCwsLCwpKSwuLCwsLCksLCwpLCwpKiwsLCwsLCkpKf/AABEIAMIBAwMBIgACEQEDEQH/xAAbAAABBQEBAAAAAAAAAAAAAAADAAECBAUGB//EAEMQAAEDAgMFBQUGBAQGAwEAAAEAAhEDIQQSMQUGQVFhEyJxgbEykaHB8AcUI0Ji0TNScvGCorLhJENTksLSFmOjFf/EABoBAAIDAQEAAAAAAAAAAAAAAAECAAMEBQb/xAAtEQACAgEEAAQFBAMBAAAAAAAAAQIRAwQSITETQVFhIjKBwfAUI3GxoeHxBf/aAAwDAQACEQMRAD8Az8qLTpp2U0XtMtglRxGgrKAykzoYjxTh0DQIVNFIUHUeBqjydUmlCJSzKB20EcmY1MHogcoNtQ6eFEuUmVioFoPQp9FKQPEIH3gyonUx9fVkAsO8kpoTU6iISiGhhKkx5lLgnaESUFzFEBUWKUqIbkkCkCogJFqIOQrTIRaYQ6YVhjVKCrHi6NTQsvVFaERwmVSypmozURkrCUaatUqaHQCtUwiWpEqdOVao0oKhRarlMKFqRLJKmxllNoU8iAwEs6JkfIE6ATwkOUSTKcsUSkRxZB2FELkBlN06IxpO4ge8fujRZGMn5EHBRa9HGEcb294QNUKC4uPaJtKkXKDW80i5QKJhM1SakAgGiYUsve+vrgho/AFEjQxpp2NvdScUg5QKQQMKkJCg0ogKJKJgqYcotKeAiSuAgKjmUmtCWVELDUgjNKrsbdHabojIOGqbQhgolPW6g/BYpI7EFkKxSpcUw6D0Wq2xqBTbcK20KFiDUmwrVIKuxtiVaoJR0GDUoUoSISkBOcZ4JKJ8kkaGPDMyGak8FCtW4KeAbebj0VdnPxY90i593jj/ALWRqrhAj6KA4pPYT9eaJ0S62hyjqbqpVp5dJg6TwVqhtNzSe5MmwmAPiZ9yJjcL+EDmuehhvHiLoRt9iZMalEzktFGnVkKUyoYCbSi0aRcQGtLieABJ9wQKDC5wa0E/zECcognM6LgWXZ7vbC7Cq15qS4HLIMMLXsL2kDW+XLrw6rHn1ePC9r79DXi00prd0jIG6GKP/Jdfqz/2ss2Ilp1Fj5arv8JtNjSPxjN3EZ5kkyZ4kAcOJcFjb2bNcXCqBOYQ4tGpBdcgaECATzHNDDrIZPYsy6Rx6OZS4pBNN1tMdBWOU4WrsjdatWYHtDQ3gXGJ8BBPmgbT2TUw7g2oIm4gyCOhUG2Oim1EabqLAnATIrkqLDE4Qg5EaUyIGhHpoTUYIjoK0SiMpKNIozFB6Ctpq1h28EBgVuk26YZIsU2XVym3RAotVmkLi/P6hAtSDMbZEoujXw9UzEVsSUoxIuUS9ScEGqeSiIQcbpIbnJIhPAyVLZlQQQAR5oLiqTanZ1L6G6pRlwumdFTdKsrNwOIbJJNot4rVw0VLNlMbCVAS4KztvGhtNrTe/tNNx0KDVxQoGw7wvcWXM7R2h2jyRaToOZTIEnSsvYapLT4lKvjAAq4flYB71VxT+6ddCq5Mwxjb5O43JwjTS7Q5C95kEd2o0CQ3KXmHgtOlhfiud313ueXmlTJa1ktaADNjeAbtEzAOkkcAun3Dx4fhaYBJIsQamsWMU8rsotpC5PbmxTQxVQOHElp5tJkevTwXB00VPLJz7tnoZSeOHwexzdDbdZjg457R7XSNDwNh7gvZNy9ssxWGyVC05u67M4XEQIGttPJeU4mlmBtIGvISYE+a9C+zvZjqDBnGUu0Dnupk8bECDqrtZGENtd2JjnLLjlv+hmYwZKtRhLSWOIOWY1tr0hUK+LuA25JgcdfBR3i2nmxVcgvs8iHOzZYtDTNwpblMa/EOc6LCB+LkcLzmECzhH5iAZWqWdwwqXmY1gU8zXkeobvbZNPC0W1Q2Q0S5ru5ldZhaeImGniCQdCszaO8eErvBqZTlnLM2GRsSRwmo4z+lczv5tZ1MNpMJiMxgXJd0FpMSSLSAbGV5pi6tVveId4z8lnh4+aHL4Nrjgx/N2z2n/wCPh9LtKDs3HLaw4DNPtRcjmsWVjfZnva4VOzqFxboGiLl15JJ6fXDrd5KbW4iRbtW5oLpIIgGBGnGxKu0+aUZeHNmXVadNbo9dmYAigqDUQFdRHIcQ7QjNKE0ozCiMkGo6q5SaJVSm1XKSJYg7aStUWwgs1V1ggKFiRZw7bIlId7y+racE7GolC8/UfsoWEgYU6ep+uJUXGEqL/r3oEJvdZVKrkWq5Uq9WyIB3VElTNRJQFnibiq2JZmEK0WyhPaqKMcGYdSrWZZsRNjcz42strZGMqGhVcQQ9mXLBeJuP90zGrQ2REuHM0x/nR232bIZG3RzX3/FV3e2WgcAT8S4yVpYag6QXmSPqbWTYRgDnR19VbRSUVSM8sjk+RVCq1RyM8qpUKRjItbt7zuwVVzSSabzJ8gYExMTwXpOzMdSxpbTqND2w4jm0AQIOokkuPM5dAIXkGKpBwQ8Hi69G7HEXmZPqCCudqNG5NzxupHRxalKO2R7Rht3sJhsS2lkc8V2mQ8h4DmPa5hIPIyqG9m9DMIx2HoOpv7QOABg9mXaxGrenA+NuIw+OrvFV1R5cW0hlNyRmcz+Ynms4YcanvOOpOp/2VOP/AM+T2yyu/X35Fefbx2QzkNubnz+JWz9nu1ezxD2GRnOgLhJ4TlBLjew4QVj1BIWcXup1A5s+S3ZsW+DihdPl2zuXmes727GdWy12CS1pD28YbfMOcTBsNeK8+xYzHKBJ5DivTdx9+qOSK5yvOjoHZwNAMtm+fvW3tdmCcab6bcOajqtPvNDM5l4m4usmHMseN21a8vMvyxU8i4+p5huTu08FtchzWOMhxDmiASPaIA+IC67eLGziWU5J7NlwSbZhaxc4EHm0+IXTba34o0qZ7L8R0QANCY0nj5Lyd2NdSD6tQAVHk5RwaCZiBIF7wE2PHvzeIna9fL+EGef9ra1XFL6nR/fGA957WgXJM25WFzdWnUT3jeGOyEkR3gxrzadIcLq5sjZhbs1zsQGPPZvc4NDcwLzmYC4wS4ZriSO5AXn2L3trU30w60QSTdpc1lOmHFs3gU5jiTfRdFzafCMkNPFr4nyd21sWIIPGdQpCpF+CFhsUatFtQseC6cznmJseEaz+pcXvJvEX1OyYcomJ0n4KzettlLwtT2nYUtvZn5KLHVXTBj2QTwLuDjwHHRbWGp18pJbTkNBADnXIeA68aQ5pFrzwVHYmDZhMHnymcuUkmSXEyLwDwBykS0taRYlcntPfesypJzNnT+XVpix/SBC536jLN3Do6UdPiiqk+fc9JpuMkEEEE68QHFgMi1y0xxV6jUk+CwdydsjGUnB0EtiNJ0jN4jTlcnjC0quMbQY59U5QycxIjQkWHU6LbgyuceezNmxrHKkblN1gpYc6rgtk7y1cdUDaU0qVznHtuaCQT0Fjpe2qLX3pwdGqKYLi4GC4OJdMuBgzJNghPUxi6LIaeU1wd1VcEEVYJ8vUqnh8aHMa4OzMfdjvAXaeZsfj5uaxv5fNXwkpK0Z5JxdMM+vICp1ayZz7Ku6onEbJuq+CSq9omUFs8mhCqBTLkNyqMiHY1WtlO7z+mU/En5KmxyNs4/xfAejkY9l+L5ihhXXPVWZVTD/sjlyjKbHeUFwUy5MShQbBPYh1xFMolQqGL/hnwQoZS6NnSnV6soN94a7/AMVRAWxtPBZMIx7pz1agbEADLRoMvHPNUjyWUj2W5HUgTqaC/DzqFdDU7mJaEUjN7FzBmpkt6flPkbLrtk4NzcdQlwLRUoOHdEw7s3n1WFiafcHkV1mzwXYrDkfyUHeTcO0k/wCVZc2ON3XNP7GzDN1SfmjOYIMm56+nRZm3KRcDx5LSBQ61EEXWvakqRl3W7ZHdnfstoHCYghwMgOqCS1rQMlzxbHd5JYjddtSvhw+oCKrXFw0cxxa4s7uhjuE3vJEWWbX2E2oZcLrod1MC2nXa6o4mGFwzcCKlNhItM5ajjH6Uji64NUMi4sZuKZ2OSmHUyyO0awuFJ5vlcBoQReOBnhC43GS3FtkOEm3XwPBegPw8gDgPdZYG29g9s21ntu0+CkocUJ4j37j02tgTWwDKjG2yseAHZyWtExmMO8pK8x3vyPDWNIl8RNgNBJPD/ZdHuFv4cL/w+KaWtm36SdS3+Zp1gXC6za+yNl16b6zhTdYu7j3NJIFu41wkz0WbE1BVdP0f2NE/jowvsu3Xq0albtA4Gk4st7DjGodq4RcW0d1hUftSxZNJ7WhzQKjs0mcxbDZH6bWXog2sKeHYP+YWNgH+hvePvXHbZ2eKzCHXmfOVfjgkt3qV5cjk6+hW+zNxcykRLmuoZHEfldTcQQYFjdpn9S4/e7dCrTxfcaQ0m7rwO8Q0m2tjf43E7G62IrbNrZSDUoFxLbn8MuiZH+EXHLqu8ZvUys1wotdVeyQHEZKboMOEuMkjKbxHJU7HG6L45VJpv29ijsFj6OEpU3zmdWBbOpAEuN+FjotXtT6KhhaT82eqQXRDWt9im3k2dToCYGkeJzUur9PBwhTKdRkU5toO6oqj33T1HqsStFmVsJmSQCUlLFPLzohPcpEoTyqykdjlY2U7vVf6B6kfNVWi021jUTpOmsdVPZlT8SqOdI/C/wAk0eyzF8xUpO+SL2izMRjMsxrHyWlsXFPdha8xLeyIORptnyulxGYe0NP2U7Ehichi9M56G02UKj4ElQRdk811Os2WkRM8EPYrhUxDWnSRPLW66LenAspYlzKbcrRoL/NRFvhtLcLb+3TiXiBlpsfUNMH2gKjgYcZIJAaBZUGtUGtAF7eKt/dyDBBBGoP7KcIR7pO2Qa1PCJ2agRdQnQ2JHdPgui2U1rvuj8+QOoPGYkAB9NlWnE+TR1nqsAskEdEWnVy0WUoEsc85pMkPLYEaCI4ayklC2mXY8m1MsMfb4KbSqocrFMqwQtUaUlXWBVKLlaYboDIuspotPCyEI1ICqYjeulSMXJ0FvXklZbGNukaNfZbS2CA6bXAOvim2BsMU6Yzt7wLgJGjRUfl0/TlTbPx9d4DjQa1ocWuzP7wdkL2d2NCAL6XW3UdUaZ7OWZaZGRwc78UmJBgDSTc/tlWfE32anhyRXRJzJA5hrR5taG/JNTYPig43aLWjM3QiRIIseMESuZxW87s1iAFrXK4Mz4fJ0mOwIdHQyjbIbkaWwAA58eDjPqSfArknb1OblnvFxmItlBA4c9F2e6+2qNdkFozdGl3xaD71neojGW00/p57N4QulCIXSt2XSP5fUeqk3ZNL+X5+qvTbM7ijlyFXcF1W0dktLSWiHAaCwPkuYqNTWJKNcgYSQ3apKWIeVl6G53vUC5CqVISlBJtRH2LTzVn2kCm+bEwOzcZtppqs7CVM7yJDQOJNgOZK0t1tsU8PiHOr5uzqUqlN2QS6HscwFtwOPNEvxxadvo5rE8+XxuBbrdau7bGVHFtS7croGaL5CREuF5AEcZjWFjYvRaW7FQdu1rvZeQ06c7ESQJBPFSJbjLNF+oPAwPAIGNfZENqrx4Ktjj6FF9FEo/uHR7lYKma8EElpANxBPG0WHDjp1W/vvhWsxZDZ9kG5B4Dl4rH3aqsbjqgaRl7UlvsmxuLEzxWxvzVDscY/6beBHAc9VzoTn4tXx/o7OXHBYuvJ/wBo5fMe0byB9QV2e36hztbJyGnSeGz3WmzHFo4TxjVchXaNeRB88wHpK6rbTpZQfzox/wBrwUMrrNFg08U9PJfz/RlV3gC+ibYlA4nPl7uQE3EzHpoqGKxEZnEB2VpIB0nQSBwvMcYXRfZ6G9obNkn9JkHWxLufJaMmoWN00ZsGj8SO4yAdfriqOK2s1pjU6WWvvaMlV7QI1GkR3jwytjXkuKzxVadbj42VqyXDcjO8CWXY35ne7J2ayrhqlc1A3s47sA68zNvcqtOXOaxoLnvcGtA4k+gAkk8ACV0W5GMBwtem7s2tLDGawJaQZuTpc9IlcDtHaEVyGOJEVWtdGWQWkzHCQNORVOPUOSfHRryaOMWop+dF7CYyv967KQ5ocGuyND2m94cW+i63GUiyu9pblAPcBBbLYFxPtDquJ3SEuZYmw4E8etQLq97q8Yh0QJpgWy9P5Xu+JHgq46mTy7Gi3JpIRxbk/wA4Oe3n3og9lTN5ubQtLcXYWb8V5JfMgZDmgaloNqoHFlyRMEFefYp81r8XfPqvXdyntbQIaWguYeNMSY5B4B82O6FJrZulH1Dosapz8yG294xRa4UwSxsXALmtDCSzvaQA9wB1y5Vm7P8AtBD3gEkiwg8QGhgEj9IjzdztvNpgYeDBaWSRzLhLp5kkkrxOq/JWOXQOMeRsljpI7Pcu/V1Kq4/ye7bcoHEYV9andwAJiAXcL3iwuTyEC0uPkTtokuiYk/3Xqm5Zc7B1HOBIa0mSXNDSWm47pA8QvItt4E0cVkzGe46SbgvY19yOMuT6XK6cTPqsK3/U3cZXERF4A4xpJFrkXi2vmul3RxX4jc2f/vDPRzY8JssPH7L7Om103yy78ouDyFoJ4R4Sr+5pDaojKOrXH4kvBPiqH8Ks6CamuOj1/DwQIc8eNVx9KzlcpMfwcSP6p9aZ9UPCUy5ouHeOY/8Ak5F+7mf4dOOc39xp/Nb4NtWcmTV0GL3AXI8wP3C5HEO77wC0wfymRBn5rq5I0Ab5tPzC5LG1ZxD5IMtGnjx7zvXmmbe5A23CRVJSUs/1CZWmI8fLlRxdX4K5VWfieKBUuwmw3/iNJ0m/uPh6jxGqNt6jlxNQDg48QR7wXD4nxVLZDH9q1rZa4kDQTJtxXTHZvbOxHaPLqtOhUquLhJDqTmQARA7wc4acBzTXSNjW6NHIYhvdKtbAqZazSLG8E3vEgxpqBrbmoOpq3s1zG0qoLAXAsLXXlo72YCDee7ryPNRFeLuguLZlxLgdSPQqtitUbCVQ7MIFvfe9zqhYpt1H0JP5zf3HGavrqR+Yj8o8Qug31oxj3f0M5cv0gT5rmtx8W2nVGdwb3uLmj/UQuj3wxrKmMLmOa4ZGAkRyi8SFzop+P7HXyST0/wBPujFGFNRzWCJcQ0E6AuMAk+a0Kdd+QsebUqbmx1e9rbkySYnjFlWAtax4eK1atE1H1CB/FptrtHMXe8DqMzjH/wBZW2UE3bRzseWSjSZztanmLmgXcx4HjkcR8QFZ3U289lbI0N0BlxeeLfyhwHH4Kzsmq1mMol5hgeMx5NMtJPSCsmjgw19jMWBHGLTPEJHijOVyLIaiWOFRL+Pe+vTqYl5b/HNKGtyj2SQY/wABXJYtkldlSxDPulak6A4upVKdjdzS5rhaw7ryb8lgHDAuVijXCKJ5d0txr7tOc2kH5GVA81GvDnBpb2bDViC0/lZm6nKOCr7Ja2ptCiHgw8ubAvcg5R4TbwVrY21hRY5hZmBeHi8D+BWpEf8A6g/4VRwFQ08VRrAT2Tg6JiYOimzhod57adlDdWkxmJpmtoHAmZIsZ0HgutrU2fd6r2sAc7E5ZiO4KZIAHDmsBmHGflF1tnH/APD9jFjVFQG0z2eQiY80XFEWZ8o4nbWDcx+aLE66r0X7N9sPqNFCmyX3l2Zze6dbB3CeEeI1WFi8CKjcpWVT2a7D1QaTjPiQL2iW3hZdTh8WPHa6L9Pm2On0z0fbuwahc40KmejnYKjQRDWmoGuIn8t3cfynXU8/iPszBxIeAWUiMw4g5DlqczDSJMcDMGCpbP3vdl+5hha99eH1WuEkUSCQBAyi1vBdTsbGYg4Kk2kztKgeXioXhuUyeDr5CC4GL9FlcMyjfPpX5/02+NjT4SfuC3qxVPA7PdTDfxHtIBkFpuLg3LhfUEaicsheJVKhc+Tck8b9BK9f3k3TqVmtpufnJcXSBlawEey1skgW/suExP2f4pr+6zNxBHGOK1YMeyPPZjzZXNnRYyu77qwPsYbYWIAFr6NNh0HkrO6dMiqNba92CPdH+oIG1C5tGkagh5nM3i25HwII8Aum3E2IR+K+w1bE26ixACxSi7o6cJqOOz0LBulou13ib+rvVHNOL5I6h39lh1trHQmk/wDqmf8AMR6Kv/8A0Dwps/wVI/0s+a2LLGKoweDJu/z7HQVcXAN/e4f+5XG1Kueu8m2l/fy8lcxe1DliKgn9byPjUHoqTaUDqTJ14+KaEt8uOkDJFY8bT7ZF2uqSctSWmznUeOPQMRSt42RkzWpqMu6g+8uFpDFPNEg04ZlIMg9xsmT1m3DRWN2Mayj2xeGkPw9amJJ1eABEalZ9RkpZLKVSotWVt2U3MWzu5hQ6njAQJGHztJEkOpVqbjE82lwVKkzVGo1C0HKSMwLTFpa7UHmCpQY5KdsvbXpAMwxtmfh2vcRAlzn1LwLCwAtGixq9OVZI+CQYmorc7lZBuHydk9pBOUk8YIe6xAMj5i63NkzWdVc+O7RqEnQAgDJ55ssdVlhiJTbEAJdvFFvjMv03I3bGAJs0Q0cpJcQPNxPmqTXo7SjQikSIQnMRExKA7AEnTlPxj9lDKiO1UCiI2QhSATQrFOjYyQNNURUxqLY81cZ/dCaWgWueak0yVGFMstp2lRqYEuOcefPWR6IjDIWlgRZJRemA2Lu+3taNRzDmfWxTnamA5rnUr6STljrAXd7JwbaTGsAgNAESbRrfxWTgzpZa1Ova5kjjygACTzgeJukZenaB46uW1GHjPqdOpWxR0zW4dIkyufxGDLqjHmRrY68geggWHVbr3Qzxv7kAlXB0m/iSBPaVDOhhxzRPKHC3VTfRaGho0AFsxkeB1CGKXedB9lozeLrtnqAHde8PIrm/JIo+qHlJ9pmeS4kgVHgDm4p3YBpnM95Pi0+rSnNCKhiQIRG8deXG/wBSm8OL8hfGmumVqWDa1zIl0lwvH/RqHkOIlPVcpsaS8NBgkOyC3ecYBAJ0OTP8RyVR5smjBR6K8mRySbGfVukq5STmfceUAJ4STlMZqGKYNUk4CgUMApMF7+fh0ShSUCOQJMTE2nWOE9U0J2hOQoQcJ26qAKcKWSgwcjtKrsCOApY6QQuUHFOAmcEAsG4qLQphidrERGRARAE2VTDUQoeEZiGxqmAoEu0Fo4UrMoPjlcfXgequ4d2iUsTOgwr9LwFqYEgHhr5f3XPYeroFr4bEQPq9krL4s2C4axyt5f3RKtYZQPeqdN4AHP0upvfr7gloaw9J1yDYODfAkGpJ8YLfLwRB8FWoYi2v15KL3ckSWTrECVUc6Od/db5oz387cD0v0VQ1O6P7IiMkKsOYf5Xsd5NeD8iqtY6xopOqKrVeiVtkc6SEXJkSo8xKknaFLIoIxU+KQSUwoAZO0J2hETAsjCYBEDFIoMMSvkRKbFMsU2sSjWMaZsjNZCQCnKlDqXFDQnypBOQiR9EYUUTKmyIlYwCmFAC6O1qg6QwanATgJKAaDMKsUnqoxyIHqBRs4eqFeoV9JlYmHrWVujW4kwANeXVCi1SN9mJt9c0YYnS6xu3iCDIImVOniZHLzQobdRrtfZI1zHX+yz2YiQpsxCBFIuOq80PMOsIJxPdIgXi8XEcjw6oLsTCIeCdSpKrPemdU4qtUrIlUg2dJUzXSUFo4MIoSSUEYgphJJEQXFTBSSRASCcapJIMaJMKSSSAwQJJJKBiOFM8UklCeQmqKdJEVCCJT1SSQLEOmKSSIrHB+vJKU6SgS1RNkc6Dr+6dJAaPaCYd1vrmrNMpJILoafYfDut5n1RmJJKEQ1TTz/dBqaFJJQb0Bt0CrPNk6SiEfmCSSSUFP/9k="/>
          <p:cNvSpPr>
            <a:spLocks noChangeAspect="1" noChangeArrowheads="1"/>
          </p:cNvSpPr>
          <p:nvPr/>
        </p:nvSpPr>
        <p:spPr bwMode="auto">
          <a:xfrm>
            <a:off x="76200" y="-1539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654" name="AutoShape 6" descr="data:image/jpeg;base64,/9j/4AAQSkZJRgABAQAAAQABAAD/2wCEAAkGBhQSEBUUExQVFRUUGBcXFxgXFxcYFRUXFRQXFRcXFxcXHCYeFxkjHBQXHy8gIycpLCwsFx4xNTAqNSYrLCkBCQoKDgwOGg8PGiklHCQsKSkpLCosLCkpKSwsLCosLCwpLCwsLCwpKSwuLCwsLCksLCwpLCwpKiwsLCwsLCkpKf/AABEIAMIBAwMBIgACEQEDEQH/xAAbAAABBQEBAAAAAAAAAAAAAAADAAECBAUGB//EAEMQAAEDAgMFBQUGBAQGAwEAAAEAAhEDIQQSMQUGQVFhEyJxgbEykaHB8AcUI0Ji0TNScvGCorLhJENTksLSFmOjFf/EABoBAAIDAQEAAAAAAAAAAAAAAAECAAMEBQb/xAAtEQACAgEEAAQFBAMBAAAAAAAAAQIRAwQSITETQVFhIjKBwfAUI3GxoeHxBf/aAAwDAQACEQMRAD8Az8qLTpp2U0XtMtglRxGgrKAykzoYjxTh0DQIVNFIUHUeBqjydUmlCJSzKB20EcmY1MHogcoNtQ6eFEuUmVioFoPQp9FKQPEIH3gyonUx9fVkAsO8kpoTU6iISiGhhKkx5lLgnaESUFzFEBUWKUqIbkkCkCogJFqIOQrTIRaYQ6YVhjVKCrHi6NTQsvVFaERwmVSypmozURkrCUaatUqaHQCtUwiWpEqdOVao0oKhRarlMKFqRLJKmxllNoU8iAwEs6JkfIE6ATwkOUSTKcsUSkRxZB2FELkBlN06IxpO4ge8fujRZGMn5EHBRa9HGEcb294QNUKC4uPaJtKkXKDW80i5QKJhM1SakAgGiYUsve+vrgho/AFEjQxpp2NvdScUg5QKQQMKkJCg0ogKJKJgqYcotKeAiSuAgKjmUmtCWVELDUgjNKrsbdHabojIOGqbQhgolPW6g/BYpI7EFkKxSpcUw6D0Wq2xqBTbcK20KFiDUmwrVIKuxtiVaoJR0GDUoUoSISkBOcZ4JKJ8kkaGPDMyGak8FCtW4KeAbebj0VdnPxY90i593jj/ALWRqrhAj6KA4pPYT9eaJ0S62hyjqbqpVp5dJg6TwVqhtNzSe5MmwmAPiZ9yJjcL+EDmuehhvHiLoRt9iZMalEzktFGnVkKUyoYCbSi0aRcQGtLieABJ9wQKDC5wa0E/zECcognM6LgWXZ7vbC7Cq15qS4HLIMMLXsL2kDW+XLrw6rHn1ePC9r79DXi00prd0jIG6GKP/Jdfqz/2ss2Ilp1Fj5arv8JtNjSPxjN3EZ5kkyZ4kAcOJcFjb2bNcXCqBOYQ4tGpBdcgaECATzHNDDrIZPYsy6Rx6OZS4pBNN1tMdBWOU4WrsjdatWYHtDQ3gXGJ8BBPmgbT2TUw7g2oIm4gyCOhUG2Oim1EabqLAnATIrkqLDE4Qg5EaUyIGhHpoTUYIjoK0SiMpKNIozFB6Ctpq1h28EBgVuk26YZIsU2XVym3RAotVmkLi/P6hAtSDMbZEoujXw9UzEVsSUoxIuUS9ScEGqeSiIQcbpIbnJIhPAyVLZlQQQAR5oLiqTanZ1L6G6pRlwumdFTdKsrNwOIbJJNot4rVw0VLNlMbCVAS4KztvGhtNrTe/tNNx0KDVxQoGw7wvcWXM7R2h2jyRaToOZTIEnSsvYapLT4lKvjAAq4flYB71VxT+6ddCq5Mwxjb5O43JwjTS7Q5C95kEd2o0CQ3KXmHgtOlhfiud313ueXmlTJa1ktaADNjeAbtEzAOkkcAun3Dx4fhaYBJIsQamsWMU8rsotpC5PbmxTQxVQOHElp5tJkevTwXB00VPLJz7tnoZSeOHwexzdDbdZjg457R7XSNDwNh7gvZNy9ssxWGyVC05u67M4XEQIGttPJeU4mlmBtIGvISYE+a9C+zvZjqDBnGUu0Dnupk8bECDqrtZGENtd2JjnLLjlv+hmYwZKtRhLSWOIOWY1tr0hUK+LuA25JgcdfBR3i2nmxVcgvs8iHOzZYtDTNwpblMa/EOc6LCB+LkcLzmECzhH5iAZWqWdwwqXmY1gU8zXkeobvbZNPC0W1Q2Q0S5ru5ldZhaeImGniCQdCszaO8eErvBqZTlnLM2GRsSRwmo4z+lczv5tZ1MNpMJiMxgXJd0FpMSSLSAbGV5pi6tVveId4z8lnh4+aHL4Nrjgx/N2z2n/wCPh9LtKDs3HLaw4DNPtRcjmsWVjfZnva4VOzqFxboGiLl15JJ6fXDrd5KbW4iRbtW5oLpIIgGBGnGxKu0+aUZeHNmXVadNbo9dmYAigqDUQFdRHIcQ7QjNKE0ozCiMkGo6q5SaJVSm1XKSJYg7aStUWwgs1V1ggKFiRZw7bIlId7y+racE7GolC8/UfsoWEgYU6ep+uJUXGEqL/r3oEJvdZVKrkWq5Uq9WyIB3VElTNRJQFnibiq2JZmEK0WyhPaqKMcGYdSrWZZsRNjcz42strZGMqGhVcQQ9mXLBeJuP90zGrQ2REuHM0x/nR232bIZG3RzX3/FV3e2WgcAT8S4yVpYag6QXmSPqbWTYRgDnR19VbRSUVSM8sjk+RVCq1RyM8qpUKRjItbt7zuwVVzSSabzJ8gYExMTwXpOzMdSxpbTqND2w4jm0AQIOokkuPM5dAIXkGKpBwQ8Hi69G7HEXmZPqCCudqNG5NzxupHRxalKO2R7Rht3sJhsS2lkc8V2mQ8h4DmPa5hIPIyqG9m9DMIx2HoOpv7QOABg9mXaxGrenA+NuIw+OrvFV1R5cW0hlNyRmcz+Ynms4YcanvOOpOp/2VOP/AM+T2yyu/X35Fefbx2QzkNubnz+JWz9nu1ezxD2GRnOgLhJ4TlBLjew4QVj1BIWcXup1A5s+S3ZsW+DihdPl2zuXmes727GdWy12CS1pD28YbfMOcTBsNeK8+xYzHKBJ5DivTdx9+qOSK5yvOjoHZwNAMtm+fvW3tdmCcab6bcOajqtPvNDM5l4m4usmHMseN21a8vMvyxU8i4+p5huTu08FtchzWOMhxDmiASPaIA+IC67eLGziWU5J7NlwSbZhaxc4EHm0+IXTba34o0qZ7L8R0QANCY0nj5Lyd2NdSD6tQAVHk5RwaCZiBIF7wE2PHvzeIna9fL+EGef9ra1XFL6nR/fGA957WgXJM25WFzdWnUT3jeGOyEkR3gxrzadIcLq5sjZhbs1zsQGPPZvc4NDcwLzmYC4wS4ZriSO5AXn2L3trU30w60QSTdpc1lOmHFs3gU5jiTfRdFzafCMkNPFr4nyd21sWIIPGdQpCpF+CFhsUatFtQseC6cznmJseEaz+pcXvJvEX1OyYcomJ0n4KzettlLwtT2nYUtvZn5KLHVXTBj2QTwLuDjwHHRbWGp18pJbTkNBADnXIeA68aQ5pFrzwVHYmDZhMHnymcuUkmSXEyLwDwBykS0taRYlcntPfesypJzNnT+XVpix/SBC536jLN3Do6UdPiiqk+fc9JpuMkEEEE68QHFgMi1y0xxV6jUk+CwdydsjGUnB0EtiNJ0jN4jTlcnjC0quMbQY59U5QycxIjQkWHU6LbgyuceezNmxrHKkblN1gpYc6rgtk7y1cdUDaU0qVznHtuaCQT0Fjpe2qLX3pwdGqKYLi4GC4OJdMuBgzJNghPUxi6LIaeU1wd1VcEEVYJ8vUqnh8aHMa4OzMfdjvAXaeZsfj5uaxv5fNXwkpK0Z5JxdMM+vICp1ayZz7Ku6onEbJuq+CSq9omUFs8mhCqBTLkNyqMiHY1WtlO7z+mU/En5KmxyNs4/xfAejkY9l+L5ihhXXPVWZVTD/sjlyjKbHeUFwUy5MShQbBPYh1xFMolQqGL/hnwQoZS6NnSnV6soN94a7/AMVRAWxtPBZMIx7pz1agbEADLRoMvHPNUjyWUj2W5HUgTqaC/DzqFdDU7mJaEUjN7FzBmpkt6flPkbLrtk4NzcdQlwLRUoOHdEw7s3n1WFiafcHkV1mzwXYrDkfyUHeTcO0k/wCVZc2ON3XNP7GzDN1SfmjOYIMm56+nRZm3KRcDx5LSBQ61EEXWvakqRl3W7ZHdnfstoHCYghwMgOqCS1rQMlzxbHd5JYjddtSvhw+oCKrXFw0cxxa4s7uhjuE3vJEWWbX2E2oZcLrod1MC2nXa6o4mGFwzcCKlNhItM5ajjH6Uji64NUMi4sZuKZ2OSmHUyyO0awuFJ5vlcBoQReOBnhC43GS3FtkOEm3XwPBegPw8gDgPdZYG29g9s21ntu0+CkocUJ4j37j02tgTWwDKjG2yseAHZyWtExmMO8pK8x3vyPDWNIl8RNgNBJPD/ZdHuFv4cL/w+KaWtm36SdS3+Zp1gXC6za+yNl16b6zhTdYu7j3NJIFu41wkz0WbE1BVdP0f2NE/jowvsu3Xq0albtA4Gk4st7DjGodq4RcW0d1hUftSxZNJ7WhzQKjs0mcxbDZH6bWXog2sKeHYP+YWNgH+hvePvXHbZ2eKzCHXmfOVfjgkt3qV5cjk6+hW+zNxcykRLmuoZHEfldTcQQYFjdpn9S4/e7dCrTxfcaQ0m7rwO8Q0m2tjf43E7G62IrbNrZSDUoFxLbn8MuiZH+EXHLqu8ZvUys1wotdVeyQHEZKboMOEuMkjKbxHJU7HG6L45VJpv29ijsFj6OEpU3zmdWBbOpAEuN+FjotXtT6KhhaT82eqQXRDWt9im3k2dToCYGkeJzUur9PBwhTKdRkU5toO6oqj33T1HqsStFmVsJmSQCUlLFPLzohPcpEoTyqykdjlY2U7vVf6B6kfNVWi021jUTpOmsdVPZlT8SqOdI/C/wAk0eyzF8xUpO+SL2izMRjMsxrHyWlsXFPdha8xLeyIORptnyulxGYe0NP2U7Ehichi9M56G02UKj4ElQRdk811Os2WkRM8EPYrhUxDWnSRPLW66LenAspYlzKbcrRoL/NRFvhtLcLb+3TiXiBlpsfUNMH2gKjgYcZIJAaBZUGtUGtAF7eKt/dyDBBBGoP7KcIR7pO2Qa1PCJ2agRdQnQ2JHdPgui2U1rvuj8+QOoPGYkAB9NlWnE+TR1nqsAskEdEWnVy0WUoEsc85pMkPLYEaCI4ayklC2mXY8m1MsMfb4KbSqocrFMqwQtUaUlXWBVKLlaYboDIuspotPCyEI1ICqYjeulSMXJ0FvXklZbGNukaNfZbS2CA6bXAOvim2BsMU6Yzt7wLgJGjRUfl0/TlTbPx9d4DjQa1ocWuzP7wdkL2d2NCAL6XW3UdUaZ7OWZaZGRwc78UmJBgDSTc/tlWfE32anhyRXRJzJA5hrR5taG/JNTYPig43aLWjM3QiRIIseMESuZxW87s1iAFrXK4Mz4fJ0mOwIdHQyjbIbkaWwAA58eDjPqSfArknb1OblnvFxmItlBA4c9F2e6+2qNdkFozdGl3xaD71neojGW00/p57N4QulCIXSt2XSP5fUeqk3ZNL+X5+qvTbM7ijlyFXcF1W0dktLSWiHAaCwPkuYqNTWJKNcgYSQ3apKWIeVl6G53vUC5CqVISlBJtRH2LTzVn2kCm+bEwOzcZtppqs7CVM7yJDQOJNgOZK0t1tsU8PiHOr5uzqUqlN2QS6HscwFtwOPNEvxxadvo5rE8+XxuBbrdau7bGVHFtS7croGaL5CREuF5AEcZjWFjYvRaW7FQdu1rvZeQ06c7ESQJBPFSJbjLNF+oPAwPAIGNfZENqrx4Ktjj6FF9FEo/uHR7lYKma8EElpANxBPG0WHDjp1W/vvhWsxZDZ9kG5B4Dl4rH3aqsbjqgaRl7UlvsmxuLEzxWxvzVDscY/6beBHAc9VzoTn4tXx/o7OXHBYuvJ/wBo5fMe0byB9QV2e36hztbJyGnSeGz3WmzHFo4TxjVchXaNeRB88wHpK6rbTpZQfzox/wBrwUMrrNFg08U9PJfz/RlV3gC+ibYlA4nPl7uQE3EzHpoqGKxEZnEB2VpIB0nQSBwvMcYXRfZ6G9obNkn9JkHWxLufJaMmoWN00ZsGj8SO4yAdfriqOK2s1pjU6WWvvaMlV7QI1GkR3jwytjXkuKzxVadbj42VqyXDcjO8CWXY35ne7J2ayrhqlc1A3s47sA68zNvcqtOXOaxoLnvcGtA4k+gAkk8ACV0W5GMBwtem7s2tLDGawJaQZuTpc9IlcDtHaEVyGOJEVWtdGWQWkzHCQNORVOPUOSfHRryaOMWop+dF7CYyv967KQ5ocGuyND2m94cW+i63GUiyu9pblAPcBBbLYFxPtDquJ3SEuZYmw4E8etQLq97q8Yh0QJpgWy9P5Xu+JHgq46mTy7Gi3JpIRxbk/wA4Oe3n3og9lTN5ubQtLcXYWb8V5JfMgZDmgaloNqoHFlyRMEFefYp81r8XfPqvXdyntbQIaWguYeNMSY5B4B82O6FJrZulH1Dosapz8yG294xRa4UwSxsXALmtDCSzvaQA9wB1y5Vm7P8AtBD3gEkiwg8QGhgEj9IjzdztvNpgYeDBaWSRzLhLp5kkkrxOq/JWOXQOMeRsljpI7Pcu/V1Kq4/ye7bcoHEYV9andwAJiAXcL3iwuTyEC0uPkTtokuiYk/3Xqm5Zc7B1HOBIa0mSXNDSWm47pA8QvItt4E0cVkzGe46SbgvY19yOMuT6XK6cTPqsK3/U3cZXERF4A4xpJFrkXi2vmul3RxX4jc2f/vDPRzY8JssPH7L7Om103yy78ouDyFoJ4R4Sr+5pDaojKOrXH4kvBPiqH8Ks6CamuOj1/DwQIc8eNVx9KzlcpMfwcSP6p9aZ9UPCUy5ouHeOY/8Ak5F+7mf4dOOc39xp/Nb4NtWcmTV0GL3AXI8wP3C5HEO77wC0wfymRBn5rq5I0Ab5tPzC5LG1ZxD5IMtGnjx7zvXmmbe5A23CRVJSUs/1CZWmI8fLlRxdX4K5VWfieKBUuwmw3/iNJ0m/uPh6jxGqNt6jlxNQDg48QR7wXD4nxVLZDH9q1rZa4kDQTJtxXTHZvbOxHaPLqtOhUquLhJDqTmQARA7wc4acBzTXSNjW6NHIYhvdKtbAqZazSLG8E3vEgxpqBrbmoOpq3s1zG0qoLAXAsLXXlo72YCDee7ryPNRFeLuguLZlxLgdSPQqtitUbCVQ7MIFvfe9zqhYpt1H0JP5zf3HGavrqR+Yj8o8Qug31oxj3f0M5cv0gT5rmtx8W2nVGdwb3uLmj/UQuj3wxrKmMLmOa4ZGAkRyi8SFzop+P7HXyST0/wBPujFGFNRzWCJcQ0E6AuMAk+a0Kdd+QsebUqbmx1e9rbkySYnjFlWAtax4eK1atE1H1CB/FptrtHMXe8DqMzjH/wBZW2UE3bRzseWSjSZztanmLmgXcx4HjkcR8QFZ3U289lbI0N0BlxeeLfyhwHH4Kzsmq1mMol5hgeMx5NMtJPSCsmjgw19jMWBHGLTPEJHijOVyLIaiWOFRL+Pe+vTqYl5b/HNKGtyj2SQY/wABXJYtkldlSxDPulak6A4upVKdjdzS5rhaw7ryb8lgHDAuVijXCKJ5d0txr7tOc2kH5GVA81GvDnBpb2bDViC0/lZm6nKOCr7Ja2ptCiHgw8ubAvcg5R4TbwVrY21hRY5hZmBeHi8D+BWpEf8A6g/4VRwFQ08VRrAT2Tg6JiYOimzhod57adlDdWkxmJpmtoHAmZIsZ0HgutrU2fd6r2sAc7E5ZiO4KZIAHDmsBmHGflF1tnH/APD9jFjVFQG0z2eQiY80XFEWZ8o4nbWDcx+aLE66r0X7N9sPqNFCmyX3l2Zze6dbB3CeEeI1WFi8CKjcpWVT2a7D1QaTjPiQL2iW3hZdTh8WPHa6L9Pm2On0z0fbuwahc40KmejnYKjQRDWmoGuIn8t3cfynXU8/iPszBxIeAWUiMw4g5DlqczDSJMcDMGCpbP3vdl+5hha99eH1WuEkUSCQBAyi1vBdTsbGYg4Kk2kztKgeXioXhuUyeDr5CC4GL9FlcMyjfPpX5/02+NjT4SfuC3qxVPA7PdTDfxHtIBkFpuLg3LhfUEaicsheJVKhc+Tck8b9BK9f3k3TqVmtpufnJcXSBlawEey1skgW/suExP2f4pr+6zNxBHGOK1YMeyPPZjzZXNnRYyu77qwPsYbYWIAFr6NNh0HkrO6dMiqNba92CPdH+oIG1C5tGkagh5nM3i25HwII8Aum3E2IR+K+w1bE26ixACxSi7o6cJqOOz0LBulou13ib+rvVHNOL5I6h39lh1trHQmk/wDqmf8AMR6Kv/8A0Dwps/wVI/0s+a2LLGKoweDJu/z7HQVcXAN/e4f+5XG1Kueu8m2l/fy8lcxe1DliKgn9byPjUHoqTaUDqTJ14+KaEt8uOkDJFY8bT7ZF2uqSctSWmznUeOPQMRSt42RkzWpqMu6g+8uFpDFPNEg04ZlIMg9xsmT1m3DRWN2Mayj2xeGkPw9amJJ1eABEalZ9RkpZLKVSotWVt2U3MWzu5hQ6njAQJGHztJEkOpVqbjE82lwVKkzVGo1C0HKSMwLTFpa7UHmCpQY5KdsvbXpAMwxtmfh2vcRAlzn1LwLCwAtGixq9OVZI+CQYmorc7lZBuHydk9pBOUk8YIe6xAMj5i63NkzWdVc+O7RqEnQAgDJ55ssdVlhiJTbEAJdvFFvjMv03I3bGAJs0Q0cpJcQPNxPmqTXo7SjQikSIQnMRExKA7AEnTlPxj9lDKiO1UCiI2QhSATQrFOjYyQNNURUxqLY81cZ/dCaWgWueak0yVGFMstp2lRqYEuOcefPWR6IjDIWlgRZJRemA2Lu+3taNRzDmfWxTnamA5rnUr6STljrAXd7JwbaTGsAgNAESbRrfxWTgzpZa1Ova5kjjygACTzgeJukZenaB46uW1GHjPqdOpWxR0zW4dIkyufxGDLqjHmRrY68geggWHVbr3Qzxv7kAlXB0m/iSBPaVDOhhxzRPKHC3VTfRaGho0AFsxkeB1CGKXedB9lozeLrtnqAHde8PIrm/JIo+qHlJ9pmeS4kgVHgDm4p3YBpnM95Pi0+rSnNCKhiQIRG8deXG/wBSm8OL8hfGmumVqWDa1zIl0lwvH/RqHkOIlPVcpsaS8NBgkOyC3ecYBAJ0OTP8RyVR5smjBR6K8mRySbGfVukq5STmfceUAJ4STlMZqGKYNUk4CgUMApMF7+fh0ShSUCOQJMTE2nWOE9U0J2hOQoQcJ26qAKcKWSgwcjtKrsCOApY6QQuUHFOAmcEAsG4qLQphidrERGRARAE2VTDUQoeEZiGxqmAoEu0Fo4UrMoPjlcfXgequ4d2iUsTOgwr9LwFqYEgHhr5f3XPYeroFr4bEQPq9krL4s2C4axyt5f3RKtYZQPeqdN4AHP0upvfr7gloaw9J1yDYODfAkGpJ8YLfLwRB8FWoYi2v15KL3ckSWTrECVUc6Od/db5oz387cD0v0VQ1O6P7IiMkKsOYf5Xsd5NeD8iqtY6xopOqKrVeiVtkc6SEXJkSo8xKknaFLIoIxU+KQSUwoAZO0J2hETAsjCYBEDFIoMMSvkRKbFMsU2sSjWMaZsjNZCQCnKlDqXFDQnypBOQiR9EYUUTKmyIlYwCmFAC6O1qg6QwanATgJKAaDMKsUnqoxyIHqBRs4eqFeoV9JlYmHrWVujW4kwANeXVCi1SN9mJt9c0YYnS6xu3iCDIImVOniZHLzQobdRrtfZI1zHX+yz2YiQpsxCBFIuOq80PMOsIJxPdIgXi8XEcjw6oLsTCIeCdSpKrPemdU4qtUrIlUg2dJUzXSUFo4MIoSSUEYgphJJEQXFTBSSRASCcapJIMaJMKSSSAwQJJJKBiOFM8UklCeQmqKdJEVCCJT1SSQLEOmKSSIrHB+vJKU6SgS1RNkc6Dr+6dJAaPaCYd1vrmrNMpJILoafYfDut5n1RmJJKEQ1TTz/dBqaFJJQb0Bt0CrPNk6SiEfmCSSSUFP/9k="/>
          <p:cNvSpPr>
            <a:spLocks noChangeAspect="1" noChangeArrowheads="1"/>
          </p:cNvSpPr>
          <p:nvPr/>
        </p:nvSpPr>
        <p:spPr bwMode="auto">
          <a:xfrm>
            <a:off x="76200" y="-1539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656" name="AutoShape 8" descr="data:image/jpeg;base64,/9j/4AAQSkZJRgABAQAAAQABAAD/2wCEAAkGBxQTEhQUExQUFRQXFxcUFxUXFRQUFxgVFxUWFxQUFBQYHCggGBolHBQUITEhJSkrLi4uFx8zODMsNygtLiwBCgoKDg0OGhAQGiwkHyQsLCwsLCwsLCwsLCwsLCwsLCwsLCwsLCwsLCwsLCwsLCwsLCwsLCwsLCwsLCwsLCwsLP/AABEIANMA7gMBIgACEQEDEQH/xAAcAAAABwEBAAAAAAAAAAAAAAAAAQIDBAUGBwj/xABCEAABAwIEBAMFAwsDAwUAAAABAAIRAwQFEiExBkFRYSJxkRMygaGxksHRFCMkM0JSYnKisuFzgvAVFkMHNLPC8f/EABkBAAMBAQEAAAAAAAAAAAAAAAABAgMEBf/EACwRAAICAQQABAUEAwAAAAAAAAABAgMRBBIhMSIyQVETFGGh8EJSkeFicYH/2gAMAwEAAhEDEQA/ANeEoFJRhACpQzIkqEAECnGuSAEoBABko0Uo0gBKEoAIAIANKSQhKBikIRhGgQiEEoFBGRiSEEZKSgAoQQJRygQlAoQhCBhokEECAAiKCJAASSUopKAAiRyiKACCNcmseLajDEuHaZH2XLSYfxvOj8rv6T+C6paaa65OWOqj+pYNqEoKptMfov8A2sp/i0+eytGEESNR13WEouPZ0RnGXTHEAkgJSkoNAokoIAIJQKACEIAMI0DAEnQdVnMYx/dtI+b+g7KWxknHOIWUPCBnqcmgwB/MeXksZf4zdVZLqppt5NZLPpqfiU3cODQajtSdp+p7rO3d4SZJ06KMjJNW4I19o8nrmKetser0z4ar/tEj4g6FZ6reJg3yeAOpYNx2TpXbP8TQAfi3Y/CFtbS4ZVaH03BzTzHXoRyPYrgFC9BV/gPEFS3fmadDoQdQ4dCEZaA7JlSVFwbFWXNMPYezm82nofuKmlqtPIhKIpQCIpgJhElIikAESCBTEBIOqUkkJAEAgg50IigCDe4ZQrfraVN/ctE/B24WbxDgC3drRe+kek52+h1+a0HtkptZaxslHpkygpdo59d8L3tDVkVW/wABkx3YdfSVGs+IqtF0OD6buY1afi0rpzayavLalWEVabHj+IAx5HcLeOpzxJHNLSx7jwUOGcazAfld5eF3psfktHaY5Rfs8NPR3hP4FZa/4Fou1ovdSPQ+Nvz1HqqO6wO9t9m+1Z1Z4vVu/wAk9tM+ngWb6/qjq4SlybDuK30zll7COW4+LXbLU4dxmHQHBru4OU+hWctPJdFx1UX5uDYEIi6BJ0A1Kq6HENF25LD/ABD7xIVfxZjDRSa2m8OLzqQZ8I3nzJHzWEoyj2jeM4y6ZCxzHDUJDTDBsOvcqooGQSdjP2W/5lVNzdKzFUCk2P3B/V4j9VmaFTjt1mdHILOVXZteSn4jU1PopOFcLXF2x5o5IYQDncWySCYboZ2+YTjHIGYrVeiiveSrDF8IrW7stek6mTtOoPXK4aH4FQMqvbjsWRDahB0VlbXUgCNevXyHJQciXTYQdEmgNjwpj7raqHDUHRw/ebzHmuz21YPa17DLXAOB7FeeKD/VdQ/9M8ZzA0HH+Jv/ANm/f6qOgN2UgpcpMKwCJRI4REIAKEEaIhIAiiRwqPEcZyPHMDNmHYA6n0HqplNRWWVGDk8IuSEkBM4detrMzMMiYPYjcfNSI6JpqSyiWscMpACjT5Yk+zVANhyPOlGmkFiBDjaidbVUQoB6AHr2wo1tKtNj+5GvwcNQs9ecA0Xa0aj6R6Hxt+cH5q/bUTrKq0jZKPTJlCMu0YetwjfUtab2VAOjsp9HafNUl/VrtqFtZuV7RBBjSdRt2K6yysuZcaP/AE2r3yf/ABsTndKSwyYURjLKKSoSdyrg1/CyNsjP7RKo6hTtO58IHNuh9SR8j8lgzYTenX4qx4Zva4quFGo9rNCWg+Eu2kg6HQBVdU5tBJJ2A5nkFsOH8K/J6OZ3vO8RPcjYduS69JUn4pLg4tba4w2xfLLq4uBXpupXDGu2zAjQ9HDodOS5fj+EewqQ0k03e6Tv/Ke/fmtg3F2urPaCJy/HSTp6qHxDaE0Zd8Ox5FVOh8yj0KrUpbYSzl+piQ1PBmiQBqrOwwypV91pI6nQeq54xcnhI65SUVlsYpUtJVrw5fmjXY8cnA/CdR6K3tcDpU2j21QHnDT8pRVL+0pe4xpd1gE+pWy0rfmZzS1kF5Vk60KoImdDqPLkjDwea45U4ic73WOPqUj/AKxVGsPZ6hV8r9SVqp/sOylyAcFyGnxVWH7b/tFE7iysf/I/1KS0r9x/N/4s6+XhMuvKc5S9s9JC5AcXrVNhUf8Aacp2D0bp1SSz2bQCZqNLWzGg2k6wlPT7Yt55Kr1EpyS24Xuby7xlslrDoNCQNZ5QSI5ELJ39Zod4jmedYBJLZGms6E/gl1KH7VSq574ghvhbruOp6ctku0w/O6YgSvJdVlj8TwvZHrq2uteFZL7hBhbTI6mY6dp58loHFQMOt8jQFNIC6oRUVhHJJuTyyHlQDU7CGVUSMlqItT2VAhAEY0026iphahkQBBNNFCmlibcxMBgOWB49pEXDXcnsHq0kH5Fq6HkWY45sM9uKg1NM5v8AYdHfcfgkCOeFybO/wSiFdYNhw0qVNhq0fefuWlVTm8Gd1qrjllnw5hQYPbVtx7oPL/KhcVcRaEN+A+9M49j37LToNFn7Gzdc1Qwc9XHoF6D8OIR7POjF2N2WdGp4PwUFvts+ckAkxprqQO+mvkpOP1C5vs266/AAcyeSs7qsy3oto04mNfoFgsVv6rnkAPAJhoAJn05pyaUdrZNadlvxEufzCLCzsKLDmqODz02aPxS7ziQ+5QbMdB9TyWfbbuOtQkfwjf4q0w6wc8gRkp7mNCR5rmlqFFbYI6lpXOW6x5Km6vK9QmQ4x0mO+qjUnvzAa/Rb7FHtp08uUCQBpybsT6aLItpS6e8rmdspds6o1Rj0jsfAzv0Ol5O/uK0Wh3grN8LsyW1Fp3yg/a8X3q7/ACiFJYt9lSOpp0z5safuTFRlJm1On8GN/BN17xVVxXJT3MWB+8xSPd08lS1az3lS22hJlWNrZgckmMrLTDCdSry1tQ1P06KkMakMNgSyiARlAhmEMqOUaACyoiEtEEAJyoi1OSmyUAJhIcnAkoAaLUzWYCC0iQRBHIg6FSnBUHE2Lik0tHvHdVGLk8ImclFZZha2EilVeHEOY1xyfxDcF3lt3I6KHiWK8gUuq+pWeGMBc5xiB/zQKgv6bmPcx4LXNMFp3B+/rK7nNVRwjhjTK+e6fQh7XPcNDJMAc5W0wmi20pToajtSf+clU4XRDAKjx440HQfiU3f3hfJHw6T+CutfDi5z7ZnfJ3TVVXSHb3E8ziJ13P3BLoXnJ2/X/Kyri4GXdd+/mpdC9K862bnLJ6NVarjtRpMrTqAPkpAvm0xuJ7/cAs1+VDoidX6BZGuCbf3xqHX5805g1t7So0cidfIbqtpNLiABMrZYFY+zGvvHfsOgTQGto3OnRSBWJVbbNVlSYqJDyyl06Cdp01JZTQA3ToqQ1iNoTgagYbGpwJLUqECBCDihKIoAQAgQgEJQAQ2SoRFCUAE7VEGJcwqO64stmOLRUzkb5PF85hAy5LUnKs3/AN82o3NQebR+Kl4XxTb3D/Zsccx2mAHdgQd+xQBckLN8RcNi4cHh5YdiIkHutMmKhTi2nlEtJ9lJhOCU7ZsNEuPvPO57dgs3xrTpOewloNRuubnHJp6idddltqixnEOA1KlUvaRB77LWuS35kyLItxxEx9zWLuwTdeq2Ijt0W0tsLZSYWwHE+8SJnt5KlxDBaR1ALT2OnoUr7XY/oPT1KtGWLk3UoNO2h7beitqmFR+1/T/lNtsgO65+jpxkrKdm47H6qytMGcfedA6DUqdb26tLemjInEPDMPaweEfE6lXltTUajThWdtTVEsm2rFZUWqNbMU+k1MkcpsUhrEhqdagAFqNqUhCABCNBEgQEAklAlACZRykAI4QMUjhFCOEAR8R/U1f9N/8AaVxO099y7Piv6mrv+rf/AGFcZsmfnPipfY0JxVqc4MoF95RAMEPD57N8R+QKLEwCdJjyjXol8HPy3TD2d/aU4MbR2g1AU24Ktt65PNSmvTJCqquuSp1UqHXagaKquFV3TVc3DVXV6allIo6zUy2krSrbpoUFmzRDDKasrWgkW9urGnT5KkTIOlTVnaMUe3pKzt6SszZJoMUxgTVJilNCBBtalhABABMQpKlJQCAFIkRKKUAGgUEJQA2gEaJACwjJRQmbuvkY95/ZBOvYJSeFkpLLKriLFadOm9rnauaW7Tq4EBYnDrC1MmpdZCeTaT3u9Bp809xHcMc8ua4uB0DS4wYEF0DUkmTHKY5J3A3PIilYU6zubnsc+J7CB6rzbL5PlcHo16eKXJExC2sANKl24/6TGD5vlUlpWpU35mtiNi50n0BW3xJt8GmaFrSHQUrZh+biVi63tMxkMJ/mbHo0Qs67pP8AV9zb4MMdG0wC+NRswOkgyCr+mVkuGaxDIK1NB69SDzFM8yyOJNDrwo1VqmBqaexUyEVlWmqu7rMbuRPRO3t26q406Wg/emJ+PIT4ZOxIlQv0ekJcTUeHOYQRlAdu0OYeWhBjbM8cgTxWapJ4jyddembWWR33zf3XbTsNhqdPgUqnVaTrLfMQPVMt4oAplopsmA0ujUgis0k9yKg9Fb2+OUKzi1zWgF56CAGFz3E8hJcPJx6BYvU2J5aN/lVgdoW2gIiFKpWqiNYaZDqcupuGcgkDQnRx5NnXzOgnLKvbUte0Ec/+arspujYuDjtqcGNUaCm0qaWyipDKa3MGExqjVsXoM0dUYD0mT8kMbrFlvVcNwxxHnC5XauAJk6DeNZ5KZSwc91rh0dSZj1uf/KPR34KTSxOi7aoz7QH1XM23enRFUvnEkyYiI8hClWoxWpOsBwO2oRrnvBuIP9sGl5g6EEmDIMfEELoErSMsnTCW5ZAUSCNMsKUEIQlACQUJSEsIGGqji2pFpW7tj1cArdUHGzv0R/dzB/WPwWV3kZrUvGv9mFqVPzLYZkEmSXZczpMxEuOqlYa1hb+dvTTb+40Vn/0tMeqikP8AYMzVCd/C0taIkxLyJ2TFvi9pQBz0WVX9XVS4fZH4rzJRbbSX8f2etuS7ZZ3bLAA5aly89fZU2Dz/ADhJVFWNPXKXxyBIn0bopNXjlu1OjSpjoykD83lVFxxISScrp/2t+gVQot/b9yXqK/f8/wCGswJ+g/yfqtdaOWK4Wql7A4iJ25+f1W2shovRr8qPNu87J7AqniC5ytFMHxP0J5BvPN0B1E8lcNCyeK1z+WtzaBoGWSxgk67vLRz5OCjUScYPA6IqU+Ru8uRQphpzNnX2sB7Q47Bzho8EeEluUkaFroBWLxO5mo4xlDtwDmE7tcDzboPJariC8zB2ak6DoatNzT9sBz8w83lYgtBdo4OHLl8p0XBRH1Z6vSCNfsd/vJUq0qDcanmOomTJ5Anft5pIpIMplpkaLeSWDNWcm3we+zaOJlxzEA+N5IA0AIFKmAAAJaTA3HhU7CaxpVzTILWu90QQAR5tb32HxKqOFR4XTAB5e1Zbg/zVJzO5aER2Tl+8Nq03NFNviH6sh3Pm5tMD5rlrbjbwO6KlBo31MpyYUWjUTj3r2UeMyu4ifNCqOrHfQrlVIwV0rimoRb1I5gD1IB+RK5yyhPRZXehxaprge9vpukPd3S/yQ9vUJupQ6grFHGiz4V/9zTg7GfQErp9Oqua8IgCt/tMLoFu9dFfR6NHlJ7Slymabk4CtDYNEShKIlACQlNRAo0DDKzXHh/Ro61G/KT9y0crN8bkeybInUn0YRPzWdybg0jSuW2SZgLSiHUHSB7jj8yVUWlu2SecwtJhlL8w/+T7tVk6TznPmf8pqOB2T3PI5fBoGkJiypBz9RsELo6J/CWzUjuPWE8Epm6sXMDLQNABAqBxB31PvDkRC1NpssdhgE0hH7T/o7VbG02WVEHGLT92aXTUmmvYmSsnjrwy5Bh4lo8TXCNNJIdoPVakFVHENIuYYcGxqSQDoNUXw3waCme2WSoxKnTcCPatfP+m509JZSdr5FZGnhbhUjI6ScuxnnAg6jYrR2eMOEND3PJOVrBFJhJ0HtHCC4dZPorX/AKU8gtDpr1WAOqRlFOn+5TZyzQOnh5DMvMrk68t9Ho2SW36mdtMKNQeF4AEiWgO1B6pm7lrHU3t/OaZXAeF4J0dHI6bLQW3C15Se5zXUocROpgnacuUQfJTTw9mfNZ7CcsgH3TB8QInvPLQO6LSWspjHh5ZjGLcueiuwmwDaOd9OmORcfbNbOmhq0nENPZ7Qq25j21MCPeES9lWdZ8NRrRPkVbYxigbo2WvaI1cW1G8obVbpVp6bOHoq7AqWZ/tDz6ZYJ6wBoVnpouctxtbZiDZu7Z+ikSoFodFOC9k8hme42cRQ0E+IT5axPaYXPBeRyXVMVZmaQQuaYzhha/w7HUD5KLFnk5roZ5Gm4j2KQ6/nkVG/JyEPyGoToDsXT2AklRtRm6FHtGk4UrzXHcH6FdFt1i+EcPDGhxHjcN+g5ALZ25WkFhHRXHasE2mnAm2p1qssIoQjKCAEAIkcoApgCFkuP6sMYOof9APvWwWK47qAva3o3b+Y/wCFnZ0VHsrLOj+jVT/C76LCs9477ldYwG3ikJ6KLiOE0dT7Jk+QVMDltdu8d1NwGiTVGkbHn0Ku7+wAdo2PJPYbQAOySZSRJw1v59o10L9PgVs7fZZiwtHCq2oWkMJcA+NC7XSeuh9FqKKmvoUh4KPd05BUlJqNViMNfYb7N2Zonz3+HIeimWeOAOmYjkd1bX1CVn7zDQeS479NGyODeNr9TS/9wAgGdtVSYxxA2o0hwykbGemx6qirYeR1UFlqcxBXJHQRT5ZqrSw9o6qGyQdPe5mOoPNaDDaMR/8AircLsiBstFY2xXoU1KC4MbbNzLO0apoTVCnAUiF0GBDumysvjFsJDjyP1jftotdWaqq7tM0g7GRrtr1SaFhMydXDpKfpYNLZJIEgaftcyPKInzHVXdtZaAawNp3jlPwRWtQioadTQkn2Z/Zc3eB33JHdTtK7JFhQhXNBqZt6Sm5dNFQhxgTiRT2S0xBB3VKSUaYCQEQCYv7r2dNz8rn5ROVsSfJHa3QqMD2zBE6iD6IAkFYziWmHPAyEuJ1IiN9D6QPgtjKi1LYEzCTWRoi2dHKwDsot7TlW5Yo1WhKYGXr2knZHb2CvX26VSoKcDyUdhYzWc7IBk0zkkl0gGGtOgA6hXzaadaxKDUwbyBrUssSoTjWoEV1ahKgVbSVoDTTTrdIZm3WE8lHbhgzgxzjl0Ed+q1P5MgLQdEsBkg0rEDkptC3hPhqca1MQGsSoRgIJgNOaqrGWwyZjxD4g6ER3mFcFQriya6oHkGW7amOeuXadd0ANCmoN5RmrQ6BznT5NgfVWzmqNcWuYtOYtymdI17aj6JegEyk1SWpikeSeOyYC2FKSWNhHKBByiKP1RQmA2EIQQQAaNBBACXJuEEEAMOCACCCQwDdLaiQQA6n2hBBABQiQQQARCJyCCAA0bpcI0EAAII0EANu2KacEEEAIIRAaoIIAkMCcIQQTAUEZQQSEAIiggmgP/9k="/>
          <p:cNvSpPr>
            <a:spLocks noChangeAspect="1" noChangeArrowheads="1"/>
          </p:cNvSpPr>
          <p:nvPr/>
        </p:nvSpPr>
        <p:spPr bwMode="auto">
          <a:xfrm>
            <a:off x="76200" y="-1539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bg1">
              <a:lumMod val="65000"/>
            </a:schemeClr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sz="1600" b="1" spc="-100" dirty="0" smtClean="0">
            <a:solidFill>
              <a:schemeClr val="tx1">
                <a:lumMod val="65000"/>
                <a:lumOff val="35000"/>
              </a:schemeClr>
            </a:solidFill>
            <a:latin typeface="나눔고딕" pitchFamily="50" charset="-127"/>
            <a:ea typeface="나눔고딕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608</Words>
  <Application>Microsoft Office PowerPoint</Application>
  <PresentationFormat>화면 슬라이드 쇼(4:3)</PresentationFormat>
  <Paragraphs>130</Paragraphs>
  <Slides>18</Slides>
  <Notes>18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azzc</dc:creator>
  <cp:lastModifiedBy>안주홍</cp:lastModifiedBy>
  <cp:revision>53</cp:revision>
  <dcterms:created xsi:type="dcterms:W3CDTF">2013-05-05T12:49:21Z</dcterms:created>
  <dcterms:modified xsi:type="dcterms:W3CDTF">2013-09-02T07:06:52Z</dcterms:modified>
</cp:coreProperties>
</file>