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346" y="-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01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14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770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347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69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59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8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648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099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53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6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8A71-0822-499E-9321-7061D4FBD213}" type="datetimeFigureOut">
              <a:rPr lang="ko-KR" altLang="en-US" smtClean="0"/>
              <a:pPr/>
              <a:t>2013-08-23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2CD5-9629-44FF-8CF5-1F184D2B4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70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/>
          <p:cNvSpPr/>
          <p:nvPr/>
        </p:nvSpPr>
        <p:spPr>
          <a:xfrm>
            <a:off x="2771800" y="964151"/>
            <a:ext cx="5325993" cy="5325993"/>
          </a:xfrm>
          <a:prstGeom prst="fram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5080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7816" y="2303172"/>
            <a:ext cx="2438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85" y="1340768"/>
            <a:ext cx="511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        C</a:t>
            </a:r>
            <a:endParaRPr lang="en-US" altLang="ko-KR" sz="6000" b="1" dirty="0" smtClean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endParaRPr lang="en-US" altLang="ko-KR" sz="7200" b="1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ko-KR" altLang="en-US" sz="7200" b="1" dirty="0" smtClean="0">
                <a:latin typeface="Ebrima" pitchFamily="2" charset="0"/>
                <a:ea typeface="HY나무L" pitchFamily="18" charset="-127"/>
                <a:cs typeface="Ebrima" pitchFamily="2" charset="0"/>
              </a:rPr>
              <a:t>   안 주 홍</a:t>
            </a:r>
            <a:endParaRPr lang="ko-KR" altLang="en-US" sz="7200" b="1" dirty="0">
              <a:latin typeface="Ebrima" pitchFamily="2" charset="0"/>
              <a:ea typeface="HY나무L" pitchFamily="18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83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588873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4942" y="71414"/>
            <a:ext cx="32147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세라믹 콘덴서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비교적 용량이 작다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정격 전압이 있으며 고전압용도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온도 보상용으로 온도계수가 관리되는 것이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적용 주파수 대역이 넓다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2910" y="3857628"/>
            <a:ext cx="3214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전해 콘덴서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비교적 용량이 크다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극성이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비교적 </a:t>
            </a:r>
            <a:r>
              <a:rPr lang="ko-KR" altLang="en-US" dirty="0" err="1" smtClean="0"/>
              <a:t>허용차가</a:t>
            </a:r>
            <a:r>
              <a:rPr lang="ko-KR" altLang="en-US" dirty="0" smtClean="0"/>
              <a:t> 크다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비교적 저주파 대역용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86798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72" y="3436637"/>
            <a:ext cx="4555128" cy="34213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4"/>
            <a:ext cx="4572000" cy="34272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5786" y="662400"/>
            <a:ext cx="32147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전기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이중층</a:t>
            </a:r>
            <a:r>
              <a:rPr lang="ko-KR" altLang="en-US" sz="2400" dirty="0" smtClean="0">
                <a:solidFill>
                  <a:srgbClr val="FF0000"/>
                </a:solidFill>
              </a:rPr>
              <a:t> 콘덴서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특히 대용량의 콘덴서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정격 전압이 비교적 낮다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주파수 특성은 나쁘다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86380" y="3643314"/>
            <a:ext cx="32147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탄탈</a:t>
            </a:r>
            <a:r>
              <a:rPr lang="ko-KR" altLang="en-US" sz="2400" dirty="0" smtClean="0">
                <a:solidFill>
                  <a:srgbClr val="FF0000"/>
                </a:solidFill>
              </a:rPr>
              <a:t> 콘덴서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비교적 용량이 크다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극성이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정격 전압이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전해 콘덴서보다 주파수성이 좋다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266184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400" y="2147149"/>
            <a:ext cx="9169400" cy="2505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3070701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감사합니다</a:t>
            </a:r>
            <a:r>
              <a:rPr lang="en-US" altLang="ko-KR" sz="54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.</a:t>
            </a:r>
            <a:endParaRPr lang="en-US" altLang="ko-KR" sz="3600" b="1" dirty="0" smtClean="0">
              <a:solidFill>
                <a:srgbClr val="FFFF00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8310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9912" y="2147149"/>
            <a:ext cx="5366962" cy="2505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2204864"/>
            <a:ext cx="5040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목 차</a:t>
            </a:r>
            <a:endParaRPr lang="en-US" altLang="ko-KR" sz="2800" b="1" dirty="0">
              <a:solidFill>
                <a:schemeClr val="bg1"/>
              </a:solidFill>
              <a:latin typeface="HY나무M" pitchFamily="18" charset="-127"/>
              <a:ea typeface="HY나무M" pitchFamily="18" charset="-127"/>
            </a:endParaRPr>
          </a:p>
          <a:p>
            <a:r>
              <a:rPr lang="ko-KR" altLang="en-US" sz="48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    </a:t>
            </a:r>
            <a:r>
              <a:rPr lang="en-US" altLang="ko-KR" sz="4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1.</a:t>
            </a:r>
            <a:r>
              <a:rPr lang="ko-KR" altLang="en-US" sz="4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콘덴서 </a:t>
            </a:r>
            <a:r>
              <a:rPr lang="ko-KR" altLang="en-US" sz="5400" b="1" dirty="0" smtClean="0">
                <a:solidFill>
                  <a:srgbClr val="FF00FF"/>
                </a:solidFill>
                <a:latin typeface="HY나무M" pitchFamily="18" charset="-127"/>
                <a:ea typeface="HY나무M" pitchFamily="18" charset="-127"/>
              </a:rPr>
              <a:t>정의</a:t>
            </a:r>
            <a:endParaRPr lang="en-US" altLang="ko-KR" sz="4400" b="1" dirty="0" smtClean="0">
              <a:solidFill>
                <a:srgbClr val="FF00FF"/>
              </a:solidFill>
              <a:latin typeface="HY나무M" pitchFamily="18" charset="-127"/>
              <a:ea typeface="HY나무M" pitchFamily="18" charset="-127"/>
            </a:endParaRPr>
          </a:p>
          <a:p>
            <a:r>
              <a:rPr lang="ko-KR" altLang="en-US" sz="48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       </a:t>
            </a:r>
            <a:r>
              <a:rPr lang="en-US" altLang="ko-KR" sz="4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2.</a:t>
            </a:r>
            <a:r>
              <a:rPr lang="ko-KR" altLang="en-US" sz="4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콘덴</a:t>
            </a:r>
            <a:r>
              <a:rPr lang="ko-KR" altLang="en-US" sz="4000" b="1" dirty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서</a:t>
            </a:r>
            <a:r>
              <a:rPr lang="ko-KR" altLang="en-US" sz="4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sz="5400" b="1" dirty="0" smtClean="0">
                <a:solidFill>
                  <a:srgbClr val="0033CC"/>
                </a:solidFill>
                <a:latin typeface="HY나무M" pitchFamily="18" charset="-127"/>
                <a:ea typeface="HY나무M" pitchFamily="18" charset="-127"/>
              </a:rPr>
              <a:t>역</a:t>
            </a:r>
            <a:r>
              <a:rPr lang="ko-KR" altLang="en-US" sz="5400" b="1" dirty="0">
                <a:solidFill>
                  <a:srgbClr val="0033CC"/>
                </a:solidFill>
                <a:latin typeface="HY나무M" pitchFamily="18" charset="-127"/>
                <a:ea typeface="HY나무M" pitchFamily="18" charset="-127"/>
              </a:rPr>
              <a:t>할</a:t>
            </a:r>
          </a:p>
        </p:txBody>
      </p:sp>
    </p:spTree>
    <p:extLst>
      <p:ext uri="{BB962C8B-B14F-4D97-AF65-F5344CB8AC3E}">
        <p14:creationId xmlns:p14="http://schemas.microsoft.com/office/powerpoint/2010/main" xmlns="" val="278651473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400" y="2147149"/>
            <a:ext cx="5366962" cy="2505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616" y="2204864"/>
            <a:ext cx="50405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목 차</a:t>
            </a:r>
            <a:endParaRPr lang="en-US" altLang="ko-KR" sz="2800" b="1" dirty="0">
              <a:solidFill>
                <a:schemeClr val="bg1"/>
              </a:solidFill>
              <a:latin typeface="HY나무M" pitchFamily="18" charset="-127"/>
              <a:ea typeface="HY나무M" pitchFamily="18" charset="-127"/>
            </a:endParaRPr>
          </a:p>
          <a:p>
            <a:r>
              <a:rPr lang="ko-KR" altLang="en-US" sz="48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    </a:t>
            </a:r>
            <a:r>
              <a:rPr lang="en-US" altLang="ko-KR" sz="4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3.</a:t>
            </a:r>
            <a:r>
              <a:rPr lang="ko-KR" altLang="en-US" sz="4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콘덴서 </a:t>
            </a:r>
            <a:r>
              <a:rPr lang="ko-KR" altLang="en-US" sz="5400" b="1" dirty="0" smtClean="0">
                <a:solidFill>
                  <a:srgbClr val="FF0066"/>
                </a:solidFill>
                <a:latin typeface="HY나무M" pitchFamily="18" charset="-127"/>
                <a:ea typeface="HY나무M" pitchFamily="18" charset="-127"/>
              </a:rPr>
              <a:t>종</a:t>
            </a:r>
            <a:r>
              <a:rPr lang="ko-KR" altLang="en-US" sz="5400" b="1" dirty="0">
                <a:solidFill>
                  <a:srgbClr val="FF0066"/>
                </a:solidFill>
                <a:latin typeface="HY나무M" pitchFamily="18" charset="-127"/>
                <a:ea typeface="HY나무M" pitchFamily="18" charset="-127"/>
              </a:rPr>
              <a:t>류</a:t>
            </a:r>
            <a:endParaRPr lang="en-US" altLang="ko-KR" sz="5400" b="1" dirty="0" smtClean="0">
              <a:solidFill>
                <a:srgbClr val="FF0066"/>
              </a:solidFill>
              <a:latin typeface="HY나무M" pitchFamily="18" charset="-127"/>
              <a:ea typeface="HY나무M" pitchFamily="18" charset="-127"/>
            </a:endParaRPr>
          </a:p>
          <a:p>
            <a:r>
              <a:rPr lang="ko-KR" altLang="en-US" sz="48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      </a:t>
            </a:r>
            <a:endParaRPr lang="ko-KR" altLang="en-US" sz="5400" b="1" dirty="0">
              <a:solidFill>
                <a:srgbClr val="0070C0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3896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305050"/>
            <a:ext cx="19335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92696"/>
            <a:ext cx="2095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25144"/>
            <a:ext cx="18383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2178596"/>
            <a:ext cx="1440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srgbClr val="FF0000"/>
                </a:solidFill>
              </a:rPr>
              <a:t>직류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788024" y="2392159"/>
            <a:ext cx="2376264" cy="4038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5454871" y="1859649"/>
            <a:ext cx="1468889" cy="1468889"/>
          </a:xfrm>
          <a:prstGeom prst="mathMultiply">
            <a:avLst>
              <a:gd name="adj1" fmla="val 117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3750131"/>
            <a:ext cx="1440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srgbClr val="002060"/>
                </a:solidFill>
              </a:rPr>
              <a:t>교</a:t>
            </a:r>
            <a:r>
              <a:rPr lang="ko-KR" altLang="en-US" sz="4800" b="1" dirty="0">
                <a:solidFill>
                  <a:srgbClr val="002060"/>
                </a:solidFill>
              </a:rPr>
              <a:t>류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788024" y="3963694"/>
            <a:ext cx="2376264" cy="403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도넛 6"/>
          <p:cNvSpPr/>
          <p:nvPr/>
        </p:nvSpPr>
        <p:spPr>
          <a:xfrm>
            <a:off x="5667087" y="3643401"/>
            <a:ext cx="1044456" cy="1044456"/>
          </a:xfrm>
          <a:prstGeom prst="donut">
            <a:avLst>
              <a:gd name="adj" fmla="val 1246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05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-0.4927 7.40741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321 -1.1111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0" grpId="0"/>
      <p:bldP spid="11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362566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789040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직류</a:t>
            </a:r>
            <a:endParaRPr lang="en-US" altLang="ko-KR" sz="4800" dirty="0" smtClean="0">
              <a:solidFill>
                <a:srgbClr val="FF0000"/>
              </a:solidFill>
            </a:endParaRPr>
          </a:p>
          <a:p>
            <a:endParaRPr lang="en-US" altLang="ko-KR" sz="4800" dirty="0"/>
          </a:p>
          <a:p>
            <a:r>
              <a:rPr lang="ko-KR" altLang="en-US" sz="4800" dirty="0" smtClean="0"/>
              <a:t>전기적 신호전달 </a:t>
            </a:r>
            <a:r>
              <a:rPr lang="ko-KR" altLang="en-US" sz="4800" dirty="0" smtClean="0">
                <a:solidFill>
                  <a:srgbClr val="FF0000"/>
                </a:solidFill>
              </a:rPr>
              <a:t>불가능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983" y="3784972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교류</a:t>
            </a:r>
            <a:endParaRPr lang="en-US" altLang="ko-KR" sz="4800" dirty="0" smtClean="0">
              <a:solidFill>
                <a:srgbClr val="FF0000"/>
              </a:solidFill>
            </a:endParaRPr>
          </a:p>
          <a:p>
            <a:endParaRPr lang="en-US" altLang="ko-KR" sz="4800" dirty="0"/>
          </a:p>
          <a:p>
            <a:r>
              <a:rPr lang="ko-KR" altLang="en-US" sz="4800" dirty="0" smtClean="0"/>
              <a:t>전기적 신호 전달 </a:t>
            </a:r>
            <a:r>
              <a:rPr lang="ko-KR" altLang="en-US" sz="4800" dirty="0" smtClean="0">
                <a:solidFill>
                  <a:srgbClr val="FF0000"/>
                </a:solidFill>
              </a:rPr>
              <a:t>가능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672"/>
            <a:ext cx="3592388" cy="406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4066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913093"/>
            <a:ext cx="4572000" cy="197229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4913093"/>
            <a:ext cx="4572000" cy="197229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5212357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00CCFF"/>
                </a:solidFill>
                <a:latin typeface="HY강M" pitchFamily="18" charset="-127"/>
                <a:ea typeface="HY강M" pitchFamily="18" charset="-127"/>
              </a:rPr>
              <a:t>전원 회로</a:t>
            </a:r>
            <a:endParaRPr lang="en-US" altLang="ko-KR" sz="4000" b="1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에너지 저장</a:t>
            </a:r>
            <a:endParaRPr lang="en-US" altLang="ko-KR" sz="4800" b="1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7800" y="5212357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노이즈</a:t>
            </a:r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 제거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바이패스</a:t>
            </a:r>
            <a:endParaRPr lang="en-US" altLang="ko-K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553810" cy="491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1523"/>
            <a:ext cx="4572000" cy="49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3859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913093"/>
            <a:ext cx="4572000" cy="197229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0" y="4913093"/>
            <a:ext cx="4572000" cy="197229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212357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전원 회로</a:t>
            </a:r>
            <a:endParaRPr lang="en-US" altLang="ko-K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에너지 저장</a:t>
            </a:r>
            <a:endParaRPr lang="en-US" altLang="ko-KR" sz="4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00" y="5212357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 smtClean="0">
                <a:solidFill>
                  <a:srgbClr val="FF00FF"/>
                </a:solidFill>
                <a:latin typeface="HY강M" pitchFamily="18" charset="-127"/>
                <a:ea typeface="HY강M" pitchFamily="18" charset="-127"/>
              </a:rPr>
              <a:t>노이즈</a:t>
            </a:r>
            <a:r>
              <a:rPr lang="ko-KR" altLang="en-US" sz="4800" b="1" dirty="0" smtClean="0">
                <a:solidFill>
                  <a:srgbClr val="FF00FF"/>
                </a:solidFill>
                <a:latin typeface="HY강M" pitchFamily="18" charset="-127"/>
                <a:ea typeface="HY강M" pitchFamily="18" charset="-127"/>
              </a:rPr>
              <a:t> 제거</a:t>
            </a:r>
            <a:endParaRPr lang="en-US" altLang="ko-KR" sz="4000" b="1" dirty="0">
              <a:solidFill>
                <a:srgbClr val="FF00FF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바이패스</a:t>
            </a:r>
            <a:endParaRPr lang="en-US" altLang="ko-KR" sz="4000" b="1" dirty="0" smtClean="0"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553810" cy="491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1523"/>
            <a:ext cx="4572000" cy="49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4233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913093"/>
            <a:ext cx="4572000" cy="197229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0" y="4913093"/>
            <a:ext cx="4572000" cy="197229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212357"/>
            <a:ext cx="360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CCFF"/>
                </a:solidFill>
                <a:latin typeface="HY강M" pitchFamily="18" charset="-127"/>
                <a:ea typeface="HY강M" pitchFamily="18" charset="-127"/>
              </a:rPr>
              <a:t>직류 차단 교류통과</a:t>
            </a:r>
            <a:endParaRPr lang="en-US" altLang="ko-KR" sz="2000" b="1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커플링</a:t>
            </a:r>
            <a:r>
              <a:rPr lang="ko-KR" altLang="en-US" sz="4000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콘덴서</a:t>
            </a:r>
            <a:endParaRPr lang="en-US" altLang="ko-KR" sz="4800" b="1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00" y="5212357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동조회로</a:t>
            </a:r>
            <a:endParaRPr lang="en-US" altLang="ko-K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572000" cy="491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"/>
            <a:ext cx="4585193" cy="491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4405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913093"/>
            <a:ext cx="4572000" cy="197229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0" y="4913093"/>
            <a:ext cx="4572000" cy="197229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212357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직류차단 교류통과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커플링</a:t>
            </a:r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 콘덴서</a:t>
            </a:r>
            <a:endParaRPr lang="en-US" altLang="ko-K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00" y="5212357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동조회로</a:t>
            </a:r>
            <a:endParaRPr lang="en-US" altLang="ko-KR" sz="4000" b="1" dirty="0" smtClean="0"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572000" cy="491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"/>
            <a:ext cx="4585193" cy="491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337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124</Words>
  <Application>Microsoft Office PowerPoint</Application>
  <PresentationFormat>화면 슬라이드 쇼(4:3)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안주홍</cp:lastModifiedBy>
  <cp:revision>33</cp:revision>
  <dcterms:created xsi:type="dcterms:W3CDTF">2013-08-22T14:46:47Z</dcterms:created>
  <dcterms:modified xsi:type="dcterms:W3CDTF">2013-08-23T05:58:48Z</dcterms:modified>
</cp:coreProperties>
</file>