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818"/>
    <a:srgbClr val="F5CE41"/>
    <a:srgbClr val="EAEAEA"/>
    <a:srgbClr val="FBFB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1" autoAdjust="0"/>
    <p:restoredTop sz="92136" autoAdjust="0"/>
  </p:normalViewPr>
  <p:slideViewPr>
    <p:cSldViewPr>
      <p:cViewPr varScale="1">
        <p:scale>
          <a:sx n="80" d="100"/>
          <a:sy n="80" d="100"/>
        </p:scale>
        <p:origin x="-78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32CF9-B1E8-4052-A23C-664272EF8BA9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F120-35EA-43D8-BBB9-B6120E0C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C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05944" y="260648"/>
            <a:ext cx="8568952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15215" y="260648"/>
            <a:ext cx="8568952" cy="6336704"/>
          </a:xfrm>
          <a:prstGeom prst="rect">
            <a:avLst/>
          </a:prstGeom>
          <a:blipFill dpi="0" rotWithShape="1">
            <a:blip r:embed="rId1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C5FC-1757-465F-9546-5AD1730DA225}" type="datetimeFigureOut">
              <a:rPr lang="ko-KR" altLang="en-US" smtClean="0"/>
              <a:pPr/>
              <a:t>2013-10-23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3728" y="185736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MOSFET</a:t>
            </a:r>
          </a:p>
          <a:p>
            <a:pPr algn="ctr"/>
            <a:endParaRPr lang="en-US" altLang="ko-KR" sz="4800" spc="-15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4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안주홍</a:t>
            </a:r>
            <a:endParaRPr lang="en-US" altLang="ko-KR" sz="4800" spc="-15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14612" y="2786058"/>
            <a:ext cx="585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sz="6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6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9552" y="545008"/>
            <a:ext cx="43204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MOSFET</a:t>
            </a:r>
            <a:endParaRPr lang="ko-KR" altLang="en-US" sz="3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71472" y="142873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59546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MOSFET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(Metal Oxide Semiconductor Field Effect Transistor)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금속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산화막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반도체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전계효과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트랜지스터이다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MOSFET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Gate, Source, Drain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가지 단자를 가지고 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86190"/>
            <a:ext cx="3214710" cy="192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00562" y="3857628"/>
            <a:ext cx="392909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MOSFET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전압에 의해서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Drain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간의 전류를 제어한다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빗금친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부분이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산화막이다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NMOS, PMOS</a:t>
            </a: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MOSFET</a:t>
            </a:r>
            <a:endParaRPr lang="ko-KR" altLang="en-US" sz="3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85926"/>
            <a:ext cx="3214710" cy="192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71934" y="1857364"/>
            <a:ext cx="457203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MOSFET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디지털 회로에 광범위하게 쓰이고 있다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절연체 때문에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전력 손실이 없어</a:t>
            </a: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구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동전력이 작기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때문이다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스위칭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기능이 매우 뛰어 나다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214818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산화막에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의해 채널로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절연되어 있기 때문에 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단에는 전류 소모가 없고 채널의 전도성은 </a:t>
            </a: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에 전압 변화에 따라 작동 되기 때문이다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 및 특성</a:t>
            </a:r>
            <a:endParaRPr lang="ko-KR" altLang="en-US" sz="3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2928958" cy="247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643306" y="1714488"/>
            <a:ext cx="5072098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실리콘 기판 위에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Source, Drain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단자를 만들고 이 단자에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전류를 흘려 준다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단자에는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전압을 걸 수 있도록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되어 있다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상층부는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금속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금속층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밑에 </a:t>
            </a:r>
            <a:r>
              <a:rPr lang="ko-KR" altLang="en-US" sz="1600" b="1" spc="-10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산화막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쓰인다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 층에 </a:t>
            </a:r>
            <a:r>
              <a:rPr lang="ko-KR" altLang="en-US" sz="1600" b="1" spc="-10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절연막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있어서 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에 어떤 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+,-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가 걸리 더라도</a:t>
            </a: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전류가 흐를 수 없다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5572140"/>
            <a:ext cx="728667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Substrate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단자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동작의 단순화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위해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단자 쪽과 연결하여 사용한다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동작원리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3555926" cy="279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14810" y="1571612"/>
            <a:ext cx="27146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에 전압이 인가 될 때</a:t>
            </a: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7686" y="2071678"/>
            <a:ext cx="4500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V_GS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들어가게 되고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Metal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V_GS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인가된다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Oxide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부도체이기 때문에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V_GS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전압은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Metal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머물게 된다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V_GS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Oxide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쪽으로 당겨온 전자들이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어느정도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충분하게 모이게 되면 이것들이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Drain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사이를 이어주는 길 역할을 해주는데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이길을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채널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한다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5357826"/>
            <a:ext cx="85011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채널이 형성되기 위한 최소한의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전압을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문턱전압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 하고 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약 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0.5~1V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이며 이는 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FET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마다 다른 값을 갖는다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3570" y="5429264"/>
            <a:ext cx="214314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스위칭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작용</a:t>
            </a:r>
            <a:endParaRPr lang="en-US" altLang="ko-KR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동작원리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9"/>
            <a:ext cx="374326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214810" y="1571612"/>
            <a:ext cx="328614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Drain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에 큰전압을 인가할 때</a:t>
            </a:r>
            <a:endParaRPr lang="ko-KR" altLang="en-US" sz="1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48" y="2000240"/>
            <a:ext cx="457203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채널의 모양이 비스듬하게 변하였다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Drain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쪽의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채널이 좁은 이유는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V_DS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가 채널의 형성을 방해하기 때문이다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문턱전압이 채널을 형성하는 전압이었으므로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그보다 작으면 오른쪽 채널이 사라지게 되는 것이다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Pinched-off, </a:t>
            </a:r>
            <a:r>
              <a:rPr lang="ko-KR" altLang="en-US" sz="1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핀치오프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공핍형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MOSFET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28" y="1928802"/>
            <a:ext cx="350046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Depletion type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(-)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전압 인가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물질의 정공들이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밑으로 끌려옴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물질이 확장되어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영역과 연결되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 있는 통로가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줄어듬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 더 이상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흐를수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없음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442915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공핍형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MOSFET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28" y="1928802"/>
            <a:ext cx="3500462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Depletion type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 (+)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전압 인가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척력에 의해서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물질의 정공을 밀어냄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영역이 확장되어 </a:t>
            </a: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영역간의 통로가 </a:t>
            </a:r>
            <a:r>
              <a:rPr lang="ko-KR" altLang="en-US" sz="1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커지게됨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 이동이 증가하게 됨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442915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증가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MOSFET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4572768" cy="276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000628" y="1643050"/>
            <a:ext cx="3500462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Enhancement type</a:t>
            </a: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 (+)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전압 인가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형 정공은 척력에 의해 밀려나게 됨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전자들은 끌려오면서 전자들이 지나다닐 수 있는 채널이 형성되고 있는 중인 상태가 됨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채널이 형성되기 전까지 전류가 흐르지 못함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Gate</a:t>
            </a:r>
            <a:r>
              <a:rPr lang="ko-KR" altLang="en-US" sz="1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채널이 형성될 정도로 전압을 걸어주어야 함</a:t>
            </a:r>
            <a:endParaRPr lang="en-US" altLang="ko-KR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600" b="1" spc="-100" dirty="0" smtClean="0">
            <a:solidFill>
              <a:schemeClr val="tx1">
                <a:lumMod val="65000"/>
                <a:lumOff val="3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403</Words>
  <Application>Microsoft Office PowerPoint</Application>
  <PresentationFormat>화면 슬라이드 쇼(4:3)</PresentationFormat>
  <Paragraphs>111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azzc</dc:creator>
  <cp:lastModifiedBy>안주홍</cp:lastModifiedBy>
  <cp:revision>78</cp:revision>
  <dcterms:created xsi:type="dcterms:W3CDTF">2013-05-05T12:49:21Z</dcterms:created>
  <dcterms:modified xsi:type="dcterms:W3CDTF">2013-10-23T03:47:03Z</dcterms:modified>
</cp:coreProperties>
</file>