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7" r:id="rId4"/>
    <p:sldId id="258" r:id="rId5"/>
    <p:sldId id="259" r:id="rId6"/>
    <p:sldId id="277" r:id="rId7"/>
    <p:sldId id="278" r:id="rId8"/>
    <p:sldId id="273" r:id="rId9"/>
    <p:sldId id="276" r:id="rId10"/>
    <p:sldId id="264" r:id="rId11"/>
    <p:sldId id="275" r:id="rId12"/>
    <p:sldId id="260" r:id="rId13"/>
    <p:sldId id="262" r:id="rId14"/>
    <p:sldId id="263" r:id="rId15"/>
    <p:sldId id="271" r:id="rId16"/>
    <p:sldId id="265" r:id="rId17"/>
    <p:sldId id="266" r:id="rId18"/>
    <p:sldId id="267" r:id="rId19"/>
    <p:sldId id="282" r:id="rId20"/>
    <p:sldId id="281" r:id="rId21"/>
    <p:sldId id="283" r:id="rId22"/>
    <p:sldId id="269" r:id="rId23"/>
    <p:sldId id="270" r:id="rId24"/>
    <p:sldId id="280" r:id="rId25"/>
    <p:sldId id="284" r:id="rId26"/>
    <p:sldId id="279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66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2C7D-7BA7-48F9-A9F0-7785DC6A108C}" type="datetimeFigureOut">
              <a:rPr lang="ko-KR" altLang="en-US" smtClean="0"/>
              <a:pPr/>
              <a:t>2015-07-09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88C1-EE04-4967-A6F9-ECC923C50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2C7D-7BA7-48F9-A9F0-7785DC6A108C}" type="datetimeFigureOut">
              <a:rPr lang="ko-KR" altLang="en-US" smtClean="0"/>
              <a:pPr/>
              <a:t>2015-07-09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88C1-EE04-4967-A6F9-ECC923C50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2C7D-7BA7-48F9-A9F0-7785DC6A108C}" type="datetimeFigureOut">
              <a:rPr lang="ko-KR" altLang="en-US" smtClean="0"/>
              <a:pPr/>
              <a:t>2015-07-09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88C1-EE04-4967-A6F9-ECC923C50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2C7D-7BA7-48F9-A9F0-7785DC6A108C}" type="datetimeFigureOut">
              <a:rPr lang="ko-KR" altLang="en-US" smtClean="0"/>
              <a:pPr/>
              <a:t>2015-07-09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88C1-EE04-4967-A6F9-ECC923C50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2C7D-7BA7-48F9-A9F0-7785DC6A108C}" type="datetimeFigureOut">
              <a:rPr lang="ko-KR" altLang="en-US" smtClean="0"/>
              <a:pPr/>
              <a:t>2015-07-09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88C1-EE04-4967-A6F9-ECC923C50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2C7D-7BA7-48F9-A9F0-7785DC6A108C}" type="datetimeFigureOut">
              <a:rPr lang="ko-KR" altLang="en-US" smtClean="0"/>
              <a:pPr/>
              <a:t>2015-07-09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88C1-EE04-4967-A6F9-ECC923C50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2C7D-7BA7-48F9-A9F0-7785DC6A108C}" type="datetimeFigureOut">
              <a:rPr lang="ko-KR" altLang="en-US" smtClean="0"/>
              <a:pPr/>
              <a:t>2015-07-09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88C1-EE04-4967-A6F9-ECC923C50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2C7D-7BA7-48F9-A9F0-7785DC6A108C}" type="datetimeFigureOut">
              <a:rPr lang="ko-KR" altLang="en-US" smtClean="0"/>
              <a:pPr/>
              <a:t>2015-07-09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88C1-EE04-4967-A6F9-ECC923C50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2C7D-7BA7-48F9-A9F0-7785DC6A108C}" type="datetimeFigureOut">
              <a:rPr lang="ko-KR" altLang="en-US" smtClean="0"/>
              <a:pPr/>
              <a:t>2015-07-09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88C1-EE04-4967-A6F9-ECC923C50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2C7D-7BA7-48F9-A9F0-7785DC6A108C}" type="datetimeFigureOut">
              <a:rPr lang="ko-KR" altLang="en-US" smtClean="0"/>
              <a:pPr/>
              <a:t>2015-07-09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88C1-EE04-4967-A6F9-ECC923C50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2C7D-7BA7-48F9-A9F0-7785DC6A108C}" type="datetimeFigureOut">
              <a:rPr lang="ko-KR" altLang="en-US" smtClean="0"/>
              <a:pPr/>
              <a:t>2015-07-09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AD088C1-EE04-4967-A6F9-ECC923C50FB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자유형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9B22C7D-7BA7-48F9-A9F0-7785DC6A108C}" type="datetimeFigureOut">
              <a:rPr lang="ko-KR" altLang="en-US" smtClean="0"/>
              <a:pPr/>
              <a:t>2015-07-09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AD088C1-EE04-4967-A6F9-ECC923C50FB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자유형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dogfeet.github.io/site/tagmap.html" TargetMode="External"/><Relationship Id="rId3" Type="http://schemas.openxmlformats.org/officeDocument/2006/relationships/hyperlink" Target="http://code.google.com/p/tortoisegit/" TargetMode="External"/><Relationship Id="rId7" Type="http://schemas.openxmlformats.org/officeDocument/2006/relationships/hyperlink" Target="http://marklodato.github.io/visual-git-guide/index-ko.html" TargetMode="External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alinaum-kr.tumblr.com/post/15516936704/git-work-flow" TargetMode="External"/><Relationship Id="rId5" Type="http://schemas.openxmlformats.org/officeDocument/2006/relationships/hyperlink" Target="http://rogerdudler.github.io/git-guide/index.ko.html" TargetMode="External"/><Relationship Id="rId10" Type="http://schemas.openxmlformats.org/officeDocument/2006/relationships/hyperlink" Target="http://blog.cjred.net/177" TargetMode="External"/><Relationship Id="rId4" Type="http://schemas.openxmlformats.org/officeDocument/2006/relationships/hyperlink" Target="http://www.slideshare.net/fullscreen/einsub/svn-git-17386752" TargetMode="External"/><Relationship Id="rId9" Type="http://schemas.openxmlformats.org/officeDocument/2006/relationships/hyperlink" Target="http://dogfeet.github.io/articles/2012/git-delta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및 메뉴설명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설치파일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              설치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              설정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      메뉴설명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4-1. </a:t>
            </a:r>
            <a:r>
              <a:rPr lang="ko-KR" altLang="en-US" b="1" dirty="0" smtClean="0"/>
              <a:t>저장소 만들기</a:t>
            </a:r>
            <a:endParaRPr lang="ko-KR" altLang="en-US" b="1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6579" y="1920875"/>
            <a:ext cx="2359841" cy="443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1285852" y="4786322"/>
            <a:ext cx="2357454" cy="214314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2267340"/>
            <a:ext cx="4038600" cy="1733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57801" y="4786322"/>
            <a:ext cx="32289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4-2. </a:t>
            </a:r>
            <a:r>
              <a:rPr lang="ko-KR" altLang="en-US" b="1" dirty="0" smtClean="0"/>
              <a:t>복제하기</a:t>
            </a:r>
            <a:endParaRPr lang="ko-KR" altLang="en-US" b="1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6579" y="1920875"/>
            <a:ext cx="2359841" cy="443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1285852" y="4572008"/>
            <a:ext cx="2357454" cy="214314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696047"/>
            <a:ext cx="4038600" cy="2883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4-3.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로그보기</a:t>
            </a:r>
            <a:endParaRPr lang="ko-KR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920875"/>
            <a:ext cx="2128538" cy="443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587969" y="4857760"/>
            <a:ext cx="2071702" cy="214314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2483" y="1949528"/>
            <a:ext cx="5811112" cy="440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4-4.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수정사항 확인</a:t>
            </a:r>
            <a:endParaRPr lang="ko-KR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920875"/>
            <a:ext cx="2128538" cy="443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587969" y="5000636"/>
            <a:ext cx="2071702" cy="214314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0" y="1903165"/>
            <a:ext cx="5089416" cy="445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4-4.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수정사항 확인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200" y="1935163"/>
            <a:ext cx="8115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4-5. </a:t>
            </a:r>
            <a:r>
              <a:rPr lang="ko-KR" altLang="en-US" b="1" dirty="0" err="1" smtClean="0"/>
              <a:t>브런치</a:t>
            </a:r>
            <a:r>
              <a:rPr lang="ko-KR" altLang="en-US" b="1" dirty="0" smtClean="0"/>
              <a:t> 만들기</a:t>
            </a:r>
            <a:endParaRPr lang="ko-KR" altLang="en-US" b="1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808430"/>
            <a:ext cx="2714644" cy="5010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2000232" y="4500570"/>
            <a:ext cx="1214446" cy="142876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443803"/>
            <a:ext cx="4038600" cy="338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4-6. </a:t>
            </a:r>
            <a:r>
              <a:rPr lang="ko-KR" altLang="en-US" b="1" dirty="0" smtClean="0"/>
              <a:t>갈아타기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체크아웃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808430"/>
            <a:ext cx="2714644" cy="5010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2000232" y="4214818"/>
            <a:ext cx="1214446" cy="214314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635184"/>
            <a:ext cx="4038600" cy="3005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500034" y="5786454"/>
            <a:ext cx="1500198" cy="214314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4-6. </a:t>
            </a:r>
            <a:r>
              <a:rPr lang="ko-KR" altLang="en-US" b="1" dirty="0" smtClean="0"/>
              <a:t>갈아타기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체크아웃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808430"/>
            <a:ext cx="2714644" cy="5010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2000232" y="4214818"/>
            <a:ext cx="1214446" cy="214314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625474"/>
            <a:ext cx="4038600" cy="3024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500034" y="5786454"/>
            <a:ext cx="1500198" cy="214314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4-6. </a:t>
            </a:r>
            <a:r>
              <a:rPr lang="ko-KR" altLang="en-US" b="1" dirty="0" smtClean="0"/>
              <a:t>갈아타기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체크아웃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Branch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3"/>
          </p:nvPr>
        </p:nvSpPr>
        <p:spPr>
          <a:xfrm>
            <a:off x="4143372" y="1859757"/>
            <a:ext cx="4041775" cy="65484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ko-KR" altLang="en-US" dirty="0" smtClean="0"/>
              <a:t>로그보기에서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메뉴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9531" y="2428868"/>
            <a:ext cx="2902337" cy="4268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7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0619" y="2571744"/>
            <a:ext cx="4639099" cy="35287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642910" y="4429132"/>
            <a:ext cx="1714512" cy="214314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215074" y="3929066"/>
            <a:ext cx="1285884" cy="142876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4-6. </a:t>
            </a:r>
            <a:r>
              <a:rPr lang="ko-KR" altLang="en-US" b="1" dirty="0" smtClean="0"/>
              <a:t>갈아타기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체크아웃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Branch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3"/>
          </p:nvPr>
        </p:nvSpPr>
        <p:spPr>
          <a:xfrm>
            <a:off x="4143372" y="1859757"/>
            <a:ext cx="4041775" cy="65484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ko-KR" altLang="en-US" dirty="0" smtClean="0"/>
              <a:t>로그보기에서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메뉴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9531" y="2428868"/>
            <a:ext cx="2902337" cy="4268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642910" y="4429132"/>
            <a:ext cx="1714512" cy="214314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5025" y="3058024"/>
            <a:ext cx="4041775" cy="2759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설치파일</a:t>
            </a:r>
            <a:endParaRPr lang="ko-KR" altLang="en-US" b="1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2562" y="2786058"/>
            <a:ext cx="6238875" cy="2105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152500" y="5354437"/>
            <a:ext cx="450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http://git-scm.com/</a:t>
            </a:r>
          </a:p>
          <a:p>
            <a:r>
              <a:rPr lang="en-US" altLang="ko-KR" b="1" dirty="0" smtClean="0">
                <a:solidFill>
                  <a:srgbClr val="0000FF"/>
                </a:solidFill>
              </a:rPr>
              <a:t>http://code.google.com/p/tortoisegit/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4-7.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커밋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(Local </a:t>
            </a:r>
            <a:r>
              <a:rPr lang="ko-KR" altLang="en-US" b="1" dirty="0" smtClean="0"/>
              <a:t>저장소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920875"/>
            <a:ext cx="2128538" cy="443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587969" y="4714884"/>
            <a:ext cx="2071702" cy="214314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186066"/>
            <a:ext cx="4038600" cy="390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4-7.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커밋</a:t>
            </a:r>
            <a:r>
              <a:rPr lang="en-US" altLang="ko-KR" b="1" dirty="0" smtClean="0"/>
              <a:t> (Local </a:t>
            </a:r>
            <a:r>
              <a:rPr lang="ko-KR" altLang="en-US" b="1" dirty="0" smtClean="0"/>
              <a:t>저장소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920875"/>
            <a:ext cx="2128538" cy="443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587969" y="4714884"/>
            <a:ext cx="2071702" cy="214314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766882"/>
            <a:ext cx="4038600" cy="2741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4-8. </a:t>
            </a:r>
            <a:r>
              <a:rPr lang="ko-KR" altLang="en-US" b="1" dirty="0" err="1" smtClean="0"/>
              <a:t>푸시</a:t>
            </a:r>
            <a:r>
              <a:rPr lang="en-US" altLang="ko-KR" b="1" dirty="0" smtClean="0"/>
              <a:t> (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Server)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808430"/>
            <a:ext cx="2714644" cy="5010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2000232" y="2071678"/>
            <a:ext cx="1214446" cy="142876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0034" y="5786454"/>
            <a:ext cx="1500198" cy="214314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114552"/>
            <a:ext cx="4038600" cy="4046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4-8. </a:t>
            </a:r>
            <a:r>
              <a:rPr lang="ko-KR" altLang="en-US" b="1" dirty="0" err="1" smtClean="0"/>
              <a:t>푸시</a:t>
            </a:r>
            <a:r>
              <a:rPr lang="en-US" altLang="ko-KR" b="1" dirty="0" smtClean="0"/>
              <a:t> (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Server)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808430"/>
            <a:ext cx="2714644" cy="5010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2000232" y="2071678"/>
            <a:ext cx="1214446" cy="142876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0034" y="5786454"/>
            <a:ext cx="1500198" cy="214314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758599"/>
            <a:ext cx="4038600" cy="275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Flow</a:t>
            </a:r>
            <a:endParaRPr lang="ko-KR" altLang="en-US" dirty="0"/>
          </a:p>
        </p:txBody>
      </p:sp>
      <p:pic>
        <p:nvPicPr>
          <p:cNvPr id="7" name="내용 개체 틀 4" descr="Screen-shot-2009-12-24-at-11_32_03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743298" y="770938"/>
            <a:ext cx="4186156" cy="5583825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로그보기 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35163"/>
            <a:ext cx="6560877" cy="4875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참고자료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hlinkClick r:id="rId2"/>
              </a:rPr>
              <a:t>http://git-scm.com/</a:t>
            </a:r>
            <a:endParaRPr lang="en-US" altLang="ko-KR" sz="2000" dirty="0" smtClean="0"/>
          </a:p>
          <a:p>
            <a:r>
              <a:rPr lang="en-US" altLang="ko-KR" sz="2000" dirty="0" smtClean="0">
                <a:hlinkClick r:id="rId3"/>
              </a:rPr>
              <a:t>http://code.google.com/p/tortoisegit/</a:t>
            </a:r>
            <a:endParaRPr lang="en-US" altLang="ko-KR" sz="2000" dirty="0" smtClean="0"/>
          </a:p>
          <a:p>
            <a:r>
              <a:rPr lang="en-US" altLang="ko-KR" sz="2000" dirty="0" smtClean="0">
                <a:hlinkClick r:id="rId4"/>
              </a:rPr>
              <a:t>http://www.slideshare.net/fullscreen/einsub/svn-git-17386752</a:t>
            </a:r>
            <a:endParaRPr lang="en-US" altLang="ko-KR" sz="2000" dirty="0" smtClean="0"/>
          </a:p>
          <a:p>
            <a:r>
              <a:rPr lang="en-US" altLang="ko-KR" sz="2000" dirty="0" smtClean="0">
                <a:hlinkClick r:id="rId5"/>
              </a:rPr>
              <a:t>http://rogerdudler.github.io/git-guide/index.ko.html</a:t>
            </a:r>
            <a:endParaRPr lang="en-US" altLang="ko-KR" sz="2000" dirty="0" smtClean="0"/>
          </a:p>
          <a:p>
            <a:r>
              <a:rPr lang="en-US" altLang="ko-KR" sz="2000" dirty="0" smtClean="0">
                <a:hlinkClick r:id="rId6"/>
              </a:rPr>
              <a:t>http://dalinaum-kr.tumblr.com/post/15516936704/git-work-flow</a:t>
            </a:r>
            <a:endParaRPr lang="en-US" altLang="ko-KR" sz="2000" dirty="0" smtClean="0"/>
          </a:p>
          <a:p>
            <a:r>
              <a:rPr lang="en-US" altLang="ko-KR" sz="2000" dirty="0" smtClean="0">
                <a:hlinkClick r:id="rId7"/>
              </a:rPr>
              <a:t>http://marklodato.github.io/visual-git-guide/index-ko.html</a:t>
            </a:r>
            <a:endParaRPr lang="en-US" altLang="ko-KR" sz="2000" dirty="0" smtClean="0"/>
          </a:p>
          <a:p>
            <a:r>
              <a:rPr lang="en-US" altLang="ko-KR" sz="2000" dirty="0" smtClean="0">
                <a:hlinkClick r:id="rId8"/>
              </a:rPr>
              <a:t>http://dogfeet.github.io/site/tagmap.html#git</a:t>
            </a:r>
            <a:endParaRPr lang="en-US" altLang="ko-KR" sz="2000" dirty="0" smtClean="0"/>
          </a:p>
          <a:p>
            <a:r>
              <a:rPr lang="en-US" altLang="ko-KR" sz="2000" dirty="0" smtClean="0">
                <a:hlinkClick r:id="rId9"/>
              </a:rPr>
              <a:t>http://dogfeet.github.io/articles/2012/git-delta.html</a:t>
            </a:r>
            <a:endParaRPr lang="en-US" altLang="ko-KR" sz="2000" dirty="0" smtClean="0"/>
          </a:p>
          <a:p>
            <a:r>
              <a:rPr lang="en-US" altLang="ko-KR" sz="2000" dirty="0" smtClean="0">
                <a:hlinkClick r:id="rId10"/>
              </a:rPr>
              <a:t>http://blog.cjred.net/177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설치 </a:t>
            </a:r>
            <a:r>
              <a:rPr lang="en-US" altLang="ko-KR" b="1" dirty="0" smtClean="0"/>
              <a:t>-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Setup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67252"/>
            <a:ext cx="4038600" cy="314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571188"/>
            <a:ext cx="4038600" cy="3133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오른쪽 화살표 4"/>
          <p:cNvSpPr/>
          <p:nvPr/>
        </p:nvSpPr>
        <p:spPr>
          <a:xfrm>
            <a:off x="4429124" y="4000504"/>
            <a:ext cx="28575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설치</a:t>
            </a:r>
            <a:r>
              <a:rPr lang="en-US" altLang="ko-KR" b="1" dirty="0" smtClean="0"/>
              <a:t> -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Setup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66379"/>
            <a:ext cx="4038600" cy="314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0114" y="1920875"/>
            <a:ext cx="3014772" cy="4433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직사각형 12"/>
          <p:cNvSpPr/>
          <p:nvPr/>
        </p:nvSpPr>
        <p:spPr>
          <a:xfrm>
            <a:off x="785786" y="4000504"/>
            <a:ext cx="3214710" cy="214314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3" idx="3"/>
          </p:cNvCxnSpPr>
          <p:nvPr/>
        </p:nvCxnSpPr>
        <p:spPr>
          <a:xfrm flipV="1">
            <a:off x="4000496" y="3929067"/>
            <a:ext cx="1143008" cy="17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143504" y="3429000"/>
            <a:ext cx="1857388" cy="928694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214282" y="4000504"/>
            <a:ext cx="28575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설치 </a:t>
            </a:r>
            <a:r>
              <a:rPr lang="en-US" altLang="ko-KR" b="1" dirty="0" smtClean="0"/>
              <a:t>-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Setup</a:t>
            </a:r>
            <a:endParaRPr lang="ko-KR" altLang="en-US" dirty="0"/>
          </a:p>
        </p:txBody>
      </p:sp>
      <p:pic>
        <p:nvPicPr>
          <p:cNvPr id="14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79061"/>
            <a:ext cx="4038600" cy="3117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785786" y="3929066"/>
            <a:ext cx="3143272" cy="571504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550125"/>
            <a:ext cx="4038600" cy="317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직사각형 16"/>
          <p:cNvSpPr/>
          <p:nvPr/>
        </p:nvSpPr>
        <p:spPr>
          <a:xfrm>
            <a:off x="5000628" y="4500570"/>
            <a:ext cx="3286148" cy="571504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214282" y="4000504"/>
            <a:ext cx="28575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4429124" y="4000504"/>
            <a:ext cx="28575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설치 </a:t>
            </a:r>
            <a:r>
              <a:rPr lang="en-US" altLang="ko-KR" b="1" dirty="0" smtClean="0"/>
              <a:t>- </a:t>
            </a:r>
            <a:r>
              <a:rPr lang="en-US" altLang="ko-KR" b="1" dirty="0" err="1" smtClean="0"/>
              <a:t>TortoiseGit</a:t>
            </a:r>
            <a:r>
              <a:rPr lang="en-US" altLang="ko-KR" b="1" dirty="0" smtClean="0"/>
              <a:t> Setup</a:t>
            </a:r>
            <a:endParaRPr lang="ko-KR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34479"/>
            <a:ext cx="4038600" cy="3206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557497"/>
            <a:ext cx="4038600" cy="316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오른쪽 화살표 6"/>
          <p:cNvSpPr/>
          <p:nvPr/>
        </p:nvSpPr>
        <p:spPr>
          <a:xfrm>
            <a:off x="4429124" y="4000504"/>
            <a:ext cx="28575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설치 </a:t>
            </a:r>
            <a:r>
              <a:rPr lang="en-US" altLang="ko-KR" b="1" dirty="0" smtClean="0"/>
              <a:t>- </a:t>
            </a:r>
            <a:r>
              <a:rPr lang="en-US" altLang="ko-KR" b="1" dirty="0" err="1" smtClean="0"/>
              <a:t>TortoiseGit</a:t>
            </a:r>
            <a:r>
              <a:rPr lang="en-US" altLang="ko-KR" b="1" dirty="0" smtClean="0"/>
              <a:t> Setup</a:t>
            </a:r>
            <a:endParaRPr lang="ko-KR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48238"/>
            <a:ext cx="4038600" cy="317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7579" y="1920875"/>
            <a:ext cx="2359841" cy="443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5500694" y="4572008"/>
            <a:ext cx="2286016" cy="571504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285720" y="4000504"/>
            <a:ext cx="28575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endCxn id="7" idx="1"/>
          </p:cNvCxnSpPr>
          <p:nvPr/>
        </p:nvCxnSpPr>
        <p:spPr>
          <a:xfrm>
            <a:off x="4500562" y="4857760"/>
            <a:ext cx="1000132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설정</a:t>
            </a:r>
            <a:endParaRPr lang="ko-KR" altLang="en-US" b="1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808430"/>
            <a:ext cx="2714644" cy="5010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2000232" y="5572140"/>
            <a:ext cx="1214446" cy="142876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19" y="1755168"/>
            <a:ext cx="4950697" cy="331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5429256" y="2143116"/>
            <a:ext cx="3071834" cy="1000132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29058" y="5286388"/>
            <a:ext cx="4786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Effective : </a:t>
            </a:r>
            <a:r>
              <a:rPr lang="ko-KR" altLang="en-US" dirty="0" smtClean="0"/>
              <a:t>현재 상태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로컬 </a:t>
            </a:r>
            <a:r>
              <a:rPr lang="en-US" altLang="ko-KR" dirty="0" smtClean="0"/>
              <a:t>	  : Source </a:t>
            </a:r>
            <a:r>
              <a:rPr lang="ko-KR" altLang="en-US" dirty="0" smtClean="0"/>
              <a:t>파일에 접근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전역 </a:t>
            </a:r>
            <a:r>
              <a:rPr lang="en-US" altLang="ko-KR" dirty="0" smtClean="0"/>
              <a:t>	  : </a:t>
            </a:r>
            <a:r>
              <a:rPr lang="ko-KR" altLang="en-US" dirty="0" smtClean="0"/>
              <a:t>특정 폴더에 접근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시스템   </a:t>
            </a:r>
            <a:r>
              <a:rPr lang="en-US" altLang="ko-KR" dirty="0" smtClean="0"/>
              <a:t>: PC </a:t>
            </a:r>
            <a:r>
              <a:rPr lang="ko-KR" altLang="en-US" dirty="0" smtClean="0"/>
              <a:t>내에서 자유롭게 접근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메뉴 설명</a:t>
            </a:r>
            <a:endParaRPr lang="ko-KR" altLang="en-US" b="1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rgbClr val="04617B"/>
                </a:solidFill>
                <a:latin typeface="Calibri"/>
                <a:ea typeface="HY중고딕"/>
                <a:cs typeface="+mj-cs"/>
              </a:rPr>
              <a:t>4-1. </a:t>
            </a:r>
            <a:r>
              <a:rPr lang="ko-KR" altLang="en-US" b="1" dirty="0" smtClean="0">
                <a:solidFill>
                  <a:srgbClr val="04617B"/>
                </a:solidFill>
                <a:latin typeface="Calibri"/>
                <a:ea typeface="HY중고딕"/>
                <a:cs typeface="+mj-cs"/>
              </a:rPr>
              <a:t>저장소 만들기 </a:t>
            </a:r>
            <a:endParaRPr lang="en-US" altLang="ko-KR" b="1" dirty="0" smtClean="0">
              <a:solidFill>
                <a:srgbClr val="04617B"/>
              </a:solidFill>
              <a:latin typeface="Calibri"/>
              <a:ea typeface="HY중고딕"/>
              <a:cs typeface="+mj-cs"/>
            </a:endParaRPr>
          </a:p>
          <a:p>
            <a:pPr>
              <a:buNone/>
            </a:pPr>
            <a:r>
              <a:rPr lang="en-US" altLang="ko-KR" b="1" dirty="0" smtClean="0">
                <a:solidFill>
                  <a:srgbClr val="04617B"/>
                </a:solidFill>
                <a:latin typeface="Calibri"/>
                <a:ea typeface="HY중고딕"/>
              </a:rPr>
              <a:t>4-2. </a:t>
            </a:r>
            <a:r>
              <a:rPr lang="ko-KR" altLang="en-US" b="1" dirty="0" smtClean="0">
                <a:solidFill>
                  <a:srgbClr val="04617B"/>
                </a:solidFill>
                <a:latin typeface="Calibri"/>
                <a:ea typeface="HY중고딕"/>
              </a:rPr>
              <a:t>복제하기</a:t>
            </a:r>
            <a:endParaRPr lang="ko-KR" altLang="en-US" dirty="0" smtClean="0"/>
          </a:p>
          <a:p>
            <a:pPr>
              <a:buNone/>
            </a:pPr>
            <a:r>
              <a:rPr lang="en-US" altLang="ko-KR" b="1" dirty="0" smtClean="0">
                <a:solidFill>
                  <a:srgbClr val="04617B"/>
                </a:solidFill>
                <a:latin typeface="Calibri"/>
                <a:ea typeface="HY중고딕"/>
              </a:rPr>
              <a:t>4-3. </a:t>
            </a:r>
            <a:r>
              <a:rPr lang="en-US" altLang="ko-KR" b="1" dirty="0" err="1" smtClean="0">
                <a:solidFill>
                  <a:srgbClr val="04617B"/>
                </a:solidFill>
                <a:latin typeface="Calibri"/>
                <a:ea typeface="HY중고딕"/>
              </a:rPr>
              <a:t>Git</a:t>
            </a:r>
            <a:r>
              <a:rPr lang="en-US" altLang="ko-KR" b="1" dirty="0" smtClean="0">
                <a:solidFill>
                  <a:srgbClr val="04617B"/>
                </a:solidFill>
                <a:latin typeface="Calibri"/>
                <a:ea typeface="HY중고딕"/>
              </a:rPr>
              <a:t> </a:t>
            </a:r>
            <a:r>
              <a:rPr lang="ko-KR" altLang="en-US" b="1" dirty="0" smtClean="0">
                <a:solidFill>
                  <a:srgbClr val="04617B"/>
                </a:solidFill>
                <a:latin typeface="Calibri"/>
                <a:ea typeface="HY중고딕"/>
              </a:rPr>
              <a:t>로그보기</a:t>
            </a:r>
            <a:endParaRPr lang="ko-KR" altLang="en-US" dirty="0" smtClean="0"/>
          </a:p>
          <a:p>
            <a:pPr>
              <a:buNone/>
            </a:pPr>
            <a:r>
              <a:rPr lang="en-US" altLang="ko-KR" b="1" dirty="0" smtClean="0">
                <a:solidFill>
                  <a:srgbClr val="04617B"/>
                </a:solidFill>
                <a:latin typeface="Calibri"/>
                <a:ea typeface="HY중고딕"/>
              </a:rPr>
              <a:t>4-4.</a:t>
            </a:r>
            <a:r>
              <a:rPr lang="ko-KR" altLang="en-US" b="1" dirty="0" smtClean="0">
                <a:solidFill>
                  <a:srgbClr val="04617B"/>
                </a:solidFill>
                <a:latin typeface="Calibri"/>
                <a:ea typeface="HY중고딕"/>
              </a:rPr>
              <a:t> </a:t>
            </a:r>
            <a:r>
              <a:rPr lang="en-US" altLang="ko-KR" b="1" dirty="0" err="1" smtClean="0">
                <a:solidFill>
                  <a:srgbClr val="04617B"/>
                </a:solidFill>
                <a:latin typeface="Calibri"/>
                <a:ea typeface="HY중고딕"/>
              </a:rPr>
              <a:t>Git</a:t>
            </a:r>
            <a:r>
              <a:rPr lang="en-US" altLang="ko-KR" b="1" dirty="0" smtClean="0">
                <a:solidFill>
                  <a:srgbClr val="04617B"/>
                </a:solidFill>
                <a:latin typeface="Calibri"/>
                <a:ea typeface="HY중고딕"/>
              </a:rPr>
              <a:t> </a:t>
            </a:r>
            <a:r>
              <a:rPr lang="ko-KR" altLang="en-US" b="1" dirty="0" smtClean="0">
                <a:solidFill>
                  <a:srgbClr val="04617B"/>
                </a:solidFill>
                <a:latin typeface="Calibri"/>
                <a:ea typeface="HY중고딕"/>
              </a:rPr>
              <a:t>수정사항 확인</a:t>
            </a:r>
            <a:endParaRPr lang="ko-KR" altLang="en-US" dirty="0" smtClean="0"/>
          </a:p>
          <a:p>
            <a:pPr>
              <a:buNone/>
            </a:pPr>
            <a:r>
              <a:rPr lang="en-US" altLang="ko-KR" b="1" dirty="0" smtClean="0">
                <a:solidFill>
                  <a:srgbClr val="04617B"/>
                </a:solidFill>
                <a:latin typeface="Calibri"/>
                <a:ea typeface="HY중고딕"/>
              </a:rPr>
              <a:t>4-5.</a:t>
            </a:r>
            <a:r>
              <a:rPr lang="ko-KR" altLang="en-US" b="1" dirty="0" smtClean="0">
                <a:solidFill>
                  <a:srgbClr val="04617B"/>
                </a:solidFill>
                <a:latin typeface="Calibri"/>
                <a:ea typeface="HY중고딕"/>
              </a:rPr>
              <a:t> </a:t>
            </a:r>
            <a:r>
              <a:rPr lang="ko-KR" altLang="en-US" b="1" dirty="0" err="1" smtClean="0">
                <a:solidFill>
                  <a:srgbClr val="04617B"/>
                </a:solidFill>
                <a:latin typeface="Calibri"/>
                <a:ea typeface="HY중고딕"/>
              </a:rPr>
              <a:t>브런치</a:t>
            </a:r>
            <a:r>
              <a:rPr lang="ko-KR" altLang="en-US" b="1" dirty="0" smtClean="0">
                <a:solidFill>
                  <a:srgbClr val="04617B"/>
                </a:solidFill>
                <a:latin typeface="Calibri"/>
                <a:ea typeface="HY중고딕"/>
              </a:rPr>
              <a:t> 만들기</a:t>
            </a:r>
            <a:endParaRPr lang="ko-KR" altLang="en-US" dirty="0" smtClean="0"/>
          </a:p>
          <a:p>
            <a:pPr>
              <a:buNone/>
            </a:pPr>
            <a:r>
              <a:rPr lang="en-US" altLang="ko-KR" b="1" dirty="0" smtClean="0">
                <a:solidFill>
                  <a:srgbClr val="04617B"/>
                </a:solidFill>
                <a:latin typeface="Calibri"/>
                <a:ea typeface="HY중고딕"/>
              </a:rPr>
              <a:t>4-6.</a:t>
            </a:r>
            <a:r>
              <a:rPr lang="ko-KR" altLang="en-US" b="1" dirty="0" smtClean="0">
                <a:solidFill>
                  <a:srgbClr val="04617B"/>
                </a:solidFill>
                <a:latin typeface="Calibri"/>
                <a:ea typeface="HY중고딕"/>
              </a:rPr>
              <a:t> 갈아타기</a:t>
            </a:r>
            <a:r>
              <a:rPr lang="en-US" altLang="ko-KR" b="1" dirty="0" smtClean="0">
                <a:solidFill>
                  <a:srgbClr val="04617B"/>
                </a:solidFill>
                <a:latin typeface="Calibri"/>
                <a:ea typeface="HY중고딕"/>
              </a:rPr>
              <a:t>/</a:t>
            </a:r>
            <a:r>
              <a:rPr lang="ko-KR" altLang="en-US" b="1" dirty="0" smtClean="0">
                <a:solidFill>
                  <a:srgbClr val="04617B"/>
                </a:solidFill>
                <a:latin typeface="Calibri"/>
                <a:ea typeface="HY중고딕"/>
              </a:rPr>
              <a:t>체크아웃</a:t>
            </a:r>
            <a:endParaRPr lang="ko-KR" altLang="en-US" dirty="0" smtClean="0"/>
          </a:p>
          <a:p>
            <a:pPr>
              <a:buNone/>
            </a:pPr>
            <a:r>
              <a:rPr lang="en-US" altLang="ko-KR" b="1" dirty="0" smtClean="0">
                <a:solidFill>
                  <a:srgbClr val="04617B"/>
                </a:solidFill>
                <a:latin typeface="Calibri"/>
                <a:ea typeface="HY중고딕"/>
              </a:rPr>
              <a:t>4-7.</a:t>
            </a:r>
            <a:r>
              <a:rPr lang="ko-KR" altLang="en-US" b="1" dirty="0" smtClean="0">
                <a:solidFill>
                  <a:srgbClr val="04617B"/>
                </a:solidFill>
                <a:latin typeface="Calibri"/>
                <a:ea typeface="HY중고딕"/>
              </a:rPr>
              <a:t> </a:t>
            </a:r>
            <a:r>
              <a:rPr lang="en-US" altLang="ko-KR" b="1" dirty="0" err="1" smtClean="0">
                <a:solidFill>
                  <a:srgbClr val="04617B"/>
                </a:solidFill>
                <a:latin typeface="Calibri"/>
                <a:ea typeface="HY중고딕"/>
              </a:rPr>
              <a:t>Git</a:t>
            </a:r>
            <a:r>
              <a:rPr lang="en-US" altLang="ko-KR" b="1" dirty="0" smtClean="0">
                <a:solidFill>
                  <a:srgbClr val="04617B"/>
                </a:solidFill>
                <a:latin typeface="Calibri"/>
                <a:ea typeface="HY중고딕"/>
              </a:rPr>
              <a:t> </a:t>
            </a:r>
            <a:r>
              <a:rPr lang="ko-KR" altLang="en-US" b="1" dirty="0" err="1" smtClean="0">
                <a:solidFill>
                  <a:srgbClr val="04617B"/>
                </a:solidFill>
                <a:latin typeface="Calibri"/>
                <a:ea typeface="HY중고딕"/>
              </a:rPr>
              <a:t>커밋</a:t>
            </a:r>
            <a:endParaRPr lang="en-US" altLang="ko-KR" b="1" dirty="0" smtClean="0">
              <a:solidFill>
                <a:srgbClr val="04617B"/>
              </a:solidFill>
              <a:latin typeface="Calibri"/>
              <a:ea typeface="HY중고딕"/>
            </a:endParaRPr>
          </a:p>
          <a:p>
            <a:pPr>
              <a:buNone/>
            </a:pPr>
            <a:r>
              <a:rPr lang="en-US" altLang="ko-KR" b="1" dirty="0" smtClean="0">
                <a:solidFill>
                  <a:srgbClr val="04617B"/>
                </a:solidFill>
                <a:latin typeface="Calibri"/>
                <a:ea typeface="HY중고딕"/>
              </a:rPr>
              <a:t>4-8.</a:t>
            </a:r>
            <a:r>
              <a:rPr lang="ko-KR" altLang="en-US" b="1" dirty="0" smtClean="0">
                <a:solidFill>
                  <a:srgbClr val="04617B"/>
                </a:solidFill>
                <a:latin typeface="Calibri"/>
                <a:ea typeface="HY중고딕"/>
              </a:rPr>
              <a:t> </a:t>
            </a:r>
            <a:r>
              <a:rPr lang="ko-KR" altLang="en-US" b="1" dirty="0" err="1" smtClean="0">
                <a:solidFill>
                  <a:srgbClr val="04617B"/>
                </a:solidFill>
                <a:latin typeface="Calibri"/>
                <a:ea typeface="HY중고딕"/>
              </a:rPr>
              <a:t>푸시</a:t>
            </a:r>
            <a:endParaRPr lang="en-US" altLang="ko-KR" b="1" dirty="0" smtClean="0">
              <a:solidFill>
                <a:srgbClr val="04617B"/>
              </a:solidFill>
              <a:latin typeface="Calibri"/>
              <a:ea typeface="HY중고딕"/>
            </a:endParaRPr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422</TotalTime>
  <Words>223</Words>
  <Application>Microsoft Office PowerPoint</Application>
  <PresentationFormat>화면 슬라이드 쇼(4:3)</PresentationFormat>
  <Paragraphs>57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흐름</vt:lpstr>
      <vt:lpstr>Git 설치 및 메뉴설명</vt:lpstr>
      <vt:lpstr>1. Git 설치파일</vt:lpstr>
      <vt:lpstr>2. 설치 - Git Setup</vt:lpstr>
      <vt:lpstr>2. 설치 - Git Setup</vt:lpstr>
      <vt:lpstr>2. 설치 - Git Setup</vt:lpstr>
      <vt:lpstr>2. 설치 - TortoiseGit Setup</vt:lpstr>
      <vt:lpstr>2. 설치 - TortoiseGit Setup</vt:lpstr>
      <vt:lpstr>3. 설정</vt:lpstr>
      <vt:lpstr>4. 메뉴 설명</vt:lpstr>
      <vt:lpstr>4-1. 저장소 만들기</vt:lpstr>
      <vt:lpstr>4-2. 복제하기</vt:lpstr>
      <vt:lpstr>4-3. Git 로그보기</vt:lpstr>
      <vt:lpstr>4-4. Git 수정사항 확인</vt:lpstr>
      <vt:lpstr>4-4. Git 수정사항 확인</vt:lpstr>
      <vt:lpstr>4-5. 브런치 만들기</vt:lpstr>
      <vt:lpstr>4-6. 갈아타기/체크아웃</vt:lpstr>
      <vt:lpstr>4-6. 갈아타기/체크아웃</vt:lpstr>
      <vt:lpstr>4-6. 갈아타기/체크아웃</vt:lpstr>
      <vt:lpstr>4-6. 갈아타기/체크아웃</vt:lpstr>
      <vt:lpstr>4-7. Git 커밋 (Local 저장소)</vt:lpstr>
      <vt:lpstr>4-7. Git 커밋 (Local 저장소)</vt:lpstr>
      <vt:lpstr>4-8. 푸시 (Git Server)</vt:lpstr>
      <vt:lpstr>4-8. 푸시 (Git Server)</vt:lpstr>
      <vt:lpstr>Flow</vt:lpstr>
      <vt:lpstr>참고자료 - 로그보기 </vt:lpstr>
      <vt:lpstr>참고자료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YSKim</dc:creator>
  <cp:lastModifiedBy>Administrator</cp:lastModifiedBy>
  <cp:revision>46</cp:revision>
  <dcterms:created xsi:type="dcterms:W3CDTF">2014-04-28T02:35:43Z</dcterms:created>
  <dcterms:modified xsi:type="dcterms:W3CDTF">2015-07-09T03:00:57Z</dcterms:modified>
</cp:coreProperties>
</file>