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3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01800E2-08AC-4F4E-A8D4-DC999F70F45B}" type="datetimeFigureOut">
              <a:rPr lang="ko-KR" altLang="en-US" smtClean="0"/>
              <a:pPr/>
              <a:t>2015-11-05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A6A2495-D8F5-4FDD-B102-545EBEEA10F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3" name="그림 12" descr="회사로고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187624" cy="6370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1800E2-08AC-4F4E-A8D4-DC999F70F45B}" type="datetimeFigureOut">
              <a:rPr lang="ko-KR" altLang="en-US" smtClean="0"/>
              <a:pPr/>
              <a:t>2015-11-05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A2495-D8F5-4FDD-B102-545EBEEA10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1800E2-08AC-4F4E-A8D4-DC999F70F45B}" type="datetimeFigureOut">
              <a:rPr lang="ko-KR" altLang="en-US" smtClean="0"/>
              <a:pPr/>
              <a:t>2015-11-05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A2495-D8F5-4FDD-B102-545EBEEA10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1800E2-08AC-4F4E-A8D4-DC999F70F45B}" type="datetimeFigureOut">
              <a:rPr lang="ko-KR" altLang="en-US" smtClean="0"/>
              <a:pPr/>
              <a:t>2015-11-05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A2495-D8F5-4FDD-B102-545EBEEA10F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1800E2-08AC-4F4E-A8D4-DC999F70F45B}" type="datetimeFigureOut">
              <a:rPr lang="ko-KR" altLang="en-US" smtClean="0"/>
              <a:pPr/>
              <a:t>2015-11-05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A2495-D8F5-4FDD-B102-545EBEEA10F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1800E2-08AC-4F4E-A8D4-DC999F70F45B}" type="datetimeFigureOut">
              <a:rPr lang="ko-KR" altLang="en-US" smtClean="0"/>
              <a:pPr/>
              <a:t>2015-11-05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A2495-D8F5-4FDD-B102-545EBEEA10F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1800E2-08AC-4F4E-A8D4-DC999F70F45B}" type="datetimeFigureOut">
              <a:rPr lang="ko-KR" altLang="en-US" smtClean="0"/>
              <a:pPr/>
              <a:t>2015-11-05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A2495-D8F5-4FDD-B102-545EBEEA10F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그림 9" descr="회사로고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56376" y="0"/>
            <a:ext cx="1187624" cy="63707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1800E2-08AC-4F4E-A8D4-DC999F70F45B}" type="datetimeFigureOut">
              <a:rPr lang="ko-KR" altLang="en-US" smtClean="0"/>
              <a:pPr/>
              <a:t>2015-11-05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A2495-D8F5-4FDD-B102-545EBEEA10F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1800E2-08AC-4F4E-A8D4-DC999F70F45B}" type="datetimeFigureOut">
              <a:rPr lang="ko-KR" altLang="en-US" smtClean="0"/>
              <a:pPr/>
              <a:t>2015-11-05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A2495-D8F5-4FDD-B102-545EBEEA10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01800E2-08AC-4F4E-A8D4-DC999F70F45B}" type="datetimeFigureOut">
              <a:rPr lang="ko-KR" altLang="en-US" smtClean="0"/>
              <a:pPr/>
              <a:t>2015-11-05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6A2495-D8F5-4FDD-B102-545EBEEA10F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 descr="회사로고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56376" y="0"/>
            <a:ext cx="1187624" cy="63707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01800E2-08AC-4F4E-A8D4-DC999F70F45B}" type="datetimeFigureOut">
              <a:rPr lang="ko-KR" altLang="en-US" smtClean="0"/>
              <a:pPr/>
              <a:t>2015-11-05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A6A2495-D8F5-4FDD-B102-545EBEEA10F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01800E2-08AC-4F4E-A8D4-DC999F70F45B}" type="datetimeFigureOut">
              <a:rPr lang="ko-KR" altLang="en-US" smtClean="0"/>
              <a:pPr/>
              <a:t>2015-11-05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A6A2495-D8F5-4FDD-B102-545EBEEA10F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1" name="그림 10" descr="회사로고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956376" y="0"/>
            <a:ext cx="1187624" cy="6370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emf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ADP </a:t>
            </a:r>
            <a:r>
              <a:rPr lang="ko-KR" altLang="en-US" dirty="0" smtClean="0"/>
              <a:t>회로정리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제어개발 김영생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Sensor (</a:t>
            </a:r>
            <a:r>
              <a:rPr lang="en-US" altLang="ko-KR" dirty="0" err="1" smtClean="0"/>
              <a:t>Photocoupler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3861048"/>
            <a:ext cx="1092748" cy="2506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 t="11725"/>
          <a:stretch>
            <a:fillRect/>
          </a:stretch>
        </p:blipFill>
        <p:spPr bwMode="auto">
          <a:xfrm>
            <a:off x="5148064" y="1340768"/>
            <a:ext cx="3790255" cy="1525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2996952"/>
            <a:ext cx="3503290" cy="665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타원 15"/>
          <p:cNvSpPr/>
          <p:nvPr/>
        </p:nvSpPr>
        <p:spPr>
          <a:xfrm>
            <a:off x="7092280" y="1196752"/>
            <a:ext cx="1296144" cy="1296144"/>
          </a:xfrm>
          <a:prstGeom prst="ellipse">
            <a:avLst/>
          </a:prstGeom>
          <a:noFill/>
          <a:ln w="285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Pull up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275856" y="2852936"/>
            <a:ext cx="1296144" cy="1296144"/>
          </a:xfrm>
          <a:prstGeom prst="ellipse">
            <a:avLst/>
          </a:prstGeom>
          <a:noFill/>
          <a:ln w="285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75856" y="3409255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Pull down </a:t>
            </a:r>
            <a:endParaRPr lang="ko-KR" altLang="en-US" sz="14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8313" y="2280374"/>
            <a:ext cx="4621212" cy="3273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Sensor (FLUID Detector)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159" y="2198056"/>
            <a:ext cx="4930930" cy="2239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83690" y="1988840"/>
            <a:ext cx="3292766" cy="2574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MCU</a:t>
            </a:r>
            <a:endParaRPr lang="ko-KR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97053"/>
            <a:ext cx="8229600" cy="4294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타원 3"/>
          <p:cNvSpPr/>
          <p:nvPr/>
        </p:nvSpPr>
        <p:spPr>
          <a:xfrm>
            <a:off x="1403648" y="4581128"/>
            <a:ext cx="1296144" cy="1296144"/>
          </a:xfrm>
          <a:prstGeom prst="ellipse">
            <a:avLst/>
          </a:prstGeom>
          <a:noFill/>
          <a:ln w="285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PUSH-BUTTON </a:t>
            </a:r>
            <a:r>
              <a:rPr lang="en-US" altLang="ko-KR" dirty="0" smtClean="0">
                <a:solidFill>
                  <a:srgbClr val="FF0000"/>
                </a:solidFill>
              </a:rPr>
              <a:t>RESET</a:t>
            </a:r>
            <a:r>
              <a:rPr lang="en-US" altLang="ko-KR" dirty="0" smtClean="0"/>
              <a:t> CONTROLLED BY NMI AND WDS</a:t>
            </a:r>
            <a:endParaRPr lang="ko-KR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700808"/>
            <a:ext cx="5221719" cy="279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653136"/>
            <a:ext cx="4680520" cy="1802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128" y="4725144"/>
            <a:ext cx="2327088" cy="1718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4674818"/>
            <a:ext cx="2670711" cy="1866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412776"/>
            <a:ext cx="8043070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199" y="2202146"/>
            <a:ext cx="5940720" cy="3312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0341" y="2162139"/>
            <a:ext cx="1967071" cy="2128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208" y="4434546"/>
            <a:ext cx="2148657" cy="1226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Power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88840"/>
            <a:ext cx="5050904" cy="3243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62464" y="2652376"/>
            <a:ext cx="2871699" cy="202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Motion 1AXIS</a:t>
            </a:r>
            <a:endParaRPr lang="ko-KR" altLang="en-US" dirty="0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043797"/>
            <a:ext cx="4527550" cy="334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7900" y="2474163"/>
            <a:ext cx="4041775" cy="2447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5733256"/>
            <a:ext cx="23479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2987824" y="5733256"/>
            <a:ext cx="5904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오실레이터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크리스탈이</a:t>
            </a:r>
            <a:r>
              <a:rPr lang="ko-KR" altLang="en-US" dirty="0" smtClean="0"/>
              <a:t> 내장되어 있어 간단한 회로로 원하는 </a:t>
            </a:r>
            <a:r>
              <a:rPr lang="ko-KR" altLang="en-US" dirty="0" err="1" smtClean="0"/>
              <a:t>클럭</a:t>
            </a:r>
            <a:r>
              <a:rPr lang="ko-KR" altLang="en-US" dirty="0" smtClean="0"/>
              <a:t> 발생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비싸고 고정 주파수 발진임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Motion 2AXIS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12776"/>
            <a:ext cx="4526962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2204864"/>
            <a:ext cx="4041775" cy="2986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Sensor (</a:t>
            </a:r>
            <a:r>
              <a:rPr lang="en-US" altLang="ko-KR" dirty="0" err="1" smtClean="0"/>
              <a:t>Photocoupler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4621890" cy="5008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3861048"/>
            <a:ext cx="1092748" cy="2506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 cstate="print"/>
          <a:srcRect t="11725"/>
          <a:stretch>
            <a:fillRect/>
          </a:stretch>
        </p:blipFill>
        <p:spPr bwMode="auto">
          <a:xfrm>
            <a:off x="5148064" y="1340768"/>
            <a:ext cx="3790255" cy="1525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080" y="2996952"/>
            <a:ext cx="3503290" cy="665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타원 15"/>
          <p:cNvSpPr/>
          <p:nvPr/>
        </p:nvSpPr>
        <p:spPr>
          <a:xfrm>
            <a:off x="7092280" y="1196752"/>
            <a:ext cx="1296144" cy="1296144"/>
          </a:xfrm>
          <a:prstGeom prst="ellipse">
            <a:avLst/>
          </a:prstGeom>
          <a:noFill/>
          <a:ln w="285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Pull up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491880" y="1772816"/>
            <a:ext cx="1296144" cy="1296144"/>
          </a:xfrm>
          <a:prstGeom prst="ellipse">
            <a:avLst/>
          </a:prstGeom>
          <a:noFill/>
          <a:ln w="285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2329135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Pull down </a:t>
            </a:r>
            <a:endParaRPr lang="ko-KR" altLang="en-US" sz="1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ETECH_Design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EETECH_Design</Template>
  <TotalTime>292</TotalTime>
  <Words>59</Words>
  <Application>Microsoft Office PowerPoint</Application>
  <PresentationFormat>화면 슬라이드 쇼(4:3)</PresentationFormat>
  <Paragraphs>20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EETECH_Design</vt:lpstr>
      <vt:lpstr>ADP 회로정리</vt:lpstr>
      <vt:lpstr>MCU</vt:lpstr>
      <vt:lpstr>PUSH-BUTTON RESET CONTROLLED BY NMI AND WDS</vt:lpstr>
      <vt:lpstr>DI</vt:lpstr>
      <vt:lpstr>COMM</vt:lpstr>
      <vt:lpstr>Power</vt:lpstr>
      <vt:lpstr>Motion 1AXIS</vt:lpstr>
      <vt:lpstr>Motion 2AXIS</vt:lpstr>
      <vt:lpstr>Sensor (Photocoupler)</vt:lpstr>
      <vt:lpstr>Sensor (Photocoupler)</vt:lpstr>
      <vt:lpstr>Sensor (FLUID Detector)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Administrator</dc:creator>
  <cp:lastModifiedBy>Administrator</cp:lastModifiedBy>
  <cp:revision>24</cp:revision>
  <dcterms:created xsi:type="dcterms:W3CDTF">2015-11-05T06:34:05Z</dcterms:created>
  <dcterms:modified xsi:type="dcterms:W3CDTF">2015-11-05T12:59:57Z</dcterms:modified>
</cp:coreProperties>
</file>