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7" r:id="rId8"/>
    <p:sldId id="264" r:id="rId9"/>
    <p:sldId id="265" r:id="rId10"/>
    <p:sldId id="266" r:id="rId11"/>
    <p:sldId id="268" r:id="rId12"/>
    <p:sldId id="260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0" autoAdjust="0"/>
  </p:normalViewPr>
  <p:slideViewPr>
    <p:cSldViewPr>
      <p:cViewPr varScale="1">
        <p:scale>
          <a:sx n="94" d="100"/>
          <a:sy n="94" d="100"/>
        </p:scale>
        <p:origin x="-46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회로설</a:t>
            </a:r>
            <a:r>
              <a:rPr lang="ko-KR" altLang="en-US" dirty="0" smtClean="0"/>
              <a:t>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큰 </a:t>
            </a:r>
            <a:r>
              <a:rPr lang="ko-KR" altLang="en-US" dirty="0" smtClean="0"/>
              <a:t>부하 제어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의 저항치 결정은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err="1" smtClean="0"/>
              <a:t>되었을때</a:t>
            </a:r>
            <a:r>
              <a:rPr lang="ko-KR" altLang="en-US" sz="2000" dirty="0" smtClean="0"/>
              <a:t> 베이스 전류（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＝부하 전류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Ic</a:t>
            </a:r>
            <a:r>
              <a:rPr lang="en-US" altLang="ko-KR" sz="2000" dirty="0" smtClean="0"/>
              <a:t>)÷</a:t>
            </a:r>
            <a:r>
              <a:rPr lang="ko-KR" altLang="en-US" sz="2000" dirty="0" smtClean="0"/>
              <a:t>직류 </a:t>
            </a:r>
            <a:r>
              <a:rPr lang="ko-KR" altLang="en-US" sz="2000" dirty="0" smtClean="0"/>
              <a:t>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로 정해지는 전류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보다 약간 큰 전류가 흐르도록 저항값을 </a:t>
            </a:r>
            <a:r>
              <a:rPr lang="ko-KR" altLang="en-US" sz="2000" dirty="0" smtClean="0"/>
              <a:t>설정해야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저항이 없으면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에 과전류가 흐르게 되어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가 발열로 </a:t>
            </a:r>
            <a:r>
              <a:rPr lang="ko-KR" altLang="en-US" sz="2000" dirty="0" smtClean="0"/>
              <a:t>파손됩니다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예：부하전류가 </a:t>
            </a:r>
            <a:r>
              <a:rPr lang="en-US" altLang="ko-KR" sz="2000" dirty="0" smtClean="0"/>
              <a:t>100mA </a:t>
            </a:r>
            <a:r>
              <a:rPr lang="ko-KR" altLang="en-US" sz="2000" dirty="0" smtClean="0"/>
              <a:t>이고 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=100, 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=1mA </a:t>
            </a:r>
            <a:r>
              <a:rPr lang="ko-KR" altLang="en-US" sz="2000" dirty="0" smtClean="0"/>
              <a:t>라 하고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전원을 </a:t>
            </a:r>
            <a:r>
              <a:rPr lang="en-US" altLang="ko-KR" sz="2000" dirty="0" smtClean="0"/>
              <a:t>5V</a:t>
            </a:r>
            <a:r>
              <a:rPr lang="ko-KR" altLang="en-US" sz="2000" dirty="0" smtClean="0"/>
              <a:t>라고 하면 ，</a:t>
            </a:r>
            <a:r>
              <a:rPr lang="en-US" altLang="ko-KR" sz="2000" dirty="0" err="1" smtClean="0"/>
              <a:t>Vbe</a:t>
            </a:r>
            <a:r>
              <a:rPr lang="ko-KR" altLang="en-US" sz="2000" dirty="0" smtClean="0"/>
              <a:t>는 약 </a:t>
            </a:r>
            <a:r>
              <a:rPr lang="en-US" altLang="ko-KR" sz="2000" dirty="0" smtClean="0"/>
              <a:t>0.6V</a:t>
            </a:r>
            <a:r>
              <a:rPr lang="ko-KR" altLang="en-US" sz="2000" dirty="0" smtClean="0"/>
              <a:t>로 일정이기 때문에 </a:t>
            </a:r>
            <a:r>
              <a:rPr lang="en-US" altLang="ko-KR" sz="2000" dirty="0" smtClean="0"/>
              <a:t>R1 = R2 = (5V - 0.6V) ÷ 1mA = 4.4KΩ </a:t>
            </a:r>
            <a:r>
              <a:rPr lang="ko-KR" altLang="en-US" sz="2000" dirty="0" smtClean="0"/>
              <a:t>이나 약간 여유를 </a:t>
            </a:r>
            <a:r>
              <a:rPr lang="ko-KR" altLang="en-US" sz="2000" dirty="0" smtClean="0"/>
              <a:t>주어서 </a:t>
            </a:r>
            <a:r>
              <a:rPr lang="ko-KR" altLang="en-US" sz="2000" dirty="0" smtClean="0"/>
              <a:t>３</a:t>
            </a:r>
            <a:r>
              <a:rPr lang="en-US" altLang="ko-KR" sz="2000" dirty="0" smtClean="0"/>
              <a:t>.3 KΩ </a:t>
            </a:r>
            <a:r>
              <a:rPr lang="ko-KR" altLang="en-US" sz="2000" dirty="0" smtClean="0"/>
              <a:t>정도면 </a:t>
            </a:r>
            <a:r>
              <a:rPr lang="ko-KR" altLang="en-US" sz="2000" dirty="0" smtClean="0"/>
              <a:t>적당할 것입니다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448" y="13491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트랜지스터로 드라이브하는 부하가 모터나 릴레이처럼 </a:t>
            </a:r>
            <a:r>
              <a:rPr lang="ko-KR" altLang="en-US" sz="2000" dirty="0" smtClean="0"/>
              <a:t>코일 </a:t>
            </a:r>
            <a:r>
              <a:rPr lang="ko-KR" altLang="en-US" sz="2000" dirty="0" err="1" smtClean="0"/>
              <a:t>부하일때는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역기전력에 </a:t>
            </a:r>
            <a:r>
              <a:rPr lang="ko-KR" altLang="en-US" sz="2000" dirty="0" smtClean="0"/>
              <a:t>주의할 필요가 </a:t>
            </a:r>
            <a:r>
              <a:rPr lang="ko-KR" altLang="en-US" sz="2000" dirty="0" smtClean="0"/>
              <a:t>있습니다．즉 코일의 전류를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할 때 </a:t>
            </a:r>
            <a:r>
              <a:rPr lang="ko-KR" altLang="en-US" sz="2000" dirty="0" smtClean="0"/>
              <a:t>순간적으로 역방향의 높은 전압이 </a:t>
            </a:r>
            <a:r>
              <a:rPr lang="ko-KR" altLang="en-US" sz="2000" dirty="0" smtClean="0"/>
              <a:t>코일의 양단에 </a:t>
            </a:r>
            <a:r>
              <a:rPr lang="ko-KR" altLang="en-US" sz="2000" dirty="0" smtClean="0"/>
              <a:t>발생하는데 이것을 </a:t>
            </a:r>
            <a:r>
              <a:rPr lang="ko-KR" altLang="en-US" sz="2000" dirty="0" smtClean="0"/>
              <a:t>그대로 </a:t>
            </a:r>
            <a:r>
              <a:rPr lang="ko-KR" altLang="en-US" sz="2000" dirty="0" smtClean="0"/>
              <a:t>방치하면 트랜지스터의 </a:t>
            </a:r>
            <a:r>
              <a:rPr lang="ko-KR" altLang="en-US" sz="2000" dirty="0" err="1" smtClean="0"/>
              <a:t>컬렉터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이미터간에</a:t>
            </a:r>
            <a:r>
              <a:rPr lang="ko-KR" altLang="en-US" sz="2000" dirty="0" smtClean="0"/>
              <a:t> 가해져서 </a:t>
            </a:r>
            <a:r>
              <a:rPr lang="ko-KR" altLang="en-US" sz="2000" dirty="0" smtClean="0"/>
              <a:t>경우에 </a:t>
            </a:r>
            <a:r>
              <a:rPr lang="ko-KR" altLang="en-US" sz="2000" dirty="0" smtClean="0"/>
              <a:t>따라 트랜지스터가 </a:t>
            </a:r>
            <a:r>
              <a:rPr lang="ko-KR" altLang="en-US" sz="2000" dirty="0" smtClean="0"/>
              <a:t>파손 </a:t>
            </a:r>
            <a:r>
              <a:rPr lang="ko-KR" altLang="en-US" sz="2000" dirty="0" err="1" smtClean="0"/>
              <a:t>될수도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있습니다．</a:t>
            </a:r>
          </a:p>
          <a:p>
            <a:pPr lvl="1"/>
            <a:r>
              <a:rPr lang="ko-KR" altLang="en-US" sz="2000" dirty="0" smtClean="0"/>
              <a:t>또한 이 역기전력은 </a:t>
            </a:r>
            <a:r>
              <a:rPr lang="ko-KR" altLang="en-US" sz="2000" dirty="0" err="1" smtClean="0"/>
              <a:t>노이즈로</a:t>
            </a:r>
            <a:r>
              <a:rPr lang="ko-KR" altLang="en-US" sz="2000" dirty="0" smtClean="0"/>
              <a:t> 작용하여 주변 회로의 </a:t>
            </a:r>
            <a:r>
              <a:rPr lang="ko-KR" altLang="en-US" sz="2000" dirty="0" err="1" smtClean="0"/>
              <a:t>오동작을</a:t>
            </a:r>
            <a:r>
              <a:rPr lang="ko-KR" altLang="en-US" sz="2000" dirty="0" smtClean="0"/>
              <a:t> 유발 할 수도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ko-KR" altLang="en-US" sz="2000" dirty="0" smtClean="0"/>
              <a:t>이것을 방지하기 위해 다음 그림과 같이 다이오드를 코일의 양단에 병렬에 </a:t>
            </a:r>
            <a:r>
              <a:rPr lang="ko-KR" altLang="en-US" sz="2000" dirty="0" err="1" smtClean="0"/>
              <a:t>접속합니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또한 이 다이오드는 최대한 코일에 가까운 위치에 붙여서 역 </a:t>
            </a:r>
            <a:r>
              <a:rPr lang="ko-KR" altLang="en-US" sz="2000" dirty="0" err="1" smtClean="0"/>
              <a:t>기전력을</a:t>
            </a:r>
            <a:r>
              <a:rPr lang="ko-KR" altLang="en-US" sz="2000" dirty="0" smtClean="0"/>
              <a:t> 흡수시켜야 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796010"/>
            <a:ext cx="2662321" cy="194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각종 </a:t>
            </a:r>
            <a:r>
              <a:rPr lang="ko-KR" altLang="en-US" sz="2000" dirty="0" err="1" smtClean="0"/>
              <a:t>센서류는</a:t>
            </a:r>
            <a:r>
              <a:rPr lang="ko-KR" altLang="en-US" sz="2000" dirty="0" smtClean="0"/>
              <a:t> 출력 전압이 낮아서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회로에 직접입력으로 사용하기 부적절한 </a:t>
            </a:r>
            <a:r>
              <a:rPr lang="ko-KR" altLang="en-US" sz="2000" dirty="0" smtClean="0"/>
              <a:t>경우가 많으며 </a:t>
            </a:r>
            <a:r>
              <a:rPr lang="ko-KR" altLang="en-US" sz="2000" dirty="0" smtClean="0"/>
              <a:t>이때 트랜지스터로 전압레벨을 증폭하여 사용합니다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이때는 </a:t>
            </a:r>
            <a:r>
              <a:rPr lang="ko-KR" altLang="en-US" sz="2000" dirty="0" smtClean="0"/>
              <a:t>결국 </a:t>
            </a:r>
            <a:r>
              <a:rPr lang="ko-KR" altLang="en-US" sz="2000" dirty="0" smtClean="0"/>
              <a:t>직류전압증폭기로 사용하는 것이 </a:t>
            </a:r>
            <a:r>
              <a:rPr lang="ko-KR" altLang="en-US" sz="2000" dirty="0" smtClean="0"/>
              <a:t>되기 때문에 본래의 기본증폭 회로로 구성하면 되나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판정하는 정도면 </a:t>
            </a:r>
            <a:r>
              <a:rPr lang="ko-KR" altLang="en-US" sz="2000" dirty="0" smtClean="0"/>
              <a:t>족하기 때문에 회로를 </a:t>
            </a:r>
            <a:r>
              <a:rPr lang="ko-KR" altLang="en-US" sz="2000" dirty="0" err="1" smtClean="0"/>
              <a:t>간략화</a:t>
            </a:r>
            <a:r>
              <a:rPr lang="ko-KR" altLang="en-US" sz="2000" dirty="0" smtClean="0"/>
              <a:t> 할 수 있습니다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실제로 사용하는 회로는 그림과 같이 되며 입력으로 사용된 센서의 출력 전압이 </a:t>
            </a:r>
            <a:r>
              <a:rPr lang="ko-KR" altLang="en-US" sz="2000" dirty="0" smtClean="0"/>
              <a:t>평상시는 거의 </a:t>
            </a:r>
            <a:r>
              <a:rPr lang="en-US" altLang="ko-KR" sz="2000" dirty="0" smtClean="0"/>
              <a:t>0V</a:t>
            </a:r>
            <a:r>
              <a:rPr lang="ko-KR" altLang="en-US" sz="2000" dirty="0" smtClean="0"/>
              <a:t>이고 검출시에 </a:t>
            </a:r>
            <a:r>
              <a:rPr lang="en-US" altLang="ko-KR" sz="2000" dirty="0" smtClean="0"/>
              <a:t>0.6V </a:t>
            </a:r>
            <a:r>
              <a:rPr lang="ko-KR" altLang="en-US" sz="2000" dirty="0" err="1" smtClean="0"/>
              <a:t>이상일때와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0.6V </a:t>
            </a:r>
            <a:r>
              <a:rPr lang="ko-KR" altLang="en-US" sz="2000" dirty="0" smtClean="0"/>
              <a:t>이하 일 때 회로가 조금 다르게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(a)</a:t>
            </a:r>
            <a:r>
              <a:rPr lang="ko-KR" altLang="en-US" sz="1500" dirty="0" smtClean="0"/>
              <a:t>의 회로에서 센서의 출력이 평상시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에 가깝기 때문에 트랜지스터는 </a:t>
            </a:r>
            <a:r>
              <a:rPr lang="en-US" altLang="ko-KR" sz="1500" dirty="0" smtClean="0"/>
              <a:t>Off </a:t>
            </a:r>
            <a:r>
              <a:rPr lang="ko-KR" altLang="en-US" sz="1500" dirty="0" smtClean="0"/>
              <a:t>되어 디지털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전원전압에 가까워저서 </a:t>
            </a:r>
            <a:r>
              <a:rPr lang="en-US" altLang="ko-KR" sz="1500" dirty="0" smtClean="0"/>
              <a:t>High</a:t>
            </a:r>
            <a:r>
              <a:rPr lang="ko-KR" altLang="en-US" sz="1500" dirty="0" smtClean="0"/>
              <a:t>로 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센서 </a:t>
            </a:r>
            <a:r>
              <a:rPr lang="ko-KR" altLang="en-US" sz="1500" dirty="0" err="1" smtClean="0"/>
              <a:t>검출시에</a:t>
            </a:r>
            <a:r>
              <a:rPr lang="ko-KR" altLang="en-US" sz="1500" dirty="0" smtClean="0"/>
              <a:t> 출력이 </a:t>
            </a:r>
            <a:r>
              <a:rPr lang="en-US" altLang="ko-KR" sz="1500" dirty="0" smtClean="0"/>
              <a:t>0.6V </a:t>
            </a:r>
            <a:r>
              <a:rPr lang="ko-KR" altLang="en-US" sz="1500" dirty="0" smtClean="0"/>
              <a:t>이상이 되면 트랜지스터가 </a:t>
            </a:r>
            <a:r>
              <a:rPr lang="en-US" altLang="ko-KR" sz="1500" dirty="0" smtClean="0"/>
              <a:t>On</a:t>
            </a:r>
            <a:r>
              <a:rPr lang="ko-KR" altLang="en-US" sz="1500" dirty="0" smtClean="0"/>
              <a:t>으로 되어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가 되고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로 됩니다</a:t>
            </a:r>
            <a:r>
              <a:rPr lang="en-US" altLang="ko-KR" sz="15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과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의 저항치 결정방법은 먼저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는 디지탈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입력전류는 수 </a:t>
            </a:r>
            <a:r>
              <a:rPr lang="en-US" altLang="ko-KR" sz="1500" dirty="0" smtClean="0"/>
              <a:t>10μA </a:t>
            </a:r>
            <a:r>
              <a:rPr lang="ko-KR" altLang="en-US" sz="1500" dirty="0" err="1" smtClean="0"/>
              <a:t>이하이기때문에</a:t>
            </a:r>
            <a:r>
              <a:rPr lang="ko-KR" altLang="en-US" sz="1500" dirty="0" smtClean="0"/>
              <a:t> 트랜지스터가 </a:t>
            </a:r>
            <a:r>
              <a:rPr lang="en-US" altLang="ko-KR" sz="1500" dirty="0" smtClean="0"/>
              <a:t>Off</a:t>
            </a:r>
            <a:r>
              <a:rPr lang="ko-KR" altLang="en-US" sz="1500" dirty="0" smtClean="0"/>
              <a:t>되었을 때 </a:t>
            </a:r>
            <a:r>
              <a:rPr lang="en-US" altLang="ko-KR" sz="1500" dirty="0" err="1" smtClean="0"/>
              <a:t>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경유하여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에 전류가 흐를 수 있도록 수 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이하의 </a:t>
            </a:r>
            <a:r>
              <a:rPr lang="ko-KR" altLang="en-US" sz="1500" dirty="0" smtClean="0"/>
              <a:t>저항이면 적당하며 </a:t>
            </a:r>
            <a:r>
              <a:rPr lang="ko-KR" altLang="en-US" sz="1500" dirty="0" smtClean="0"/>
              <a:t>보통은 </a:t>
            </a:r>
            <a:r>
              <a:rPr lang="en-US" altLang="ko-KR" sz="1500" dirty="0" smtClean="0"/>
              <a:t>5KΩ∼20KΩ </a:t>
            </a:r>
            <a:r>
              <a:rPr lang="ko-KR" altLang="en-US" sz="1500" dirty="0" smtClean="0"/>
              <a:t>정도가 </a:t>
            </a:r>
            <a:r>
              <a:rPr lang="ko-KR" altLang="en-US" sz="1500" dirty="0" smtClean="0"/>
              <a:t>쓰여집니다</a:t>
            </a:r>
            <a:r>
              <a:rPr lang="en-US" altLang="ko-KR" sz="15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은 센서의 출력 전류에 의하여 결정되며 너무 작게 하면 센서에 무리를 주어 감도가 </a:t>
            </a:r>
            <a:r>
              <a:rPr lang="ko-KR" altLang="en-US" sz="1500" dirty="0" smtClean="0"/>
              <a:t>떨어질수 </a:t>
            </a:r>
            <a:r>
              <a:rPr lang="ko-KR" altLang="en-US" sz="1500" dirty="0" smtClean="0"/>
              <a:t>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대부분은 수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정도면 적당하며 일반적으로 </a:t>
            </a:r>
            <a:r>
              <a:rPr lang="en-US" altLang="ko-KR" sz="1500" dirty="0" smtClean="0"/>
              <a:t>10KΩ ~ 50KΩ </a:t>
            </a:r>
            <a:r>
              <a:rPr lang="ko-KR" altLang="en-US" sz="1500" dirty="0" smtClean="0"/>
              <a:t>정도가 </a:t>
            </a:r>
            <a:r>
              <a:rPr lang="ko-KR" altLang="en-US" sz="1500" dirty="0" smtClean="0"/>
              <a:t>쓰여지지만 </a:t>
            </a:r>
            <a:r>
              <a:rPr lang="ko-KR" altLang="en-US" sz="1500" dirty="0" smtClean="0"/>
              <a:t>센서의 규격에 최적 </a:t>
            </a:r>
            <a:r>
              <a:rPr lang="ko-KR" altLang="en-US" sz="1500" dirty="0" err="1" smtClean="0"/>
              <a:t>부하저항치가</a:t>
            </a:r>
            <a:r>
              <a:rPr lang="ko-KR" altLang="en-US" sz="1500" dirty="0" smtClean="0"/>
              <a:t> 있으면 </a:t>
            </a:r>
            <a:r>
              <a:rPr lang="ko-KR" altLang="en-US" sz="1500" dirty="0" err="1" smtClean="0"/>
              <a:t>그에따른</a:t>
            </a:r>
            <a:r>
              <a:rPr lang="ko-KR" altLang="en-US" sz="1500" dirty="0" smtClean="0"/>
              <a:t> 저항치를 사용하며 이때는 </a:t>
            </a:r>
            <a:r>
              <a:rPr lang="ko-KR" altLang="en-US" sz="1500" dirty="0" smtClean="0"/>
              <a:t>센서의 </a:t>
            </a:r>
            <a:r>
              <a:rPr lang="ko-KR" altLang="en-US" sz="1500" dirty="0" smtClean="0"/>
              <a:t>부하는 </a:t>
            </a:r>
            <a:r>
              <a:rPr lang="en-US" altLang="ko-KR" sz="1500" dirty="0" smtClean="0"/>
              <a:t>R1</a:t>
            </a:r>
            <a:r>
              <a:rPr lang="ko-KR" altLang="en-US" sz="1500" dirty="0" smtClean="0"/>
              <a:t>과 트랜지스터의 입력 저항이 병렬이 되므로 이점도 주의하여 결정해야 </a:t>
            </a:r>
            <a:r>
              <a:rPr lang="ko-KR" altLang="en-US" sz="1500" dirty="0" smtClean="0"/>
              <a:t>합니다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참고로 트랜지스터의 입력저항은 수 </a:t>
            </a:r>
            <a:r>
              <a:rPr lang="en-US" altLang="ko-KR" sz="1500" dirty="0" smtClean="0"/>
              <a:t>10KΩ</a:t>
            </a:r>
            <a:r>
              <a:rPr lang="ko-KR" altLang="en-US" sz="1500" dirty="0" smtClean="0"/>
              <a:t>정도 입니다．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(b) </a:t>
            </a:r>
            <a:r>
              <a:rPr lang="ko-KR" altLang="en-US" sz="1600" dirty="0" smtClean="0"/>
              <a:t>회로에서 저항치의 결정 방법은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같지만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수 </a:t>
            </a:r>
            <a:r>
              <a:rPr lang="en-US" altLang="ko-KR" sz="1600" dirty="0" smtClean="0"/>
              <a:t>10KΩ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가변저항을 사용하여 </a:t>
            </a:r>
            <a:r>
              <a:rPr lang="ko-KR" altLang="en-US" sz="1600" dirty="0" smtClean="0"/>
              <a:t>평상시에 트랜지스터가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되고 </a:t>
            </a:r>
            <a:r>
              <a:rPr lang="ko-KR" altLang="en-US" sz="1600" dirty="0" err="1" smtClean="0"/>
              <a:t>센서감지시에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으로 되도록 조정하는 것이 </a:t>
            </a:r>
            <a:r>
              <a:rPr lang="ko-KR" altLang="en-US" sz="1600" dirty="0" smtClean="0"/>
              <a:t>필요합니다</a:t>
            </a:r>
            <a:r>
              <a:rPr lang="ko-KR" altLang="en-US" sz="1600" dirty="0" smtClean="0"/>
              <a:t>．이때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비가 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대 </a:t>
            </a:r>
            <a:r>
              <a:rPr lang="en-US" altLang="ko-KR" sz="1600" dirty="0" err="1" smtClean="0"/>
              <a:t>Vcc</a:t>
            </a:r>
            <a:r>
              <a:rPr lang="ko-KR" altLang="en-US" sz="1600" dirty="0" smtClean="0"/>
              <a:t>의 비와 거의 같은 정도가 되도록 하는 것이 </a:t>
            </a:r>
            <a:r>
              <a:rPr lang="ko-KR" altLang="en-US" sz="1600" dirty="0" smtClean="0"/>
              <a:t>좋습니다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트랜지스터 입력저항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10KΩ)</a:t>
            </a:r>
            <a:r>
              <a:rPr lang="ko-KR" altLang="en-US" sz="1600" dirty="0" smtClean="0"/>
              <a:t>의 병렬 저항이 센서의 부하가 되기 때문에 센서의 </a:t>
            </a:r>
            <a:r>
              <a:rPr lang="ko-KR" altLang="en-US" sz="1600" dirty="0" smtClean="0"/>
              <a:t>부</a:t>
            </a:r>
            <a:r>
              <a:rPr lang="ko-KR" altLang="en-US" sz="1600" dirty="0" smtClean="0"/>
              <a:t>하 드라이브 능력을 넘지 않게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이 수</a:t>
            </a:r>
            <a:r>
              <a:rPr lang="en-US" altLang="ko-KR" sz="1600" dirty="0" smtClean="0"/>
              <a:t>KΩ (</a:t>
            </a:r>
            <a:r>
              <a:rPr lang="ko-KR" altLang="en-US" sz="1600" dirty="0" smtClean="0"/>
              <a:t>많게는 </a:t>
            </a:r>
            <a:r>
              <a:rPr lang="en-US" altLang="ko-KR" sz="1600" dirty="0" smtClean="0"/>
              <a:t>2KΩ~ 5KΩ</a:t>
            </a:r>
            <a:r>
              <a:rPr lang="ko-KR" altLang="en-US" sz="1600" dirty="0" smtClean="0"/>
              <a:t>정도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</a:t>
            </a:r>
            <a:r>
              <a:rPr lang="ko-KR" altLang="en-US" sz="1600" dirty="0" smtClean="0"/>
              <a:t>되도록 합니다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센서의 출력 신호가 １</a:t>
            </a:r>
            <a:r>
              <a:rPr lang="en-US" altLang="ko-KR" sz="1600" dirty="0" err="1" smtClean="0"/>
              <a:t>msec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이하의 짧은 </a:t>
            </a:r>
            <a:r>
              <a:rPr lang="ko-KR" altLang="en-US" sz="1600" dirty="0" err="1" smtClean="0"/>
              <a:t>펄스일때는</a:t>
            </a:r>
            <a:r>
              <a:rPr lang="ko-KR" altLang="en-US" sz="1600" dirty="0" smtClean="0"/>
              <a:t> 사용할 트랜지스터의 주파수 </a:t>
            </a:r>
            <a:r>
              <a:rPr lang="ko-KR" altLang="en-US" sz="1600" dirty="0" smtClean="0"/>
              <a:t>특성을 고려할 </a:t>
            </a:r>
            <a:r>
              <a:rPr lang="ko-KR" altLang="en-US" sz="1600" dirty="0" smtClean="0"/>
              <a:t>필요가 있지만 그 이외에는 주파수 특성을 걱정할 필요가 없으며 사용전압과 </a:t>
            </a:r>
            <a:r>
              <a:rPr lang="ko-KR" altLang="en-US" sz="1600" dirty="0" smtClean="0"/>
              <a:t>전류 </a:t>
            </a:r>
            <a:r>
              <a:rPr lang="ko-KR" altLang="en-US" sz="1600" dirty="0" err="1" smtClean="0"/>
              <a:t>증폭율이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적당한 것을 사용하면 </a:t>
            </a:r>
            <a:r>
              <a:rPr lang="ko-KR" altLang="en-US" sz="1600" dirty="0" err="1" smtClean="0"/>
              <a:t>좋을것입니다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출력전류는 </a:t>
            </a:r>
            <a:r>
              <a:rPr lang="ko-KR" altLang="en-US" sz="1600" dirty="0" err="1" smtClean="0"/>
              <a:t>디지탈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IC</a:t>
            </a:r>
            <a:r>
              <a:rPr lang="ko-KR" altLang="en-US" sz="1600" dirty="0" smtClean="0"/>
              <a:t>정도라면 수 </a:t>
            </a:r>
            <a:r>
              <a:rPr lang="en-US" altLang="ko-KR" sz="1600" dirty="0" smtClean="0"/>
              <a:t>10μA </a:t>
            </a:r>
            <a:r>
              <a:rPr lang="ko-KR" altLang="en-US" sz="1600" dirty="0" smtClean="0"/>
              <a:t>정도면 </a:t>
            </a:r>
            <a:r>
              <a:rPr lang="ko-KR" altLang="en-US" sz="1600" dirty="0" smtClean="0"/>
              <a:t>충분하기 때문에 걱정하지 않아도 될 것입니다</a:t>
            </a:r>
            <a:r>
              <a:rPr lang="en-US" altLang="ko-KR" sz="1600" dirty="0" smtClean="0"/>
              <a:t>.</a:t>
            </a:r>
            <a:endParaRPr lang="ko-KR" alt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3549191" cy="27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아날로그 신호를 증폭하기 위한 기본 회로는 대부분 </a:t>
            </a:r>
            <a:r>
              <a:rPr lang="ko-KR" altLang="en-US" dirty="0" err="1" smtClean="0"/>
              <a:t>이미터</a:t>
            </a:r>
            <a:r>
              <a:rPr lang="ko-KR" altLang="en-US" dirty="0" smtClean="0"/>
              <a:t> 접지 회로를 사용하며 </a:t>
            </a:r>
            <a:r>
              <a:rPr lang="ko-KR" altLang="en-US" dirty="0" smtClean="0"/>
              <a:t>최대한 깨끗하게 </a:t>
            </a:r>
            <a:r>
              <a:rPr lang="ko-KR" altLang="en-US" dirty="0" smtClean="0"/>
              <a:t>입력 신호를 증폭하도록 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그 기본회로는 다음 그림과 같으며 회로정수의 결정방법은 아래와 같은 순서로 행합니다．</a:t>
            </a:r>
          </a:p>
          <a:p>
            <a:pPr lvl="1"/>
            <a:r>
              <a:rPr lang="ko-KR" altLang="en-US" sz="2000" dirty="0" smtClean="0"/>
              <a:t>여기로 미리 사용할 전원전압（</a:t>
            </a:r>
            <a:r>
              <a:rPr lang="en-US" altLang="ko-KR" sz="2000" dirty="0" err="1" smtClean="0"/>
              <a:t>Vcc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정해 있는 것으로 하고 사용할 트랜지스터의 </a:t>
            </a:r>
            <a:r>
              <a:rPr lang="ko-KR" altLang="en-US" sz="2000" dirty="0" smtClean="0"/>
              <a:t>전류 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으로 가정합니다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트랜지스터의 </a:t>
            </a:r>
            <a:r>
              <a:rPr lang="ko-KR" altLang="en-US" sz="2000" dirty="0" err="1" smtClean="0"/>
              <a:t>선정시는</a:t>
            </a:r>
            <a:r>
              <a:rPr lang="ko-KR" altLang="en-US" sz="2000" dirty="0" smtClean="0"/>
              <a:t> 주파수 특성이 중요하고 </a:t>
            </a:r>
            <a:r>
              <a:rPr lang="ko-KR" altLang="en-US" sz="2000" dirty="0" smtClean="0"/>
              <a:t>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높은것을 사용할 필요가 있습니다．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예</a:t>
            </a:r>
            <a:r>
              <a:rPr lang="ko-KR" altLang="en-US" dirty="0" smtClean="0"/>
              <a:t>：</a:t>
            </a:r>
          </a:p>
          <a:p>
            <a:pPr lvl="1"/>
            <a:r>
              <a:rPr lang="en-US" altLang="ko-KR" dirty="0" err="1" smtClean="0"/>
              <a:t>fT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200MHz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hfe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이라면，</a:t>
            </a:r>
            <a:r>
              <a:rPr lang="en-US" altLang="ko-KR" dirty="0" smtClean="0"/>
              <a:t>200MHz ÷ 100 = 2MHz 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되어 실제로 </a:t>
            </a:r>
            <a:r>
              <a:rPr lang="ko-KR" altLang="en-US" dirty="0" smtClean="0"/>
              <a:t>사용할 수 있는 주파수는 ２</a:t>
            </a:r>
            <a:r>
              <a:rPr lang="en-US" altLang="ko-KR" dirty="0" smtClean="0"/>
              <a:t>MHz </a:t>
            </a:r>
            <a:r>
              <a:rPr lang="ko-KR" altLang="en-US" dirty="0" smtClean="0"/>
              <a:t>정도가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10MHz </a:t>
            </a:r>
            <a:r>
              <a:rPr lang="ko-KR" altLang="en-US" dirty="0" smtClean="0"/>
              <a:t>이상의 주파수로 사용하려면 </a:t>
            </a:r>
            <a:r>
              <a:rPr lang="en-US" altLang="ko-KR" dirty="0" smtClean="0"/>
              <a:t>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1GHz </a:t>
            </a:r>
            <a:r>
              <a:rPr lang="ko-KR" altLang="en-US" dirty="0" smtClean="0"/>
              <a:t>이상이 </a:t>
            </a:r>
            <a:r>
              <a:rPr lang="ko-KR" altLang="en-US" dirty="0" smtClean="0"/>
              <a:t>필요하게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컬렉터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저항（</a:t>
            </a:r>
            <a:r>
              <a:rPr lang="en-US" altLang="ko-KR" sz="2000" dirty="0" err="1" smtClean="0"/>
              <a:t>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smtClean="0"/>
              <a:t>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이것은 부하전류（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고려해서 결정해야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파워가 필요한 </a:t>
            </a:r>
            <a:r>
              <a:rPr lang="ko-KR" altLang="en-US" sz="1600" dirty="0" err="1" smtClean="0"/>
              <a:t>드라이브일때는</a:t>
            </a:r>
            <a:r>
              <a:rPr lang="ko-KR" altLang="en-US" sz="1600" dirty="0" smtClean="0"/>
              <a:t> 수 １００ｍ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필요하며 통상은 수 ｍ</a:t>
            </a:r>
            <a:r>
              <a:rPr lang="en-US" altLang="ko-KR" sz="1600" dirty="0" smtClean="0"/>
              <a:t>A ~ </a:t>
            </a:r>
            <a:r>
              <a:rPr lang="ko-KR" altLang="en-US" sz="1600" dirty="0" smtClean="0"/>
              <a:t>수 １０ｍ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</a:t>
            </a:r>
            <a:r>
              <a:rPr lang="ko-KR" altLang="en-US" sz="1600" dirty="0" smtClean="0"/>
              <a:t>일반적입니다．</a:t>
            </a:r>
          </a:p>
          <a:p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무신호시 출력전압이 전원 전압의 １／２이 되도록 하면 되며</a:t>
            </a:r>
          </a:p>
          <a:p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 = </a:t>
            </a:r>
            <a:r>
              <a:rPr lang="ko-KR" altLang="en-US" sz="1600" dirty="0" smtClean="0"/>
              <a:t>（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/2) ÷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계산하면 구할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예：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=5V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２</a:t>
            </a:r>
            <a:r>
              <a:rPr lang="en-US" altLang="ko-KR" sz="1600" dirty="0" err="1" smtClean="0"/>
              <a:t>mA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라면 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=1.25KΩ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1KΩ)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저항（</a:t>
            </a:r>
            <a:r>
              <a:rPr lang="en-US" altLang="ko-KR" sz="2000" dirty="0" smtClean="0"/>
              <a:t>Re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 저항은 입력신호가 １</a:t>
            </a:r>
            <a:r>
              <a:rPr lang="en-US" altLang="ko-KR" sz="1600" dirty="0" smtClean="0"/>
              <a:t>V </a:t>
            </a:r>
            <a:r>
              <a:rPr lang="ko-KR" altLang="en-US" sz="1600" dirty="0" smtClean="0"/>
              <a:t>이상이 되어도 출력이 포화하지 않도록 하여 신호를 깨끗하게 </a:t>
            </a:r>
            <a:r>
              <a:rPr lang="ko-KR" altLang="en-US" sz="1600" dirty="0" smtClean="0"/>
              <a:t>증폭 </a:t>
            </a:r>
            <a:r>
              <a:rPr lang="ko-KR" altLang="en-US" sz="1600" dirty="0" smtClean="0"/>
              <a:t>할 수 있도록 합니다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값의 </a:t>
            </a:r>
            <a:r>
              <a:rPr lang="ko-KR" altLang="en-US" sz="1600" dirty="0" smtClean="0"/>
              <a:t>결정은 </a:t>
            </a:r>
            <a:r>
              <a:rPr lang="ko-KR" altLang="en-US" sz="1600" dirty="0" err="1" smtClean="0"/>
              <a:t>러프하게</a:t>
            </a:r>
            <a:r>
              <a:rPr lang="ko-KR" altLang="en-US" sz="1600" dirty="0" smtClean="0"/>
              <a:t> 생각해도 좋으며 통상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1/5 ∼ 1/10 </a:t>
            </a:r>
            <a:r>
              <a:rPr lang="ko-KR" altLang="en-US" sz="1600" dirty="0" smtClean="0"/>
              <a:t>정도면 </a:t>
            </a:r>
            <a:r>
              <a:rPr lang="ko-KR" altLang="en-US" sz="1600" dirty="0" smtClean="0"/>
              <a:t>족합니다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1KΩ ÷ 5 = 200Ω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베이스 저항（</a:t>
            </a:r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먼저 필요한 베이스 전압（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무신호시 </a:t>
            </a:r>
            <a:r>
              <a:rPr lang="en-US" altLang="ko-KR" sz="1600" dirty="0" smtClean="0"/>
              <a:t>Re</a:t>
            </a:r>
            <a:r>
              <a:rPr lang="ko-KR" altLang="en-US" sz="1600" dirty="0" smtClean="0"/>
              <a:t>에는 </a:t>
            </a:r>
            <a:r>
              <a:rPr lang="en-US" altLang="ko-KR" sz="1600" dirty="0" err="1" smtClean="0"/>
              <a:t>Ic</a:t>
            </a:r>
            <a:r>
              <a:rPr lang="ko-KR" altLang="en-US" sz="1600" dirty="0" smtClean="0"/>
              <a:t>의 전류가 흐르고 있고 베이스 이미터간 전압은 약 </a:t>
            </a:r>
            <a:r>
              <a:rPr lang="en-US" altLang="ko-KR" sz="1600" dirty="0" smtClean="0"/>
              <a:t>0.6V</a:t>
            </a:r>
            <a:r>
              <a:rPr lang="ko-KR" altLang="en-US" sz="1600" dirty="0" smtClean="0"/>
              <a:t>로 거의 </a:t>
            </a:r>
            <a:r>
              <a:rPr lang="ko-KR" altLang="en-US" sz="1600" dirty="0" smtClean="0"/>
              <a:t>일정하기 때문에 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Ic×Re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로 됩니다</a:t>
            </a:r>
            <a:r>
              <a:rPr lang="ko-KR" altLang="en-US" sz="1600" dirty="0" smtClean="0"/>
              <a:t>．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（예</a:t>
            </a:r>
            <a:r>
              <a:rPr lang="ko-KR" altLang="en-US" sz="1600" dirty="0" smtClean="0"/>
              <a:t>： </a:t>
            </a:r>
            <a:r>
              <a:rPr lang="en-US" altLang="ko-KR" sz="1600" dirty="0" smtClean="0"/>
              <a:t>2mA × 200Ω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 = 1.0V</a:t>
            </a:r>
            <a:r>
              <a:rPr lang="ko-KR" altLang="en-US" sz="1600" dirty="0" smtClean="0"/>
              <a:t>）</a:t>
            </a:r>
            <a:endParaRPr lang="en-US" altLang="ko-KR" sz="1600" dirty="0" smtClean="0"/>
          </a:p>
          <a:p>
            <a:r>
              <a:rPr lang="ko-KR" altLang="en-US" sz="1600" dirty="0" smtClean="0"/>
              <a:t>다음에 필요한 베이스 전류（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전류 </a:t>
            </a:r>
            <a:r>
              <a:rPr lang="ko-KR" altLang="en-US" sz="1600" dirty="0" err="1" smtClean="0"/>
              <a:t>증폭율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의해 </a:t>
            </a:r>
            <a:r>
              <a:rPr lang="ko-KR" altLang="en-US" sz="1600" dirty="0" smtClean="0"/>
              <a:t>계산하면 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÷ </a:t>
            </a:r>
            <a:r>
              <a:rPr lang="en-US" altLang="ko-KR" sz="1600" dirty="0" err="1" smtClean="0"/>
              <a:t>hfe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（예</a:t>
            </a:r>
            <a:r>
              <a:rPr lang="ko-KR" altLang="en-US" sz="1600" dirty="0" smtClean="0"/>
              <a:t>：</a:t>
            </a:r>
            <a:r>
              <a:rPr lang="en-US" altLang="ko-KR" sz="1600" dirty="0" smtClean="0"/>
              <a:t>2mA÷100 = 0.02mA 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）가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여기에서 베이스 저항은 베이스 전류의 １０배 이상의 전류가 흐르게 하여 베이스전류 </a:t>
            </a:r>
            <a:r>
              <a:rPr lang="ko-KR" altLang="en-US" sz="1600" dirty="0" smtClean="0"/>
              <a:t>및 베이스 </a:t>
            </a:r>
            <a:r>
              <a:rPr lang="ko-KR" altLang="en-US" sz="1600" dirty="0" smtClean="0"/>
              <a:t>전압이 변동하지 않도록 하며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，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다음과 같이 계산합니다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pt-BR" altLang="ko-KR" sz="1600" dirty="0" smtClean="0"/>
              <a:t>R1 </a:t>
            </a:r>
            <a:r>
              <a:rPr lang="pt-BR" altLang="ko-KR" sz="1600" dirty="0" smtClean="0"/>
              <a:t>= 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Vcc - Vb) ÷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10×Ic</a:t>
            </a:r>
            <a:r>
              <a:rPr lang="ko-KR" altLang="pt-BR" sz="1600" dirty="0" smtClean="0"/>
              <a:t>）</a:t>
            </a:r>
            <a:r>
              <a:rPr lang="pt-BR" altLang="ko-KR" sz="1600" dirty="0" smtClean="0"/>
              <a:t>, </a:t>
            </a:r>
            <a:endParaRPr lang="pt-BR" altLang="ko-KR" sz="1600" dirty="0" smtClean="0"/>
          </a:p>
          <a:p>
            <a:pPr>
              <a:buNone/>
            </a:pPr>
            <a:r>
              <a:rPr lang="pt-BR" altLang="ko-KR" sz="1600" dirty="0" smtClean="0"/>
              <a:t> </a:t>
            </a:r>
            <a:r>
              <a:rPr lang="pt-BR" altLang="ko-KR" sz="1600" dirty="0" smtClean="0"/>
              <a:t>   R2 </a:t>
            </a:r>
            <a:r>
              <a:rPr lang="pt-BR" altLang="ko-KR" sz="1600" dirty="0" smtClean="0"/>
              <a:t>= Vb ÷ (10 × Ic)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R1=(5V-1V)÷10×0.02mA=20K</a:t>
            </a:r>
            <a:r>
              <a:rPr lang="el-GR" altLang="ko-KR" sz="1600" dirty="0" smtClean="0"/>
              <a:t>Ω 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R2=1V</a:t>
            </a:r>
            <a:r>
              <a:rPr lang="en-US" altLang="ko-KR" sz="1600" dirty="0" smtClean="0"/>
              <a:t>÷(10×0.02mA)=5K</a:t>
            </a:r>
            <a:r>
              <a:rPr lang="el-GR" altLang="ko-KR" sz="1600" dirty="0" smtClean="0"/>
              <a:t>Ω </a:t>
            </a:r>
            <a:r>
              <a:rPr lang="ko-KR" altLang="el-GR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err="1" smtClean="0"/>
              <a:t>커플링</a:t>
            </a:r>
            <a:r>
              <a:rPr lang="ko-KR" altLang="en-US" sz="2000" dirty="0" smtClean="0"/>
              <a:t> 콘덴서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용량결정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교류신호를 증폭하는 경우는 직류전압과 무관하게 하기 위해 </a:t>
            </a:r>
            <a:r>
              <a:rPr lang="ko-KR" altLang="en-US" sz="1600" dirty="0" err="1" smtClean="0"/>
              <a:t>커플링</a:t>
            </a:r>
            <a:r>
              <a:rPr lang="ko-KR" altLang="en-US" sz="1600" dirty="0" smtClean="0"/>
              <a:t> 콘덴서（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）가 </a:t>
            </a:r>
            <a:r>
              <a:rPr lang="ko-KR" altLang="en-US" sz="1600" dirty="0" smtClean="0"/>
              <a:t>필요해집니다</a:t>
            </a:r>
            <a:r>
              <a:rPr lang="ko-KR" altLang="en-US" sz="1600" dirty="0" smtClean="0"/>
              <a:t>．이 값은 입력신호의 최저 주파수（ｆｃ）에 대하여 충분히 무시할 수 있는 </a:t>
            </a:r>
            <a:r>
              <a:rPr lang="ko-KR" altLang="en-US" sz="1600" dirty="0" err="1" smtClean="0"/>
              <a:t>임피던스가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되도록 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입력용 콘덴서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트랜지스터의 입력 임피던스를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이라고 한다면</a:t>
            </a:r>
            <a:endParaRPr lang="en-US" altLang="ko-KR" sz="1600" dirty="0" smtClean="0"/>
          </a:p>
          <a:p>
            <a:r>
              <a:rPr lang="ko-KR" altLang="en-US" sz="1600" dirty="0" smtClean="0"/>
              <a:t>ｆｃ 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</a:t>
            </a:r>
            <a:r>
              <a:rPr lang="en-US" altLang="ko-KR" sz="1600" dirty="0" smtClean="0"/>
              <a:t>2π × </a:t>
            </a:r>
            <a:r>
              <a:rPr lang="en-US" altLang="ko-KR" sz="1600" dirty="0" err="1" smtClean="0"/>
              <a:t>Rin</a:t>
            </a:r>
            <a:r>
              <a:rPr lang="en-US" altLang="ko-KR" sz="1600" dirty="0" smtClean="0"/>
              <a:t> ×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되도록 정해야 하며 입력 임피던스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은 대략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병렬 </a:t>
            </a:r>
            <a:r>
              <a:rPr lang="ko-KR" altLang="en-US" sz="1600" dirty="0" smtClean="0"/>
              <a:t>저항값이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예：ｆｃ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20Hz</a:t>
            </a:r>
            <a:r>
              <a:rPr lang="ko-KR" altLang="en-US" sz="1600" dirty="0" smtClean="0"/>
              <a:t>라고 할때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１／</a:t>
            </a:r>
            <a:r>
              <a:rPr lang="en-US" altLang="ko-KR" sz="1600" dirty="0" smtClean="0"/>
              <a:t>(6.3 × 4KΩ × 20Hz) = 2μF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ｉｎ </a:t>
            </a:r>
            <a:r>
              <a:rPr lang="en-US" altLang="ko-KR" sz="1600" dirty="0" smtClean="0"/>
              <a:t>= 4.7μF </a:t>
            </a:r>
            <a:r>
              <a:rPr lang="ko-KR" altLang="en-US" sz="1600" dirty="0" smtClean="0"/>
              <a:t>정도를 사용하면 좋습니다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Resistor</a:t>
            </a:r>
          </a:p>
          <a:p>
            <a:r>
              <a:rPr lang="en-US" altLang="ko-KR" dirty="0" smtClean="0"/>
              <a:t>Capacitor…</a:t>
            </a:r>
          </a:p>
          <a:p>
            <a:r>
              <a:rPr lang="en-US" altLang="ko-KR" dirty="0" smtClean="0"/>
              <a:t>Inductor…</a:t>
            </a:r>
          </a:p>
          <a:p>
            <a:r>
              <a:rPr lang="en-US" altLang="ko-KR" dirty="0" smtClean="0"/>
              <a:t>Transistor</a:t>
            </a:r>
          </a:p>
          <a:p>
            <a:r>
              <a:rPr lang="en-US" altLang="ko-KR" dirty="0" smtClean="0"/>
              <a:t>MOSFET</a:t>
            </a:r>
            <a:endParaRPr lang="en-US" altLang="ko-KR" dirty="0" smtClean="0"/>
          </a:p>
          <a:p>
            <a:r>
              <a:rPr lang="en-US" altLang="ko-KR" dirty="0" smtClean="0"/>
              <a:t>OP-AMP…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바이패스 콘덴서（</a:t>
            </a:r>
            <a:r>
              <a:rPr lang="en-US" altLang="ko-KR" sz="2000" dirty="0" err="1" smtClean="0"/>
              <a:t>Ce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err="1" smtClean="0"/>
              <a:t>이미터의</a:t>
            </a:r>
            <a:r>
              <a:rPr lang="ko-KR" altLang="en-US" sz="1600" dirty="0" smtClean="0"/>
              <a:t> 콘덴서도 최저 주파수에 대하여 충분히 낮은 </a:t>
            </a:r>
            <a:r>
              <a:rPr lang="ko-KR" altLang="en-US" sz="1600" dirty="0" err="1" smtClean="0"/>
              <a:t>인피던스가</a:t>
            </a:r>
            <a:r>
              <a:rPr lang="ko-KR" altLang="en-US" sz="1600" dirty="0" smtClean="0"/>
              <a:t> 되도록 정해야 하며</a:t>
            </a:r>
          </a:p>
          <a:p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（２</a:t>
            </a:r>
            <a:r>
              <a:rPr lang="en-US" altLang="ko-KR" sz="1600" dirty="0" smtClean="0"/>
              <a:t>π × </a:t>
            </a:r>
            <a:r>
              <a:rPr lang="ko-KR" altLang="en-US" sz="1600" dirty="0" smtClean="0"/>
              <a:t>ｆｃ </a:t>
            </a:r>
            <a:r>
              <a:rPr lang="en-US" altLang="ko-KR" sz="1600" dirty="0" smtClean="0"/>
              <a:t>× Re</a:t>
            </a:r>
            <a:r>
              <a:rPr lang="ko-KR" altLang="en-US" sz="1600" dirty="0" smtClean="0"/>
              <a:t>）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구합니다．</a:t>
            </a:r>
          </a:p>
          <a:p>
            <a:r>
              <a:rPr lang="ko-KR" altLang="en-US" sz="1600" dirty="0" smtClean="0"/>
              <a:t>예：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＞１／（</a:t>
            </a:r>
            <a:r>
              <a:rPr lang="en-US" altLang="ko-KR" sz="1600" dirty="0" smtClean="0"/>
              <a:t>6.3×20Hz×200</a:t>
            </a:r>
            <a:r>
              <a:rPr lang="el-GR" altLang="ko-KR" sz="1600" dirty="0" smtClean="0"/>
              <a:t>Ω</a:t>
            </a:r>
            <a:r>
              <a:rPr lang="ko-KR" altLang="el-GR" sz="1600" dirty="0" smtClean="0"/>
              <a:t>）</a:t>
            </a:r>
            <a:r>
              <a:rPr lang="el-GR" altLang="ko-KR" sz="1600" dirty="0" smtClean="0"/>
              <a:t>=40μ</a:t>
            </a:r>
            <a:r>
              <a:rPr lang="en-US" altLang="ko-KR" sz="1600" dirty="0" smtClean="0"/>
              <a:t>F → 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=100</a:t>
            </a:r>
            <a:r>
              <a:rPr lang="el-GR" altLang="ko-KR" sz="1600" dirty="0" smtClean="0"/>
              <a:t>μ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）</a:t>
            </a:r>
          </a:p>
          <a:p>
            <a:r>
              <a:rPr lang="en-US" altLang="ko-KR" sz="1600" dirty="0" smtClean="0"/>
              <a:t>《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》</a:t>
            </a:r>
            <a:r>
              <a:rPr lang="ko-KR" altLang="en-US" sz="1600" dirty="0" err="1" smtClean="0"/>
              <a:t>직류증폭시는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이나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는 불필요 하기 때문에 사용하지 않아도 좋습니다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실 사용을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전압이 결국 </a:t>
            </a:r>
            <a:r>
              <a:rPr lang="en-US" altLang="ko-KR" dirty="0" smtClean="0"/>
              <a:t>Drain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간의 동작을 어떻게 하는가 결정하게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제일 좋은 것은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D-S </a:t>
            </a:r>
            <a:r>
              <a:rPr lang="ko-KR" altLang="en-US" dirty="0" smtClean="0"/>
              <a:t>간의 </a:t>
            </a:r>
            <a:r>
              <a:rPr lang="ko-KR" altLang="en-US" dirty="0" smtClean="0"/>
              <a:t>전압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스펙상</a:t>
            </a:r>
            <a:r>
              <a:rPr lang="ko-KR" altLang="en-US" dirty="0" smtClean="0"/>
              <a:t> 제시한 전압에 맞게 사용하는 것이 중요합니다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MOSFET 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간단히 사용하다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무시하고 사용하는 경우가 허다하지요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시험적으로 </a:t>
            </a:r>
            <a:r>
              <a:rPr lang="ko-KR" altLang="en-US" dirty="0" smtClean="0"/>
              <a:t>사용할 </a:t>
            </a:r>
            <a:r>
              <a:rPr lang="ko-KR" altLang="en-US" dirty="0" smtClean="0"/>
              <a:t>때에는 아무런 문제가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 적용하여 </a:t>
            </a:r>
            <a:r>
              <a:rPr lang="ko-KR" altLang="en-US" dirty="0" smtClean="0"/>
              <a:t>사용하다 보면 </a:t>
            </a:r>
            <a:r>
              <a:rPr lang="ko-KR" altLang="en-US" dirty="0" smtClean="0"/>
              <a:t>이상 증상이 </a:t>
            </a:r>
            <a:r>
              <a:rPr lang="ko-KR" altLang="en-US" dirty="0" smtClean="0"/>
              <a:t>나타나기도 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이를테면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안된다든지</a:t>
            </a:r>
            <a:r>
              <a:rPr lang="en-US" altLang="ko-KR" dirty="0" smtClean="0"/>
              <a:t>, ON</a:t>
            </a:r>
            <a:r>
              <a:rPr lang="ko-KR" altLang="en-US" dirty="0" smtClean="0"/>
              <a:t>은 되는데 열이 많이 발생하고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소실되어 버립니다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N-MOSFET </a:t>
            </a:r>
            <a:r>
              <a:rPr lang="ko-KR" altLang="en-US" dirty="0" smtClean="0"/>
              <a:t>을 사용할 경우에는 후자의 경우가 대부분입니다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적절하지 </a:t>
            </a:r>
            <a:r>
              <a:rPr lang="ko-KR" altLang="en-US" dirty="0" smtClean="0"/>
              <a:t>않기 때문에</a:t>
            </a:r>
            <a:r>
              <a:rPr lang="en-US" altLang="ko-KR" dirty="0" smtClean="0"/>
              <a:t>, D-S </a:t>
            </a:r>
            <a:r>
              <a:rPr lang="ko-KR" altLang="en-US" dirty="0" smtClean="0"/>
              <a:t>간 전압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전류를 버티지 못하고 발열이 생기고 소실되는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충분한 </a:t>
            </a:r>
            <a:r>
              <a:rPr lang="ko-KR" altLang="en-US" dirty="0" smtClean="0"/>
              <a:t>전압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컨트롤 할 때에는 이런 문제가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P-MOSFET </a:t>
            </a:r>
            <a:r>
              <a:rPr lang="ko-KR" altLang="en-US" dirty="0" smtClean="0"/>
              <a:t>을 사용할 경우에는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제대로 안되는 경우가 허다합니다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역시나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적절치 않기 때문입니다</a:t>
            </a:r>
            <a:r>
              <a:rPr lang="en-US" altLang="ko-KR" dirty="0" smtClean="0"/>
              <a:t>. S-D </a:t>
            </a:r>
            <a:r>
              <a:rPr lang="ko-KR" altLang="en-US" dirty="0" smtClean="0"/>
              <a:t>간 흐르는 전류를 막을 만한 전압이 </a:t>
            </a:r>
            <a:r>
              <a:rPr lang="ko-KR" altLang="en-US" dirty="0" smtClean="0"/>
              <a:t>필요한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충분한 전압으로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조절하지 못하니 전류가 흘러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가 되질 않는 </a:t>
            </a: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</a:t>
            </a:r>
            <a:r>
              <a:rPr lang="ko-KR" altLang="en-US" dirty="0" err="1" smtClean="0"/>
              <a:t>논리게이트용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MOSFET, </a:t>
            </a:r>
            <a:r>
              <a:rPr lang="en-US" altLang="ko-KR" dirty="0" err="1" smtClean="0"/>
              <a:t>Vds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조건이 아니라면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이나 </a:t>
            </a:r>
            <a:r>
              <a:rPr lang="ko-KR" altLang="en-US" dirty="0" smtClean="0"/>
              <a:t>포토커플러로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해주는 것이 확실합니다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NPN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DRIVE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0=OFF, 1=ON </a:t>
            </a:r>
            <a:r>
              <a:rPr lang="ko-KR" altLang="en-US" sz="2000" dirty="0" smtClean="0"/>
              <a:t>이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76" y="1511796"/>
            <a:ext cx="3887868" cy="386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PNP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en-US" altLang="ko-KR" sz="2000" dirty="0" smtClean="0"/>
              <a:t>DRIVE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0=ON, 1=OFF </a:t>
            </a:r>
            <a:r>
              <a:rPr lang="ko-KR" altLang="en-US" sz="2000" dirty="0" smtClean="0"/>
              <a:t>가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TR </a:t>
            </a:r>
            <a:r>
              <a:rPr lang="ko-KR" altLang="en-US" sz="2000" dirty="0" smtClean="0"/>
              <a:t>에 따라 동작을 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4749"/>
            <a:ext cx="3816424" cy="370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으로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를 하는 회로입니다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소형 스위치의 경우에는 허용 </a:t>
            </a:r>
            <a:r>
              <a:rPr lang="ko-KR" altLang="en-US" sz="2000" dirty="0" smtClean="0"/>
              <a:t>전류가 </a:t>
            </a:r>
            <a:r>
              <a:rPr lang="ko-KR" altLang="en-US" sz="2000" dirty="0" smtClean="0"/>
              <a:t>크지 않아 부피가 큰 스위치를 쓰기도 하는데</a:t>
            </a:r>
            <a:r>
              <a:rPr lang="en-US" altLang="ko-KR" sz="2000" dirty="0" smtClean="0"/>
              <a:t>, MOSFET </a:t>
            </a:r>
            <a:r>
              <a:rPr lang="ko-KR" altLang="en-US" sz="2000" dirty="0" smtClean="0"/>
              <a:t>을 이용해서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처리를 </a:t>
            </a:r>
            <a:r>
              <a:rPr lang="ko-KR" altLang="en-US" sz="2000" dirty="0" smtClean="0"/>
              <a:t>할 수 있습니다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사용해서 스위치가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(3-2) </a:t>
            </a:r>
            <a:r>
              <a:rPr lang="ko-KR" altLang="en-US" sz="2000" dirty="0" smtClean="0"/>
              <a:t>입력전원이 저항을 통해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와 연결이 </a:t>
            </a:r>
            <a:r>
              <a:rPr lang="ko-KR" altLang="en-US" sz="2000" dirty="0" smtClean="0"/>
              <a:t>되므로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흐르지 않게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반대로 스위치가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(2-1) </a:t>
            </a:r>
            <a:endParaRPr lang="en-US" altLang="ko-KR" sz="2000" dirty="0" smtClean="0"/>
          </a:p>
          <a:p>
            <a:r>
              <a:rPr lang="en-US" altLang="ko-KR" sz="2000" dirty="0" smtClean="0"/>
              <a:t>GATE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GND </a:t>
            </a:r>
            <a:r>
              <a:rPr lang="ko-KR" altLang="en-US" sz="2000" dirty="0" smtClean="0"/>
              <a:t>로 연결되어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흐르게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2989240" cy="35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이 회로는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사용하여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회로를 보호하기 위한 회로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를 사용하는데</a:t>
            </a:r>
            <a:r>
              <a:rPr lang="en-US" altLang="ko-KR" sz="2000" dirty="0" smtClean="0"/>
              <a:t>, </a:t>
            </a:r>
            <a:endParaRPr lang="en-US" altLang="ko-KR" sz="2000" dirty="0" smtClean="0"/>
          </a:p>
          <a:p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경우 전압강하가 있고 에너지 자체가 </a:t>
            </a:r>
            <a:r>
              <a:rPr lang="ko-KR" altLang="en-US" sz="2000" dirty="0" smtClean="0"/>
              <a:t>소모되는 </a:t>
            </a:r>
            <a:r>
              <a:rPr lang="ko-KR" altLang="en-US" sz="2000" dirty="0" smtClean="0"/>
              <a:t>꼴이므로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사용하기도 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여기서 참고할 것은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의 </a:t>
            </a:r>
            <a:r>
              <a:rPr lang="ko-KR" altLang="en-US" sz="2000" dirty="0" smtClean="0"/>
              <a:t>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방향으로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GND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+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최종적으로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전원이 </a:t>
            </a:r>
            <a:r>
              <a:rPr lang="ko-KR" altLang="en-US" sz="2000" dirty="0" smtClean="0"/>
              <a:t>통하지 못하게 </a:t>
            </a:r>
            <a:r>
              <a:rPr lang="ko-KR" altLang="en-US" sz="2000" dirty="0" smtClean="0"/>
              <a:t>되어 전체 회로를 보호하게 됩니다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때문에 </a:t>
            </a:r>
            <a:r>
              <a:rPr lang="ko-KR" altLang="en-US" sz="2000" dirty="0" smtClean="0"/>
              <a:t>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방향이 스위치로 </a:t>
            </a:r>
            <a:r>
              <a:rPr lang="ko-KR" altLang="en-US" sz="2000" dirty="0" smtClean="0"/>
              <a:t>활용</a:t>
            </a:r>
            <a:r>
              <a:rPr lang="ko-KR" altLang="en-US" sz="2000" dirty="0" smtClean="0"/>
              <a:t>되는 회로와 차이가 있습니다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343971" cy="23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칩저항 사이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52" y="1988840"/>
            <a:ext cx="5936495" cy="2606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9210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저항은</a:t>
            </a:r>
            <a:r>
              <a:rPr lang="en-US" altLang="ko-KR" dirty="0"/>
              <a:t> </a:t>
            </a:r>
            <a:r>
              <a:rPr lang="en-US" altLang="ko-KR" dirty="0" smtClean="0"/>
              <a:t>Power(Watt)</a:t>
            </a:r>
            <a:r>
              <a:rPr lang="ko-KR" altLang="ko-KR" dirty="0" smtClean="0"/>
              <a:t>를 </a:t>
            </a:r>
            <a:r>
              <a:rPr lang="ko-KR" altLang="ko-KR" dirty="0"/>
              <a:t>고려하여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를 </a:t>
            </a:r>
            <a:r>
              <a:rPr lang="ko-KR" altLang="ko-KR" dirty="0"/>
              <a:t>선정한다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기본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1608 </a:t>
            </a:r>
            <a:r>
              <a:rPr lang="ko-KR" altLang="ko-KR" dirty="0"/>
              <a:t>이나</a:t>
            </a:r>
            <a:r>
              <a:rPr lang="en-US" altLang="ko-KR" dirty="0"/>
              <a:t> 2012 </a:t>
            </a:r>
            <a:r>
              <a:rPr lang="ko-KR" altLang="ko-KR" dirty="0"/>
              <a:t>로 선정한다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몇 볼트까지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err="1" smtClean="0"/>
              <a:t>컬렉터</a:t>
            </a:r>
            <a:r>
              <a:rPr lang="en-US" altLang="ko-KR" sz="2200" dirty="0" smtClean="0"/>
              <a:t>·</a:t>
            </a:r>
            <a:r>
              <a:rPr lang="ko-KR" altLang="en-US" sz="2200" dirty="0" err="1" smtClean="0"/>
              <a:t>이미터간</a:t>
            </a:r>
            <a:r>
              <a:rPr lang="ko-KR" altLang="en-US" sz="2200" dirty="0" smtClean="0"/>
              <a:t> 최대정격전압（</a:t>
            </a:r>
            <a:r>
              <a:rPr lang="en-US" altLang="ko-KR" sz="2200" dirty="0" err="1" smtClean="0"/>
              <a:t>Vceo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기준으로 </a:t>
            </a:r>
            <a:r>
              <a:rPr lang="ko-KR" altLang="en-US" sz="2200" dirty="0" smtClean="0"/>
              <a:t>하며 실제로는 </a:t>
            </a:r>
            <a:r>
              <a:rPr lang="ko-KR" altLang="en-US" sz="2200" dirty="0" smtClean="0"/>
              <a:t>이것의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이하의 전압에서 사용하는 것이 좋습니다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몇 암페어까지 흐르게 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smtClean="0"/>
              <a:t>이것은 ２가지 관점에서 생각해야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먼저 </a:t>
            </a:r>
            <a:r>
              <a:rPr lang="ko-KR" altLang="en-US" sz="2200" dirty="0" err="1" smtClean="0"/>
              <a:t>컬렉터</a:t>
            </a:r>
            <a:r>
              <a:rPr lang="ko-KR" altLang="en-US" sz="2200" dirty="0" smtClean="0"/>
              <a:t> 최대정격전류（</a:t>
            </a:r>
            <a:r>
              <a:rPr lang="en-US" altLang="ko-KR" sz="2200" dirty="0" err="1" smtClean="0"/>
              <a:t>Ic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초과해서는 안</a:t>
            </a:r>
            <a:r>
              <a:rPr lang="ko-KR" altLang="en-US" sz="2200" dirty="0" smtClean="0"/>
              <a:t>되며 </a:t>
            </a:r>
            <a:r>
              <a:rPr lang="ko-KR" altLang="en-US" sz="2200" dirty="0" smtClean="0"/>
              <a:t>실제 사용시에는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</a:t>
            </a:r>
            <a:r>
              <a:rPr lang="ko-KR" altLang="en-US" sz="2200" dirty="0" smtClean="0"/>
              <a:t>사용해야 </a:t>
            </a:r>
            <a:r>
              <a:rPr lang="ko-KR" altLang="en-US" sz="2200" dirty="0" smtClean="0"/>
              <a:t>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또 하나는 </a:t>
            </a:r>
            <a:r>
              <a:rPr lang="ko-KR" altLang="en-US" sz="2200" dirty="0" err="1" smtClean="0"/>
              <a:t>콜렉터</a:t>
            </a:r>
            <a:r>
              <a:rPr lang="ko-KR" altLang="en-US" sz="2200" dirty="0" smtClean="0"/>
              <a:t> 손실</a:t>
            </a:r>
            <a:r>
              <a:rPr lang="en-US" altLang="ko-KR" sz="2200" dirty="0" smtClean="0"/>
              <a:t>(Pc)</a:t>
            </a:r>
            <a:r>
              <a:rPr lang="ko-KR" altLang="en-US" sz="2200" dirty="0" smtClean="0"/>
              <a:t>을 기준으로 최대 전력을 초과하여 사용하지 않도록 하는 </a:t>
            </a:r>
            <a:r>
              <a:rPr lang="ko-KR" altLang="en-US" sz="2200" dirty="0" smtClean="0"/>
              <a:t>것입니다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이것의 사용전압 </a:t>
            </a:r>
            <a:r>
              <a:rPr lang="en-US" altLang="ko-KR" sz="2200" dirty="0" smtClean="0"/>
              <a:t>× </a:t>
            </a:r>
            <a:r>
              <a:rPr lang="ko-KR" altLang="en-US" sz="2200" dirty="0" smtClean="0"/>
              <a:t>전류로 계산하여 역시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</a:t>
            </a:r>
            <a:r>
              <a:rPr lang="ko-KR" altLang="en-US" sz="2200" dirty="0" smtClean="0"/>
              <a:t>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그러나 이것은 </a:t>
            </a:r>
            <a:r>
              <a:rPr lang="ko-KR" altLang="en-US" sz="2200" dirty="0" err="1" smtClean="0"/>
              <a:t>방열판의</a:t>
            </a:r>
            <a:r>
              <a:rPr lang="ko-KR" altLang="en-US" sz="2200" dirty="0" smtClean="0"/>
              <a:t> 유무와 주위 </a:t>
            </a:r>
            <a:r>
              <a:rPr lang="ko-KR" altLang="en-US" sz="2200" dirty="0" smtClean="0"/>
              <a:t>온도에 따라 </a:t>
            </a:r>
            <a:r>
              <a:rPr lang="ko-KR" altLang="en-US" sz="2200" dirty="0" smtClean="0"/>
              <a:t>큰 차이가 있으므로 데이터 </a:t>
            </a:r>
            <a:r>
              <a:rPr lang="ko-KR" altLang="en-US" sz="2200" dirty="0" err="1" smtClean="0"/>
              <a:t>쉬트를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확인하는 </a:t>
            </a:r>
            <a:r>
              <a:rPr lang="ko-KR" altLang="en-US" sz="2200" dirty="0" smtClean="0"/>
              <a:t>것이 좋습니다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증폭률을 얼마로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err="1" smtClean="0"/>
              <a:t>직류전류증폭율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단순하게 입력전류의 몇 배가 되어 출력되는지 계산하면 되지만 </a:t>
            </a:r>
            <a:r>
              <a:rPr lang="ko-KR" altLang="en-US" sz="2000" dirty="0" smtClean="0"/>
              <a:t>트랜지스터마다 </a:t>
            </a:r>
            <a:r>
              <a:rPr lang="ko-KR" altLang="en-US" sz="2000" dirty="0" smtClean="0"/>
              <a:t>편차가 있으므로 최소값을 기준으로 </a:t>
            </a:r>
            <a:r>
              <a:rPr lang="ko-KR" altLang="en-US" sz="2000" dirty="0" smtClean="0"/>
              <a:t>해야 합니다</a:t>
            </a:r>
            <a:r>
              <a:rPr lang="en-US" altLang="ko-KR" sz="2000" dirty="0" smtClean="0"/>
              <a:t>.</a:t>
            </a:r>
            <a:endParaRPr lang="en-US" altLang="ko-KR" sz="40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err="1" smtClean="0"/>
              <a:t>어느정도의</a:t>
            </a:r>
            <a:r>
              <a:rPr lang="ko-KR" altLang="en-US" dirty="0" smtClean="0"/>
              <a:t> 주파수까지 증폭할 것인가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이것은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기준으로 하여 다음과 같이 산출 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사용 가능한 주파수 ＝ 이득 대역폭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 ÷ 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큰 전류나 높은 전압의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세그먼트 발광 다이오드의 제어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모터나 </a:t>
            </a:r>
            <a:r>
              <a:rPr lang="ko-KR" altLang="en-US" sz="2200" dirty="0" err="1" smtClean="0"/>
              <a:t>릴레이등의</a:t>
            </a:r>
            <a:r>
              <a:rPr lang="ko-KR" altLang="en-US" sz="2200" dirty="0" smtClean="0"/>
              <a:t> 드라이브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전원의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，조명등의 </a:t>
            </a:r>
            <a:r>
              <a:rPr lang="ko-KR" altLang="en-US" sz="2200" dirty="0" smtClean="0"/>
              <a:t>제어</a:t>
            </a:r>
            <a:endParaRPr lang="ko-KR" altLang="en-US" sz="2200" dirty="0" smtClean="0"/>
          </a:p>
          <a:p>
            <a:pPr lvl="1"/>
            <a:r>
              <a:rPr lang="ko-KR" altLang="en-US" sz="2200" dirty="0" smtClean="0"/>
              <a:t>전압레벨의 변환 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광센서나</a:t>
            </a:r>
            <a:r>
              <a:rPr lang="ko-KR" altLang="en-US" sz="2200" dirty="0" smtClean="0"/>
              <a:t> 마이크의 신호 증폭 및 변환</a:t>
            </a:r>
          </a:p>
          <a:p>
            <a:pPr lvl="1"/>
            <a:r>
              <a:rPr lang="ko-KR" altLang="en-US" sz="2200" dirty="0" smtClean="0"/>
              <a:t>직류전압 증폭 </a:t>
            </a:r>
            <a:r>
              <a:rPr lang="en-US" altLang="ko-KR" sz="2200" dirty="0" smtClean="0"/>
              <a:t>: A/D </a:t>
            </a:r>
            <a:r>
              <a:rPr lang="ko-KR" altLang="en-US" sz="2200" dirty="0" smtClean="0"/>
              <a:t>변환 입력 신호 </a:t>
            </a:r>
            <a:r>
              <a:rPr lang="ko-KR" altLang="en-US" sz="2200" dirty="0" err="1" smtClean="0"/>
              <a:t>증폭및</a:t>
            </a:r>
            <a:r>
              <a:rPr lang="ko-KR" altLang="en-US" sz="2200" dirty="0" smtClean="0"/>
              <a:t> 센서 출력의 증폭</a:t>
            </a:r>
            <a:endParaRPr lang="en-US" altLang="ko-KR" sz="62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여기서 말하는 </a:t>
            </a:r>
            <a:r>
              <a:rPr lang="ko-KR" altLang="en-US" sz="2200" dirty="0" err="1" smtClean="0"/>
              <a:t>큰부하라는</a:t>
            </a:r>
            <a:r>
              <a:rPr lang="ko-KR" altLang="en-US" sz="2200" dirty="0" smtClean="0"/>
              <a:t> 것은 수 </a:t>
            </a:r>
            <a:r>
              <a:rPr lang="en-US" altLang="ko-KR" sz="2200" dirty="0" smtClean="0"/>
              <a:t>10mA </a:t>
            </a:r>
            <a:r>
              <a:rPr lang="ko-KR" altLang="en-US" sz="2200" dirty="0" smtClean="0"/>
              <a:t>이상의 전류가 흐르거나 ５</a:t>
            </a:r>
            <a:r>
              <a:rPr lang="en-US" altLang="ko-KR" sz="2200" dirty="0" smtClean="0"/>
              <a:t>V </a:t>
            </a:r>
            <a:r>
              <a:rPr lang="ko-KR" altLang="en-US" sz="2200" dirty="0" smtClean="0"/>
              <a:t>이상의 전압이 </a:t>
            </a:r>
            <a:r>
              <a:rPr lang="ko-KR" altLang="en-US" sz="2200" dirty="0" smtClean="0"/>
              <a:t>필요한 </a:t>
            </a:r>
            <a:r>
              <a:rPr lang="ko-KR" altLang="en-US" sz="2200" dirty="0" smtClean="0"/>
              <a:t>부하를 말하며 </a:t>
            </a:r>
            <a:r>
              <a:rPr lang="ko-KR" altLang="en-US" sz="2200" dirty="0" err="1" smtClean="0"/>
              <a:t>디지탈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IC</a:t>
            </a:r>
            <a:r>
              <a:rPr lang="ko-KR" altLang="en-US" sz="2200" dirty="0" smtClean="0"/>
              <a:t>로는 직접 드라이브할 수 없는 모터의 제어나 </a:t>
            </a:r>
            <a:r>
              <a:rPr lang="ko-KR" altLang="en-US" sz="2200" dirty="0" smtClean="0"/>
              <a:t>릴레이 또는 </a:t>
            </a:r>
            <a:r>
              <a:rPr lang="ko-KR" altLang="en-US" sz="2200" dirty="0" err="1" smtClean="0"/>
              <a:t>솔레노이드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코일등의</a:t>
            </a:r>
            <a:r>
              <a:rPr lang="ko-KR" altLang="en-US" sz="2200" dirty="0" smtClean="0"/>
              <a:t> 드라이브가 여기에 해당됩니다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021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</a:t>
            </a:r>
            <a:r>
              <a:rPr lang="ko-KR" altLang="en-US" dirty="0" smtClean="0"/>
              <a:t>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이와 같은 경우 트랜지스터의 사용법은 다음 그림과 같이 사용하는 것이 기본이며 부하전류의 방향에 따라서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，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의 두가지 사용법이 있고 사용하는 트랜지스터도 </a:t>
            </a:r>
            <a:r>
              <a:rPr lang="en-US" altLang="ko-KR" sz="2000" dirty="0" smtClean="0"/>
              <a:t>NPN</a:t>
            </a:r>
            <a:r>
              <a:rPr lang="ko-KR" altLang="en-US" sz="2000" dirty="0" smtClean="0"/>
              <a:t>형과 </a:t>
            </a:r>
            <a:r>
              <a:rPr lang="en-US" altLang="ko-KR" sz="2000" dirty="0" smtClean="0"/>
              <a:t>PNP</a:t>
            </a:r>
            <a:r>
              <a:rPr lang="ko-KR" altLang="en-US" sz="2000" dirty="0" smtClean="0"/>
              <a:t>형으로 각각 구분하여 사용해야 합니다．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</a:t>
            </a:r>
            <a:r>
              <a:rPr lang="ko-KR" altLang="en-US" dirty="0" smtClean="0"/>
              <a:t>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트랜지스터의 선정은 드라이브하는 전압과 전류를 고려하여 선정하며 전류 </a:t>
            </a:r>
            <a:r>
              <a:rPr lang="ko-KR" altLang="en-US" sz="2000" dirty="0" err="1" smtClean="0"/>
              <a:t>증폭율이나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주파수 </a:t>
            </a:r>
            <a:r>
              <a:rPr lang="ko-KR" altLang="en-US" sz="2000" dirty="0" smtClean="0"/>
              <a:t>특성은 생각할 필요가 없습니다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동작 원리는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의 경우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 </a:t>
            </a:r>
            <a:r>
              <a:rPr lang="ko-KR" altLang="en-US" sz="2000" dirty="0" smtClean="0"/>
              <a:t>가 되면 </a:t>
            </a:r>
            <a:r>
              <a:rPr lang="en-US" altLang="ko-KR" sz="2000" dirty="0" smtClean="0"/>
              <a:t>4.5V </a:t>
            </a:r>
            <a:r>
              <a:rPr lang="ko-KR" altLang="en-US" sz="2000" dirty="0" smtClean="0"/>
              <a:t>이상의 전압이 되어 </a:t>
            </a:r>
            <a:r>
              <a:rPr lang="ko-KR" altLang="en-US" sz="2000" dirty="0" smtClean="0"/>
              <a:t>이것이 저항을 </a:t>
            </a:r>
            <a:r>
              <a:rPr lang="ko-KR" altLang="en-US" sz="2000" dirty="0" smtClean="0"/>
              <a:t>통하여 트랜지스터에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가 흐르게하여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되고 </a:t>
            </a:r>
            <a:r>
              <a:rPr lang="en-US" altLang="ko-KR" sz="2000" dirty="0" err="1" smtClean="0"/>
              <a:t>Ic</a:t>
            </a:r>
            <a:r>
              <a:rPr lang="ko-KR" altLang="en-US" sz="2000" dirty="0" smtClean="0"/>
              <a:t>가 흘러서 부하가 </a:t>
            </a:r>
            <a:r>
              <a:rPr lang="ko-KR" altLang="en-US" sz="2000" dirty="0" smtClean="0"/>
              <a:t>작동합니다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</a:t>
            </a:r>
            <a:r>
              <a:rPr lang="ko-KR" altLang="en-US" dirty="0" smtClean="0"/>
              <a:t>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역으로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트랜지스터의 </a:t>
            </a:r>
            <a:r>
              <a:rPr lang="en-US" altLang="ko-KR" sz="2000" dirty="0" err="1" smtClean="0"/>
              <a:t>Vbe</a:t>
            </a:r>
            <a:r>
              <a:rPr lang="en-US" altLang="ko-KR" sz="2000" dirty="0" smtClean="0"/>
              <a:t>(0.6V </a:t>
            </a:r>
            <a:r>
              <a:rPr lang="ko-KR" altLang="en-US" sz="2000" dirty="0" smtClean="0"/>
              <a:t>정도）보다 작은 </a:t>
            </a:r>
            <a:r>
              <a:rPr lang="ko-KR" altLang="en-US" sz="2000" dirty="0" smtClean="0"/>
              <a:t>출력전압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0.2V </a:t>
            </a:r>
            <a:r>
              <a:rPr lang="ko-KR" altLang="en-US" sz="2000" dirty="0" smtClean="0"/>
              <a:t>정도）이 되기 때문에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는 흐르지 않아서 트랜지스터가 </a:t>
            </a:r>
            <a:r>
              <a:rPr lang="en-US" altLang="ko-KR" sz="2000" dirty="0" smtClean="0"/>
              <a:t>Off</a:t>
            </a:r>
            <a:r>
              <a:rPr lang="ko-KR" altLang="en-US" sz="2000" dirty="0" smtClean="0"/>
              <a:t>되어 부하전류도 </a:t>
            </a:r>
            <a:r>
              <a:rPr lang="ko-KR" altLang="en-US" sz="2000" dirty="0" smtClean="0"/>
              <a:t>흐르지 않게 </a:t>
            </a:r>
            <a:r>
              <a:rPr lang="ko-KR" altLang="en-US" sz="2000" dirty="0" smtClean="0"/>
              <a:t>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(b)</a:t>
            </a:r>
            <a:r>
              <a:rPr lang="ko-KR" altLang="en-US" sz="2000" dirty="0" smtClean="0"/>
              <a:t>의 경우에는 반대로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가 되면 트랜지스터는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되어 </a:t>
            </a:r>
            <a:r>
              <a:rPr lang="ko-KR" altLang="en-US" sz="2000" dirty="0" smtClean="0"/>
              <a:t>부하전류는 흐르지 </a:t>
            </a:r>
            <a:r>
              <a:rPr lang="ko-KR" altLang="en-US" sz="2000" dirty="0" smtClean="0"/>
              <a:t>않으며，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되어 부하에 전류가 </a:t>
            </a:r>
            <a:r>
              <a:rPr lang="ko-KR" altLang="en-US" sz="2000" dirty="0" smtClean="0"/>
              <a:t>흐르게 </a:t>
            </a:r>
            <a:r>
              <a:rPr lang="ko-KR" altLang="en-US" sz="2000" dirty="0" smtClean="0"/>
              <a:t>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448" y="13491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242</TotalTime>
  <Words>2022</Words>
  <Application>Microsoft Office PowerPoint</Application>
  <PresentationFormat>화면 슬라이드 쇼(4:3)</PresentationFormat>
  <Paragraphs>146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EETECH_Design</vt:lpstr>
      <vt:lpstr>회로설계</vt:lpstr>
      <vt:lpstr>목차</vt:lpstr>
      <vt:lpstr>Resistor</vt:lpstr>
      <vt:lpstr>Transistor – 설계시 유의사항</vt:lpstr>
      <vt:lpstr>Transistor – 설계시 유의사항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Transistor- 전압레벨 변환 방법</vt:lpstr>
      <vt:lpstr>Transistor- 전압레벨 변환 방법</vt:lpstr>
      <vt:lpstr>Transistor- 전압레벨 변환 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MOSFET</vt:lpstr>
      <vt:lpstr>MOSFET</vt:lpstr>
      <vt:lpstr>MOSFET</vt:lpstr>
      <vt:lpstr>MOSFET</vt:lpstr>
      <vt:lpstr>MOSFET</vt:lpstr>
      <vt:lpstr>MOSFET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회로설계</dc:title>
  <dc:creator>Administrator</dc:creator>
  <cp:lastModifiedBy>Administrator</cp:lastModifiedBy>
  <cp:revision>14</cp:revision>
  <dcterms:created xsi:type="dcterms:W3CDTF">2015-11-24T07:13:03Z</dcterms:created>
  <dcterms:modified xsi:type="dcterms:W3CDTF">2015-11-24T11:15:52Z</dcterms:modified>
</cp:coreProperties>
</file>