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85" r:id="rId6"/>
    <p:sldId id="286" r:id="rId7"/>
    <p:sldId id="284" r:id="rId8"/>
    <p:sldId id="287" r:id="rId9"/>
    <p:sldId id="288" r:id="rId10"/>
    <p:sldId id="261" r:id="rId11"/>
    <p:sldId id="259" r:id="rId12"/>
    <p:sldId id="262" r:id="rId13"/>
    <p:sldId id="267" r:id="rId14"/>
    <p:sldId id="264" r:id="rId15"/>
    <p:sldId id="265" r:id="rId16"/>
    <p:sldId id="266" r:id="rId17"/>
    <p:sldId id="268" r:id="rId18"/>
    <p:sldId id="260" r:id="rId19"/>
    <p:sldId id="269" r:id="rId20"/>
    <p:sldId id="270" r:id="rId21"/>
    <p:sldId id="272" r:id="rId22"/>
    <p:sldId id="271" r:id="rId23"/>
    <p:sldId id="273" r:id="rId24"/>
    <p:sldId id="274" r:id="rId25"/>
    <p:sldId id="275" r:id="rId26"/>
    <p:sldId id="276" r:id="rId27"/>
    <p:sldId id="278" r:id="rId28"/>
    <p:sldId id="279" r:id="rId29"/>
    <p:sldId id="277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0" autoAdjust="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하며 실제로는 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안되며 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온도에 따라 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확인하는 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트랜지스터마다 편차가 있으므로 최소값을 기준으로 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제어</a:t>
            </a:r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필요한 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주파수 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이것이 저항을 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출력전압</a:t>
            </a:r>
            <a:r>
              <a:rPr lang="en-US" altLang="ko-KR" sz="2000" dirty="0" smtClean="0"/>
              <a:t>(0.2V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흐르지 않게 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부하전류는 흐르지 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흐르게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파손됩니다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주어서 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역기전력에 주의할 필요가 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순간적으로 역방향의 높은 전압이 코일의 양단에 발생하는데 이것을 그대로 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경우에 따라 트랜지스터가 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합니다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경우가 많으며 이때 트랜지스터로 전압레벨을 증폭하여 사용합니다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결국 직류전압증폭기로 사용하는 것이 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판정하는 정도면 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저항이면 적당하며 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떨어질수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쓰여지지만 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센서의 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Capacitor…</a:t>
            </a:r>
          </a:p>
          <a:p>
            <a:r>
              <a:rPr lang="en-US" altLang="ko-KR" dirty="0" smtClean="0"/>
              <a:t>Inductor…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</a:p>
          <a:p>
            <a:r>
              <a:rPr lang="en-US" altLang="ko-KR" dirty="0" smtClean="0"/>
              <a:t>OP-AMP…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가변저항을 사용하여 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필요합니다．이때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부하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특성을 고려할 필요가 있지만 그 이외에는 주파수 특성을 걱정할 필요가 없으며 사용전압과 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최대한 깨끗하게 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되어 실제로 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증폭 할 수 있도록 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값의 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족합니다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（예：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및 베이스 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</a:p>
          <a:p>
            <a:pPr>
              <a:buNone/>
            </a:pPr>
            <a:r>
              <a:rPr lang="pt-BR" altLang="ko-KR" sz="1600" dirty="0" smtClean="0"/>
              <a:t>    R2 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          R2=1V÷(10×0.02mA)=5K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필요해집니다．이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전압 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사용할 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사용하다 보면 이상 증상이 나타나기도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 -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전류가 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소모되는 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통하지 못하게 되어 전체 회로를 보호하게 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때문에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활용되는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저항의 크기에 따른 차이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작으면 </a:t>
            </a:r>
            <a:r>
              <a:rPr lang="en-US" altLang="ko-KR" dirty="0" smtClean="0"/>
              <a:t>(1K)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빨라지고 전력은 증가함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커지면 </a:t>
            </a:r>
            <a:r>
              <a:rPr lang="en-US" altLang="ko-KR" dirty="0" smtClean="0"/>
              <a:t>(10K)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느려지고 전력은 감소함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- </a:t>
            </a:r>
            <a:r>
              <a:rPr lang="ko-KR" altLang="en-US" dirty="0" err="1" smtClean="0"/>
              <a:t>풀업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저항값의</a:t>
            </a:r>
            <a:r>
              <a:rPr lang="ko-KR" altLang="en-US" dirty="0" smtClean="0"/>
              <a:t> 표준에 대해서는 </a:t>
            </a:r>
            <a:r>
              <a:rPr lang="en-US" altLang="ko-KR" dirty="0" smtClean="0"/>
              <a:t>KS </a:t>
            </a:r>
            <a:r>
              <a:rPr lang="ko-KR" altLang="en-US" dirty="0" smtClean="0"/>
              <a:t>규격이나 </a:t>
            </a:r>
            <a:r>
              <a:rPr lang="en-US" altLang="ko-KR" dirty="0" smtClean="0"/>
              <a:t>JIS </a:t>
            </a:r>
            <a:r>
              <a:rPr lang="ko-KR" altLang="en-US" dirty="0" smtClean="0"/>
              <a:t>규격을 사용하고 있으며 이것들은 </a:t>
            </a:r>
            <a:r>
              <a:rPr lang="en-US" altLang="ko-KR" dirty="0" smtClean="0"/>
              <a:t>E </a:t>
            </a:r>
            <a:r>
              <a:rPr lang="ko-KR" altLang="en-US" dirty="0" err="1" smtClean="0"/>
              <a:t>게열</a:t>
            </a:r>
            <a:r>
              <a:rPr lang="ko-KR" altLang="en-US" dirty="0" smtClean="0"/>
              <a:t> 이라 하며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대수적으로 몇등분 하는가에 따라 </a:t>
            </a:r>
            <a:r>
              <a:rPr lang="en-US" altLang="ko-KR" dirty="0" smtClean="0"/>
              <a:t>E3, E6, E12, E24</a:t>
            </a:r>
            <a:r>
              <a:rPr lang="ko-KR" altLang="en-US" dirty="0" smtClean="0"/>
              <a:t>등과 같이 표현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E3 </a:t>
            </a:r>
            <a:r>
              <a:rPr lang="ko-KR" altLang="en-US" dirty="0" err="1" smtClean="0"/>
              <a:t>계열일이면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대수적으로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등분하여 다음</a:t>
            </a:r>
          </a:p>
          <a:p>
            <a:pPr lvl="1"/>
            <a:r>
              <a:rPr lang="en-US" altLang="ko-KR" dirty="0" smtClean="0"/>
              <a:t>1. 10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1</a:t>
            </a:r>
          </a:p>
          <a:p>
            <a:pPr lvl="1"/>
            <a:r>
              <a:rPr lang="en-US" altLang="ko-KR" dirty="0" smtClean="0"/>
              <a:t>2. 10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2.2</a:t>
            </a:r>
          </a:p>
          <a:p>
            <a:pPr lvl="1"/>
            <a:r>
              <a:rPr lang="en-US" altLang="ko-KR" dirty="0" smtClean="0"/>
              <a:t>3. 10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4.7</a:t>
            </a:r>
          </a:p>
          <a:p>
            <a:pPr lvl="1"/>
            <a:r>
              <a:rPr lang="en-US" altLang="ko-KR" dirty="0" smtClean="0"/>
              <a:t>4. 10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-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분로저항의 일종으로 전류측정에 주로 사용되는 저항으로 기본적으로 보면 </a:t>
            </a:r>
            <a:r>
              <a:rPr lang="ko-KR" altLang="en-US" dirty="0" err="1" smtClean="0"/>
              <a:t>저항값이</a:t>
            </a:r>
            <a:r>
              <a:rPr lang="ko-KR" altLang="en-US" dirty="0" smtClean="0"/>
              <a:t> 매우 낮은 저항을 </a:t>
            </a:r>
            <a:r>
              <a:rPr lang="ko-KR" altLang="en-US" dirty="0" err="1" smtClean="0"/>
              <a:t>션트라고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우리나라 말로 </a:t>
            </a:r>
            <a:r>
              <a:rPr lang="ko-KR" altLang="en-US" dirty="0" err="1" smtClean="0"/>
              <a:t>분류기라고도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전류를 나눈다는 뜻이죠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션트를</a:t>
            </a:r>
            <a:r>
              <a:rPr lang="ko-KR" altLang="en-US" dirty="0" smtClean="0"/>
              <a:t> 사용하는 주목적은 전류 측정을 위해서 인데 전류를 측정하는 방법으로 </a:t>
            </a:r>
            <a:r>
              <a:rPr lang="ko-KR" altLang="en-US" dirty="0" err="1" smtClean="0"/>
              <a:t>전류가흐르는</a:t>
            </a:r>
            <a:r>
              <a:rPr lang="ko-KR" altLang="en-US" dirty="0" smtClean="0"/>
              <a:t> 전선중간에 저항을 직렬로 넣고 저항에서 발생하는 전압을 측정하는 원리입니다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가령 저항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옴짜리 </a:t>
            </a:r>
            <a:r>
              <a:rPr lang="ko-KR" altLang="en-US" dirty="0" err="1" smtClean="0"/>
              <a:t>션트를</a:t>
            </a:r>
            <a:r>
              <a:rPr lang="ko-KR" altLang="en-US" dirty="0" smtClean="0"/>
              <a:t> 사용했다고 하고</a:t>
            </a:r>
          </a:p>
          <a:p>
            <a:r>
              <a:rPr lang="ko-KR" altLang="en-US" dirty="0" smtClean="0"/>
              <a:t>여기에 걸리는 전압이 </a:t>
            </a:r>
            <a:r>
              <a:rPr lang="en-US" altLang="ko-KR" dirty="0" smtClean="0"/>
              <a:t>20mV</a:t>
            </a:r>
            <a:r>
              <a:rPr lang="ko-KR" altLang="en-US" dirty="0" smtClean="0"/>
              <a:t>라고 하면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I = V/R = 0.02V/0.001</a:t>
            </a:r>
            <a:r>
              <a:rPr lang="ko-KR" altLang="en-US" dirty="0" smtClean="0"/>
              <a:t>옴 </a:t>
            </a:r>
            <a:r>
              <a:rPr lang="en-US" altLang="ko-KR" dirty="0" smtClean="0"/>
              <a:t>= 20A</a:t>
            </a:r>
            <a:r>
              <a:rPr lang="ko-KR" altLang="en-US" dirty="0" smtClean="0"/>
              <a:t>가 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션트저항에</a:t>
            </a:r>
            <a:r>
              <a:rPr lang="ko-KR" altLang="en-US" dirty="0" smtClean="0"/>
              <a:t> 걸리는 파워</a:t>
            </a:r>
            <a:r>
              <a:rPr lang="en-US" altLang="ko-KR" dirty="0" smtClean="0"/>
              <a:t>(W)</a:t>
            </a:r>
            <a:r>
              <a:rPr lang="ko-KR" altLang="en-US" dirty="0" smtClean="0"/>
              <a:t>는</a:t>
            </a:r>
          </a:p>
          <a:p>
            <a:pPr>
              <a:buNone/>
            </a:pPr>
            <a:r>
              <a:rPr lang="en-US" altLang="ko-KR" dirty="0" smtClean="0"/>
              <a:t>   P = V x I = 0.02 x 20 = 0.4W </a:t>
            </a:r>
          </a:p>
          <a:p>
            <a:pPr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,1/2W </a:t>
            </a:r>
            <a:r>
              <a:rPr lang="ko-KR" altLang="en-US" dirty="0" err="1" smtClean="0"/>
              <a:t>급저항이면</a:t>
            </a:r>
            <a:r>
              <a:rPr lang="ko-KR" altLang="en-US" dirty="0" smtClean="0"/>
              <a:t> 되겠군요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</a:t>
            </a:r>
            <a:r>
              <a:rPr lang="en-US" altLang="ko-KR" smtClean="0"/>
              <a:t>- shunt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입력전원단</a:t>
            </a:r>
            <a:r>
              <a:rPr lang="ko-KR" altLang="en-US" dirty="0" smtClean="0"/>
              <a:t> 바이패스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47uF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Photocoupler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출력단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0.1uF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Polarity / </a:t>
            </a:r>
            <a:r>
              <a:rPr lang="en-US" altLang="ko-KR" dirty="0" err="1" smtClean="0"/>
              <a:t>Nonpolar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극성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무극성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적층</a:t>
            </a:r>
            <a:r>
              <a:rPr lang="ko-KR" altLang="en-US" dirty="0" smtClean="0"/>
              <a:t> 세라믹 콘덴서：</a:t>
            </a:r>
            <a:r>
              <a:rPr lang="en-US" altLang="ko-KR" dirty="0" smtClean="0"/>
              <a:t>MLCC (Monolithic Ceramic Chip Capacitors)</a:t>
            </a:r>
            <a:r>
              <a:rPr lang="ko-KR" altLang="en-US" dirty="0" smtClean="0"/>
              <a:t>란 세라믹스의 유전체와 금속 전극을 다층화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적층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함으로써 소형</a:t>
            </a:r>
            <a:r>
              <a:rPr lang="en-US" altLang="ko-KR" dirty="0" smtClean="0"/>
              <a:t>·</a:t>
            </a:r>
            <a:r>
              <a:rPr lang="ko-KR" altLang="en-US" dirty="0" smtClean="0"/>
              <a:t>대용량화를 구현한 </a:t>
            </a:r>
            <a:r>
              <a:rPr lang="ko-KR" altLang="en-US" dirty="0" err="1" smtClean="0"/>
              <a:t>칩형</a:t>
            </a:r>
            <a:r>
              <a:rPr lang="ko-KR" altLang="en-US" dirty="0" smtClean="0"/>
              <a:t> 콘덴서입니다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잡음을 </a:t>
            </a:r>
            <a:r>
              <a:rPr lang="ko-KR" altLang="en-US" dirty="0" smtClean="0"/>
              <a:t>억제할 목적이나 회로 상수를 설정할 목적 등으로 대부분의 전자 기반에 탑재되고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휴대 전화기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대당 탑재 개수는 </a:t>
            </a:r>
            <a:r>
              <a:rPr lang="en-US" altLang="ko-KR" dirty="0" smtClean="0"/>
              <a:t>100~300</a:t>
            </a:r>
            <a:r>
              <a:rPr lang="ko-KR" altLang="en-US" dirty="0" smtClean="0"/>
              <a:t>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 - MLCC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 - MLCC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" y="1629569"/>
            <a:ext cx="756666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813</TotalTime>
  <Words>2309</Words>
  <Application>Microsoft Office PowerPoint</Application>
  <PresentationFormat>화면 슬라이드 쇼(4:3)</PresentationFormat>
  <Paragraphs>177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EETECH_Design</vt:lpstr>
      <vt:lpstr>회로설계</vt:lpstr>
      <vt:lpstr>목차</vt:lpstr>
      <vt:lpstr>Resistor - 설계</vt:lpstr>
      <vt:lpstr>Resistor - 풀업</vt:lpstr>
      <vt:lpstr>Resistor - 표준</vt:lpstr>
      <vt:lpstr>Resistor - shunt</vt:lpstr>
      <vt:lpstr>Capacitor</vt:lpstr>
      <vt:lpstr>Capacitor - MLCC</vt:lpstr>
      <vt:lpstr>Capacitor - MLCC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Administrator</cp:lastModifiedBy>
  <cp:revision>75</cp:revision>
  <dcterms:created xsi:type="dcterms:W3CDTF">2015-11-24T07:13:03Z</dcterms:created>
  <dcterms:modified xsi:type="dcterms:W3CDTF">2015-11-27T09:03:11Z</dcterms:modified>
</cp:coreProperties>
</file>