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33" autoAdjust="0"/>
  </p:normalViewPr>
  <p:slideViewPr>
    <p:cSldViewPr>
      <p:cViewPr varScale="1">
        <p:scale>
          <a:sx n="72" d="100"/>
          <a:sy n="72" d="100"/>
        </p:scale>
        <p:origin x="-176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B823D-6E3B-431C-84DF-18B04BEBF209}" type="datetimeFigureOut">
              <a:rPr lang="ko-KR" altLang="en-US" smtClean="0"/>
              <a:pPr/>
              <a:t>2015-10-13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3B13F-7652-4613-9A99-553998F51A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E3472F-BEAE-45FF-94A0-A4DBF9434CA0}" type="datetimeFigureOut">
              <a:rPr lang="ko-KR" altLang="en-US" smtClean="0"/>
              <a:pPr/>
              <a:t>2015-10-13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107DCB-67BB-4225-A2B0-6E32D0FF4D4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3" name="그림 12" descr="회사로고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87624" cy="6370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3472F-BEAE-45FF-94A0-A4DBF9434CA0}" type="datetimeFigureOut">
              <a:rPr lang="ko-KR" altLang="en-US" smtClean="0"/>
              <a:pPr/>
              <a:t>2015-10-13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07DCB-67BB-4225-A2B0-6E32D0FF4D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3472F-BEAE-45FF-94A0-A4DBF9434CA0}" type="datetimeFigureOut">
              <a:rPr lang="ko-KR" altLang="en-US" smtClean="0"/>
              <a:pPr/>
              <a:t>2015-10-13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07DCB-67BB-4225-A2B0-6E32D0FF4D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3472F-BEAE-45FF-94A0-A4DBF9434CA0}" type="datetimeFigureOut">
              <a:rPr lang="ko-KR" altLang="en-US" smtClean="0"/>
              <a:pPr/>
              <a:t>2015-10-13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07DCB-67BB-4225-A2B0-6E32D0FF4D4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3472F-BEAE-45FF-94A0-A4DBF9434CA0}" type="datetimeFigureOut">
              <a:rPr lang="ko-KR" altLang="en-US" smtClean="0"/>
              <a:pPr/>
              <a:t>2015-10-13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07DCB-67BB-4225-A2B0-6E32D0FF4D4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3472F-BEAE-45FF-94A0-A4DBF9434CA0}" type="datetimeFigureOut">
              <a:rPr lang="ko-KR" altLang="en-US" smtClean="0"/>
              <a:pPr/>
              <a:t>2015-10-13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07DCB-67BB-4225-A2B0-6E32D0FF4D4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3472F-BEAE-45FF-94A0-A4DBF9434CA0}" type="datetimeFigureOut">
              <a:rPr lang="ko-KR" altLang="en-US" smtClean="0"/>
              <a:pPr/>
              <a:t>2015-10-13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07DCB-67BB-4225-A2B0-6E32D0FF4D4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 descr="회사로고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56376" y="0"/>
            <a:ext cx="1187624" cy="6370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3472F-BEAE-45FF-94A0-A4DBF9434CA0}" type="datetimeFigureOut">
              <a:rPr lang="ko-KR" altLang="en-US" smtClean="0"/>
              <a:pPr/>
              <a:t>2015-10-13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07DCB-67BB-4225-A2B0-6E32D0FF4D4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3472F-BEAE-45FF-94A0-A4DBF9434CA0}" type="datetimeFigureOut">
              <a:rPr lang="ko-KR" altLang="en-US" smtClean="0"/>
              <a:pPr/>
              <a:t>2015-10-13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07DCB-67BB-4225-A2B0-6E32D0FF4D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1E3472F-BEAE-45FF-94A0-A4DBF9434CA0}" type="datetimeFigureOut">
              <a:rPr lang="ko-KR" altLang="en-US" smtClean="0"/>
              <a:pPr/>
              <a:t>2015-10-13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07DCB-67BB-4225-A2B0-6E32D0FF4D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E3472F-BEAE-45FF-94A0-A4DBF9434CA0}" type="datetimeFigureOut">
              <a:rPr lang="ko-KR" altLang="en-US" smtClean="0"/>
              <a:pPr/>
              <a:t>2015-10-13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07DCB-67BB-4225-A2B0-6E32D0FF4D4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1E3472F-BEAE-45FF-94A0-A4DBF9434CA0}" type="datetimeFigureOut">
              <a:rPr lang="ko-KR" altLang="en-US" smtClean="0"/>
              <a:pPr/>
              <a:t>2015-10-13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4107DCB-67BB-4225-A2B0-6E32D0FF4D4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그림 10" descr="회사로고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956376" y="0"/>
            <a:ext cx="1187624" cy="6370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DC/DC Converter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건국대 회로 및 보드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Overall Block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043608" y="1556792"/>
            <a:ext cx="7344816" cy="5040560"/>
            <a:chOff x="1043608" y="1556792"/>
            <a:chExt cx="7344816" cy="504056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915816" y="1556792"/>
              <a:ext cx="3528392" cy="108012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DSP Board</a:t>
              </a:r>
              <a:endParaRPr lang="ko-KR" altLang="en-US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987824" y="3429000"/>
              <a:ext cx="3456384" cy="2448272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DC/DC Converter</a:t>
              </a:r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339752" y="5301208"/>
              <a:ext cx="6480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339752" y="4077072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339752" y="371703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V+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39752" y="494116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V-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44208" y="371703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V+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44208" y="494116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V-</a:t>
              </a:r>
              <a:endParaRPr lang="ko-KR" altLang="en-US" dirty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092280" y="3429000"/>
              <a:ext cx="1296144" cy="24482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BATT.</a:t>
              </a:r>
            </a:p>
            <a:p>
              <a:pPr algn="ctr"/>
              <a:r>
                <a:rPr lang="en-US" altLang="ko-KR" sz="1400" dirty="0" smtClean="0"/>
                <a:t>(200V)</a:t>
              </a:r>
              <a:endParaRPr lang="ko-KR" altLang="en-US" sz="1400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43608" y="3429000"/>
              <a:ext cx="1296144" cy="24482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VDC</a:t>
              </a:r>
            </a:p>
            <a:p>
              <a:pPr algn="ctr"/>
              <a:r>
                <a:rPr lang="en-US" altLang="ko-KR" sz="1400" dirty="0" smtClean="0"/>
                <a:t>(360~400V)</a:t>
              </a:r>
              <a:endParaRPr lang="ko-KR" altLang="en-US" sz="1400" dirty="0"/>
            </a:p>
          </p:txBody>
        </p:sp>
        <p:sp>
          <p:nvSpPr>
            <p:cNvPr id="18" name="위쪽/아래쪽 화살표 17"/>
            <p:cNvSpPr/>
            <p:nvPr/>
          </p:nvSpPr>
          <p:spPr>
            <a:xfrm>
              <a:off x="4427984" y="2708920"/>
              <a:ext cx="504056" cy="648072"/>
            </a:xfrm>
            <a:prstGeom prst="upDownArrow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32040" y="2852936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PWM </a:t>
              </a:r>
              <a:r>
                <a:rPr lang="ko-KR" altLang="en-US" dirty="0" smtClean="0"/>
                <a:t>제어</a:t>
              </a:r>
              <a:endParaRPr lang="ko-KR" altLang="en-US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6444208" y="5301208"/>
              <a:ext cx="6480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6444208" y="4077072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2392" y="3861048"/>
              <a:ext cx="2923784" cy="182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1" name="직선 연결선 30"/>
            <p:cNvCxnSpPr/>
            <p:nvPr/>
          </p:nvCxnSpPr>
          <p:spPr>
            <a:xfrm>
              <a:off x="3131840" y="6093296"/>
              <a:ext cx="324036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300192" y="593998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Buck</a:t>
              </a:r>
              <a:endParaRPr lang="ko-KR" altLang="en-US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3131840" y="6381328"/>
              <a:ext cx="32403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300192" y="6228020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Boost</a:t>
              </a:r>
              <a:endParaRPr lang="ko-KR" alt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DSP Board</a:t>
            </a:r>
            <a:endParaRPr lang="ko-KR" altLang="en-US" dirty="0"/>
          </a:p>
        </p:txBody>
      </p:sp>
      <p:pic>
        <p:nvPicPr>
          <p:cNvPr id="1026" name="Picture 2" descr="C:\Users\Administrator\Pictures\건국대컨버터\20151006_17045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84784"/>
            <a:ext cx="6034616" cy="4525962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1619672" y="3284984"/>
            <a:ext cx="1800200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PWR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95936" y="4077072"/>
            <a:ext cx="1872208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PWM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148064" y="2708920"/>
            <a:ext cx="648072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Easy</a:t>
            </a:r>
          </a:p>
          <a:p>
            <a:pPr algn="ctr"/>
            <a:r>
              <a:rPr lang="en-US" altLang="ko-KR" sz="1600" dirty="0" smtClean="0"/>
              <a:t>DSP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1619672" y="2708920"/>
            <a:ext cx="2592288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ADC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40152" y="2276872"/>
            <a:ext cx="1512168" cy="2808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 smtClean="0">
                <a:solidFill>
                  <a:srgbClr val="FF0000"/>
                </a:solidFill>
              </a:rPr>
              <a:t>x</a:t>
            </a:r>
            <a:endParaRPr lang="ko-KR" altLang="en-US" sz="96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48064" y="3356992"/>
            <a:ext cx="648072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Boot</a:t>
            </a:r>
          </a:p>
          <a:p>
            <a:pPr algn="ctr"/>
            <a:r>
              <a:rPr lang="en-US" altLang="ko-KR" sz="1600" dirty="0" smtClean="0"/>
              <a:t>SW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Power Board (DC/DC Converter)</a:t>
            </a:r>
            <a:endParaRPr lang="ko-KR" altLang="en-US" dirty="0"/>
          </a:p>
        </p:txBody>
      </p:sp>
      <p:pic>
        <p:nvPicPr>
          <p:cNvPr id="2051" name="Picture 3" descr="C:\Users\Administrator\Pictures\건국대컨버터\20151006_17051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692" y="1481138"/>
            <a:ext cx="6034616" cy="4525962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6588224" y="2420888"/>
            <a:ext cx="576064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I/O</a:t>
            </a: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200V</a:t>
            </a:r>
            <a:endParaRPr lang="ko-KR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35696" y="3140968"/>
            <a:ext cx="576064" cy="1656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I/O</a:t>
            </a: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400V</a:t>
            </a:r>
            <a:endParaRPr lang="ko-KR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9952" y="4653136"/>
            <a:ext cx="57606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PWM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43808" y="3861048"/>
            <a:ext cx="3024336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MOSFET / GATE Driver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44208" y="21328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Battery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63688" y="278092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VAC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771800" y="5229200"/>
            <a:ext cx="3240360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40152" y="50758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Buck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71800" y="5517232"/>
            <a:ext cx="32403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40152" y="53639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Boost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2801</TotalTime>
  <Words>60</Words>
  <Application>Microsoft Office PowerPoint</Application>
  <PresentationFormat>화면 슬라이드 쇼(4:3)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광장</vt:lpstr>
      <vt:lpstr>DC/DC Converter</vt:lpstr>
      <vt:lpstr>Overall Block</vt:lpstr>
      <vt:lpstr>DSP Board</vt:lpstr>
      <vt:lpstr>Power Board (DC/DC Converter)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농도, 순도 측정기</dc:title>
  <dc:creator>Administrator</dc:creator>
  <cp:lastModifiedBy>Administrator</cp:lastModifiedBy>
  <cp:revision>242</cp:revision>
  <dcterms:created xsi:type="dcterms:W3CDTF">2015-07-02T10:36:22Z</dcterms:created>
  <dcterms:modified xsi:type="dcterms:W3CDTF">2015-10-13T01:36:00Z</dcterms:modified>
</cp:coreProperties>
</file>