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91BF"/>
    <a:srgbClr val="DC5700"/>
    <a:srgbClr val="DA8D39"/>
    <a:srgbClr val="D1686E"/>
    <a:srgbClr val="7FB360"/>
    <a:srgbClr val="9A90D8"/>
    <a:srgbClr val="B59468"/>
    <a:srgbClr val="729AAC"/>
    <a:srgbClr val="3FA9E8"/>
    <a:srgbClr val="BD9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수" userId="3ab1c87c-25b0-4569-8ba3-175989d6cd50" providerId="ADAL" clId="{0F6B3975-41C9-4764-877A-D4874530CFCB}"/>
    <pc:docChg chg="custSel modSld">
      <pc:chgData name="김민수" userId="3ab1c87c-25b0-4569-8ba3-175989d6cd50" providerId="ADAL" clId="{0F6B3975-41C9-4764-877A-D4874530CFCB}" dt="2024-03-12T16:55:51.721" v="97" actId="14826"/>
      <pc:docMkLst>
        <pc:docMk/>
      </pc:docMkLst>
      <pc:sldChg chg="addSp delSp modSp mod">
        <pc:chgData name="김민수" userId="3ab1c87c-25b0-4569-8ba3-175989d6cd50" providerId="ADAL" clId="{0F6B3975-41C9-4764-877A-D4874530CFCB}" dt="2024-03-12T16:55:51.721" v="97" actId="14826"/>
        <pc:sldMkLst>
          <pc:docMk/>
          <pc:sldMk cId="1322414733" sldId="256"/>
        </pc:sldMkLst>
        <pc:spChg chg="mod">
          <ac:chgData name="김민수" userId="3ab1c87c-25b0-4569-8ba3-175989d6cd50" providerId="ADAL" clId="{0F6B3975-41C9-4764-877A-D4874530CFCB}" dt="2024-03-12T15:55:38.228" v="22" actId="207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0F6B3975-41C9-4764-877A-D4874530CFCB}" dt="2024-03-12T15:54:20.716" v="15" actId="1076"/>
          <ac:spMkLst>
            <pc:docMk/>
            <pc:sldMk cId="1322414733" sldId="256"/>
            <ac:spMk id="11" creationId="{A1F82F4E-FA00-7C71-563A-5C93E90A6856}"/>
          </ac:spMkLst>
        </pc:spChg>
        <pc:spChg chg="del">
          <ac:chgData name="김민수" userId="3ab1c87c-25b0-4569-8ba3-175989d6cd50" providerId="ADAL" clId="{0F6B3975-41C9-4764-877A-D4874530CFCB}" dt="2024-03-12T16:49:48.015" v="71" actId="478"/>
          <ac:spMkLst>
            <pc:docMk/>
            <pc:sldMk cId="1322414733" sldId="256"/>
            <ac:spMk id="13" creationId="{CAABF49B-691F-78EB-2647-F937B46D99BD}"/>
          </ac:spMkLst>
        </pc:spChg>
        <pc:spChg chg="mod">
          <ac:chgData name="김민수" userId="3ab1c87c-25b0-4569-8ba3-175989d6cd50" providerId="ADAL" clId="{0F6B3975-41C9-4764-877A-D4874530CFCB}" dt="2024-03-12T15:54:29.542" v="17" actId="1076"/>
          <ac:spMkLst>
            <pc:docMk/>
            <pc:sldMk cId="1322414733" sldId="256"/>
            <ac:spMk id="31" creationId="{315685F9-297E-528B-AB2A-762580EF00B3}"/>
          </ac:spMkLst>
        </pc:spChg>
        <pc:spChg chg="mod">
          <ac:chgData name="김민수" userId="3ab1c87c-25b0-4569-8ba3-175989d6cd50" providerId="ADAL" clId="{0F6B3975-41C9-4764-877A-D4874530CFCB}" dt="2024-03-12T15:53:42.916" v="0"/>
          <ac:spMkLst>
            <pc:docMk/>
            <pc:sldMk cId="1322414733" sldId="256"/>
            <ac:spMk id="34" creationId="{0401472C-8B15-FFD9-281E-F55A0809D09C}"/>
          </ac:spMkLst>
        </pc:spChg>
        <pc:spChg chg="mod">
          <ac:chgData name="김민수" userId="3ab1c87c-25b0-4569-8ba3-175989d6cd50" providerId="ADAL" clId="{0F6B3975-41C9-4764-877A-D4874530CFCB}" dt="2024-03-12T15:55:49.158" v="24"/>
          <ac:spMkLst>
            <pc:docMk/>
            <pc:sldMk cId="1322414733" sldId="256"/>
            <ac:spMk id="39" creationId="{F230B9ED-18FB-AD41-3ED0-7AE29653CC7B}"/>
          </ac:spMkLst>
        </pc:spChg>
        <pc:spChg chg="mod">
          <ac:chgData name="김민수" userId="3ab1c87c-25b0-4569-8ba3-175989d6cd50" providerId="ADAL" clId="{0F6B3975-41C9-4764-877A-D4874530CFCB}" dt="2024-03-12T16:02:31.605" v="29" actId="14826"/>
          <ac:spMkLst>
            <pc:docMk/>
            <pc:sldMk cId="1322414733" sldId="256"/>
            <ac:spMk id="42" creationId="{B0492987-90A5-4C39-0CDE-3EFD08AB8C40}"/>
          </ac:spMkLst>
        </pc:spChg>
        <pc:spChg chg="mod">
          <ac:chgData name="김민수" userId="3ab1c87c-25b0-4569-8ba3-175989d6cd50" providerId="ADAL" clId="{0F6B3975-41C9-4764-877A-D4874530CFCB}" dt="2024-03-12T16:09:16.512" v="33" actId="207"/>
          <ac:spMkLst>
            <pc:docMk/>
            <pc:sldMk cId="1322414733" sldId="256"/>
            <ac:spMk id="45" creationId="{D0929F8B-D7E9-4C99-8B6B-A0A1C66F6565}"/>
          </ac:spMkLst>
        </pc:spChg>
        <pc:spChg chg="mod">
          <ac:chgData name="김민수" userId="3ab1c87c-25b0-4569-8ba3-175989d6cd50" providerId="ADAL" clId="{0F6B3975-41C9-4764-877A-D4874530CFCB}" dt="2024-03-12T16:19:09.106" v="38" actId="14826"/>
          <ac:spMkLst>
            <pc:docMk/>
            <pc:sldMk cId="1322414733" sldId="256"/>
            <ac:spMk id="48" creationId="{0DDD0966-42E6-DA6B-0DAA-AF4B2D061E13}"/>
          </ac:spMkLst>
        </pc:spChg>
        <pc:spChg chg="mod">
          <ac:chgData name="김민수" userId="3ab1c87c-25b0-4569-8ba3-175989d6cd50" providerId="ADAL" clId="{0F6B3975-41C9-4764-877A-D4874530CFCB}" dt="2024-03-12T16:21:40.244" v="42" actId="207"/>
          <ac:spMkLst>
            <pc:docMk/>
            <pc:sldMk cId="1322414733" sldId="256"/>
            <ac:spMk id="51" creationId="{801AE19E-5A4F-91E0-C023-93FCF5A2D67E}"/>
          </ac:spMkLst>
        </pc:spChg>
        <pc:spChg chg="mod">
          <ac:chgData name="김민수" userId="3ab1c87c-25b0-4569-8ba3-175989d6cd50" providerId="ADAL" clId="{0F6B3975-41C9-4764-877A-D4874530CFCB}" dt="2024-03-12T16:26:13.214" v="45" actId="14826"/>
          <ac:spMkLst>
            <pc:docMk/>
            <pc:sldMk cId="1322414733" sldId="256"/>
            <ac:spMk id="54" creationId="{2B03F736-DE6E-98DA-A403-ED0EBF3504D1}"/>
          </ac:spMkLst>
        </pc:spChg>
        <pc:spChg chg="mod">
          <ac:chgData name="김민수" userId="3ab1c87c-25b0-4569-8ba3-175989d6cd50" providerId="ADAL" clId="{0F6B3975-41C9-4764-877A-D4874530CFCB}" dt="2024-03-12T16:40:22.719" v="53" actId="207"/>
          <ac:spMkLst>
            <pc:docMk/>
            <pc:sldMk cId="1322414733" sldId="256"/>
            <ac:spMk id="57" creationId="{CC527F8F-261E-D984-D68C-20838AA32E6D}"/>
          </ac:spMkLst>
        </pc:spChg>
        <pc:spChg chg="mod">
          <ac:chgData name="김민수" userId="3ab1c87c-25b0-4569-8ba3-175989d6cd50" providerId="ADAL" clId="{0F6B3975-41C9-4764-877A-D4874530CFCB}" dt="2024-03-12T16:54:52.539" v="91" actId="14826"/>
          <ac:spMkLst>
            <pc:docMk/>
            <pc:sldMk cId="1322414733" sldId="256"/>
            <ac:spMk id="60" creationId="{E43EA4F4-1611-8519-CADC-CEC41C4B277D}"/>
          </ac:spMkLst>
        </pc:spChg>
        <pc:spChg chg="mod">
          <ac:chgData name="김민수" userId="3ab1c87c-25b0-4569-8ba3-175989d6cd50" providerId="ADAL" clId="{0F6B3975-41C9-4764-877A-D4874530CFCB}" dt="2024-03-12T16:45:11.848" v="61" actId="14826"/>
          <ac:spMkLst>
            <pc:docMk/>
            <pc:sldMk cId="1322414733" sldId="256"/>
            <ac:spMk id="63" creationId="{61030242-6D34-04AF-F773-67A9F1D36A0C}"/>
          </ac:spMkLst>
        </pc:spChg>
        <pc:spChg chg="mod">
          <ac:chgData name="김민수" userId="3ab1c87c-25b0-4569-8ba3-175989d6cd50" providerId="ADAL" clId="{0F6B3975-41C9-4764-877A-D4874530CFCB}" dt="2024-03-12T16:50:31.642" v="78" actId="1076"/>
          <ac:spMkLst>
            <pc:docMk/>
            <pc:sldMk cId="1322414733" sldId="256"/>
            <ac:spMk id="66" creationId="{15790BE8-CE17-0B5B-0E57-702370A75116}"/>
          </ac:spMkLst>
        </pc:spChg>
        <pc:spChg chg="mod">
          <ac:chgData name="김민수" userId="3ab1c87c-25b0-4569-8ba3-175989d6cd50" providerId="ADAL" clId="{0F6B3975-41C9-4764-877A-D4874530CFCB}" dt="2024-03-12T16:55:33.283" v="92"/>
          <ac:spMkLst>
            <pc:docMk/>
            <pc:sldMk cId="1322414733" sldId="256"/>
            <ac:spMk id="69" creationId="{702A3DA5-64A2-44E7-2BFA-AFC1FB0F8123}"/>
          </ac:spMkLst>
        </pc:spChg>
        <pc:spChg chg="mod">
          <ac:chgData name="김민수" userId="3ab1c87c-25b0-4569-8ba3-175989d6cd50" providerId="ADAL" clId="{0F6B3975-41C9-4764-877A-D4874530CFCB}" dt="2024-03-12T16:55:51.721" v="97" actId="14826"/>
          <ac:spMkLst>
            <pc:docMk/>
            <pc:sldMk cId="1322414733" sldId="256"/>
            <ac:spMk id="72" creationId="{6509880F-C1A1-DEA7-8C3A-6E255BDC6C0D}"/>
          </ac:spMkLst>
        </pc:spChg>
        <pc:grpChg chg="mod">
          <ac:chgData name="김민수" userId="3ab1c87c-25b0-4569-8ba3-175989d6cd50" providerId="ADAL" clId="{0F6B3975-41C9-4764-877A-D4874530CFCB}" dt="2024-03-12T15:54:32.290" v="18" actId="1076"/>
          <ac:grpSpMkLst>
            <pc:docMk/>
            <pc:sldMk cId="1322414733" sldId="256"/>
            <ac:grpSpMk id="2" creationId="{759D09CE-203D-7A61-BD25-3D3A42DBF5B1}"/>
          </ac:grpSpMkLst>
        </pc:grpChg>
        <pc:grpChg chg="mod">
          <ac:chgData name="김민수" userId="3ab1c87c-25b0-4569-8ba3-175989d6cd50" providerId="ADAL" clId="{0F6B3975-41C9-4764-877A-D4874530CFCB}" dt="2024-03-12T15:54:34.481" v="19" actId="1076"/>
          <ac:grpSpMkLst>
            <pc:docMk/>
            <pc:sldMk cId="1322414733" sldId="256"/>
            <ac:grpSpMk id="6" creationId="{027FD34D-9010-2317-A9D2-3AA0E0EA701F}"/>
          </ac:grpSpMkLst>
        </pc:grpChg>
        <pc:grpChg chg="mod">
          <ac:chgData name="김민수" userId="3ab1c87c-25b0-4569-8ba3-175989d6cd50" providerId="ADAL" clId="{0F6B3975-41C9-4764-877A-D4874530CFCB}" dt="2024-03-12T15:54:09.342" v="11" actId="1076"/>
          <ac:grpSpMkLst>
            <pc:docMk/>
            <pc:sldMk cId="1322414733" sldId="256"/>
            <ac:grpSpMk id="9" creationId="{FAFA45CA-026A-907F-2928-6A06977B7C78}"/>
          </ac:grpSpMkLst>
        </pc:grpChg>
        <pc:grpChg chg="mod">
          <ac:chgData name="김민수" userId="3ab1c87c-25b0-4569-8ba3-175989d6cd50" providerId="ADAL" clId="{0F6B3975-41C9-4764-877A-D4874530CFCB}" dt="2024-03-12T15:53:59.539" v="6" actId="1076"/>
          <ac:grpSpMkLst>
            <pc:docMk/>
            <pc:sldMk cId="1322414733" sldId="256"/>
            <ac:grpSpMk id="14" creationId="{F7B76BE7-C51E-B52B-DC8C-B5A8069913D9}"/>
          </ac:grpSpMkLst>
        </pc:grpChg>
        <pc:grpChg chg="mod">
          <ac:chgData name="김민수" userId="3ab1c87c-25b0-4569-8ba3-175989d6cd50" providerId="ADAL" clId="{0F6B3975-41C9-4764-877A-D4874530CFCB}" dt="2024-03-12T15:54:07.594" v="10" actId="107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0F6B3975-41C9-4764-877A-D4874530CFCB}" dt="2024-03-12T15:55:41.445" v="23" actId="1076"/>
          <ac:grpSpMkLst>
            <pc:docMk/>
            <pc:sldMk cId="1322414733" sldId="256"/>
            <ac:grpSpMk id="20" creationId="{107F8AF3-8CF7-2560-5C2F-D62EBF1E011B}"/>
          </ac:grpSpMkLst>
        </pc:grpChg>
        <pc:grpChg chg="mod">
          <ac:chgData name="김민수" userId="3ab1c87c-25b0-4569-8ba3-175989d6cd50" providerId="ADAL" clId="{0F6B3975-41C9-4764-877A-D4874530CFCB}" dt="2024-03-12T15:53:57.383" v="5" actId="1076"/>
          <ac:grpSpMkLst>
            <pc:docMk/>
            <pc:sldMk cId="1322414733" sldId="256"/>
            <ac:grpSpMk id="21" creationId="{D2667C55-75D3-0175-4947-C979436369AA}"/>
          </ac:grpSpMkLst>
        </pc:grpChg>
        <pc:grpChg chg="mod">
          <ac:chgData name="김민수" userId="3ab1c87c-25b0-4569-8ba3-175989d6cd50" providerId="ADAL" clId="{0F6B3975-41C9-4764-877A-D4874530CFCB}" dt="2024-03-12T15:54:11.027" v="12" actId="1076"/>
          <ac:grpSpMkLst>
            <pc:docMk/>
            <pc:sldMk cId="1322414733" sldId="256"/>
            <ac:grpSpMk id="26" creationId="{952FF435-B181-66DE-6CF8-0DBF33020440}"/>
          </ac:grpSpMkLst>
        </pc:grpChg>
        <pc:grpChg chg="mod">
          <ac:chgData name="김민수" userId="3ab1c87c-25b0-4569-8ba3-175989d6cd50" providerId="ADAL" clId="{0F6B3975-41C9-4764-877A-D4874530CFCB}" dt="2024-03-12T15:54:00.964" v="7" actId="1076"/>
          <ac:grpSpMkLst>
            <pc:docMk/>
            <pc:sldMk cId="1322414733" sldId="256"/>
            <ac:grpSpMk id="30" creationId="{7FE1759E-DD5C-9AAB-6EC3-C57D18531719}"/>
          </ac:grpSpMkLst>
        </pc:grpChg>
        <pc:grpChg chg="add mod">
          <ac:chgData name="김민수" userId="3ab1c87c-25b0-4569-8ba3-175989d6cd50" providerId="ADAL" clId="{0F6B3975-41C9-4764-877A-D4874530CFCB}" dt="2024-03-12T15:54:12.518" v="13" actId="1076"/>
          <ac:grpSpMkLst>
            <pc:docMk/>
            <pc:sldMk cId="1322414733" sldId="256"/>
            <ac:grpSpMk id="32" creationId="{5EE0EA7E-E56D-4426-79DA-8290B043756F}"/>
          </ac:grpSpMkLst>
        </pc:grpChg>
        <pc:grpChg chg="mod">
          <ac:chgData name="김민수" userId="3ab1c87c-25b0-4569-8ba3-175989d6cd50" providerId="ADAL" clId="{0F6B3975-41C9-4764-877A-D4874530CFCB}" dt="2024-03-12T15:54:17.135" v="14" actId="1076"/>
          <ac:grpSpMkLst>
            <pc:docMk/>
            <pc:sldMk cId="1322414733" sldId="256"/>
            <ac:grpSpMk id="36" creationId="{C96A2948-D15B-F014-6361-42A3D561BD9B}"/>
          </ac:grpSpMkLst>
        </pc:grpChg>
        <pc:grpChg chg="add mod">
          <ac:chgData name="김민수" userId="3ab1c87c-25b0-4569-8ba3-175989d6cd50" providerId="ADAL" clId="{0F6B3975-41C9-4764-877A-D4874530CFCB}" dt="2024-03-12T15:55:51.559" v="25" actId="1076"/>
          <ac:grpSpMkLst>
            <pc:docMk/>
            <pc:sldMk cId="1322414733" sldId="256"/>
            <ac:grpSpMk id="38" creationId="{5C4A1EF2-D9FB-8954-23EB-676B1A7A9D9F}"/>
          </ac:grpSpMkLst>
        </pc:grpChg>
        <pc:grpChg chg="add mod">
          <ac:chgData name="김민수" userId="3ab1c87c-25b0-4569-8ba3-175989d6cd50" providerId="ADAL" clId="{0F6B3975-41C9-4764-877A-D4874530CFCB}" dt="2024-03-12T16:02:31.605" v="29" actId="14826"/>
          <ac:grpSpMkLst>
            <pc:docMk/>
            <pc:sldMk cId="1322414733" sldId="256"/>
            <ac:grpSpMk id="41" creationId="{EC50B862-95E5-24E8-0DD0-A3112860C901}"/>
          </ac:grpSpMkLst>
        </pc:grpChg>
        <pc:grpChg chg="add mod">
          <ac:chgData name="김민수" userId="3ab1c87c-25b0-4569-8ba3-175989d6cd50" providerId="ADAL" clId="{0F6B3975-41C9-4764-877A-D4874530CFCB}" dt="2024-03-12T16:08:56.159" v="32" actId="14826"/>
          <ac:grpSpMkLst>
            <pc:docMk/>
            <pc:sldMk cId="1322414733" sldId="256"/>
            <ac:grpSpMk id="44" creationId="{782FF6B8-9A66-6E87-6B34-B5046656E993}"/>
          </ac:grpSpMkLst>
        </pc:grpChg>
        <pc:grpChg chg="add mod">
          <ac:chgData name="김민수" userId="3ab1c87c-25b0-4569-8ba3-175989d6cd50" providerId="ADAL" clId="{0F6B3975-41C9-4764-877A-D4874530CFCB}" dt="2024-03-12T16:19:09.106" v="38" actId="14826"/>
          <ac:grpSpMkLst>
            <pc:docMk/>
            <pc:sldMk cId="1322414733" sldId="256"/>
            <ac:grpSpMk id="47" creationId="{B14ED434-FC5A-1930-A345-3D28A788C7F4}"/>
          </ac:grpSpMkLst>
        </pc:grpChg>
        <pc:grpChg chg="add mod">
          <ac:chgData name="김민수" userId="3ab1c87c-25b0-4569-8ba3-175989d6cd50" providerId="ADAL" clId="{0F6B3975-41C9-4764-877A-D4874530CFCB}" dt="2024-03-12T16:21:15.059" v="41" actId="14826"/>
          <ac:grpSpMkLst>
            <pc:docMk/>
            <pc:sldMk cId="1322414733" sldId="256"/>
            <ac:grpSpMk id="50" creationId="{A8C247AD-17A5-C3F0-57D9-1DF6E43EC30A}"/>
          </ac:grpSpMkLst>
        </pc:grpChg>
        <pc:grpChg chg="add mod">
          <ac:chgData name="김민수" userId="3ab1c87c-25b0-4569-8ba3-175989d6cd50" providerId="ADAL" clId="{0F6B3975-41C9-4764-877A-D4874530CFCB}" dt="2024-03-12T16:26:13.214" v="45" actId="14826"/>
          <ac:grpSpMkLst>
            <pc:docMk/>
            <pc:sldMk cId="1322414733" sldId="256"/>
            <ac:grpSpMk id="53" creationId="{521FA658-8F39-868C-266F-3F7EEAF34C3B}"/>
          </ac:grpSpMkLst>
        </pc:grpChg>
        <pc:grpChg chg="add mod">
          <ac:chgData name="김민수" userId="3ab1c87c-25b0-4569-8ba3-175989d6cd50" providerId="ADAL" clId="{0F6B3975-41C9-4764-877A-D4874530CFCB}" dt="2024-03-12T16:39:47.086" v="48" actId="14826"/>
          <ac:grpSpMkLst>
            <pc:docMk/>
            <pc:sldMk cId="1322414733" sldId="256"/>
            <ac:grpSpMk id="56" creationId="{9090AFA1-015C-8341-D543-7362B1306678}"/>
          </ac:grpSpMkLst>
        </pc:grpChg>
        <pc:grpChg chg="add mod">
          <ac:chgData name="김민수" userId="3ab1c87c-25b0-4569-8ba3-175989d6cd50" providerId="ADAL" clId="{0F6B3975-41C9-4764-877A-D4874530CFCB}" dt="2024-03-12T16:54:52.539" v="91" actId="14826"/>
          <ac:grpSpMkLst>
            <pc:docMk/>
            <pc:sldMk cId="1322414733" sldId="256"/>
            <ac:grpSpMk id="59" creationId="{55BEFE95-F872-B14C-6FCB-B94B9BA6C2E5}"/>
          </ac:grpSpMkLst>
        </pc:grpChg>
        <pc:grpChg chg="add mod">
          <ac:chgData name="김민수" userId="3ab1c87c-25b0-4569-8ba3-175989d6cd50" providerId="ADAL" clId="{0F6B3975-41C9-4764-877A-D4874530CFCB}" dt="2024-03-12T16:45:11.848" v="61" actId="14826"/>
          <ac:grpSpMkLst>
            <pc:docMk/>
            <pc:sldMk cId="1322414733" sldId="256"/>
            <ac:grpSpMk id="62" creationId="{67276F74-21E2-3CD0-45FA-3EDEAE4BCD73}"/>
          </ac:grpSpMkLst>
        </pc:grpChg>
        <pc:grpChg chg="add mod">
          <ac:chgData name="김민수" userId="3ab1c87c-25b0-4569-8ba3-175989d6cd50" providerId="ADAL" clId="{0F6B3975-41C9-4764-877A-D4874530CFCB}" dt="2024-03-12T16:50:58.174" v="90" actId="1076"/>
          <ac:grpSpMkLst>
            <pc:docMk/>
            <pc:sldMk cId="1322414733" sldId="256"/>
            <ac:grpSpMk id="65" creationId="{82C4EBC9-0B34-7123-D1C8-7E372FB933BA}"/>
          </ac:grpSpMkLst>
        </pc:grpChg>
        <pc:grpChg chg="add del mod">
          <ac:chgData name="김민수" userId="3ab1c87c-25b0-4569-8ba3-175989d6cd50" providerId="ADAL" clId="{0F6B3975-41C9-4764-877A-D4874530CFCB}" dt="2024-03-12T16:55:41.211" v="94" actId="478"/>
          <ac:grpSpMkLst>
            <pc:docMk/>
            <pc:sldMk cId="1322414733" sldId="256"/>
            <ac:grpSpMk id="68" creationId="{63248AD1-4F3B-3F82-AE20-AC720DB0BAD0}"/>
          </ac:grpSpMkLst>
        </pc:grpChg>
        <pc:grpChg chg="add mod">
          <ac:chgData name="김민수" userId="3ab1c87c-25b0-4569-8ba3-175989d6cd50" providerId="ADAL" clId="{0F6B3975-41C9-4764-877A-D4874530CFCB}" dt="2024-03-12T16:55:51.721" v="97" actId="14826"/>
          <ac:grpSpMkLst>
            <pc:docMk/>
            <pc:sldMk cId="1322414733" sldId="256"/>
            <ac:grpSpMk id="71" creationId="{906C8BA0-49D6-2BC2-D721-E31AB8666EFB}"/>
          </ac:grpSpMkLst>
        </pc:grpChg>
        <pc:picChg chg="mod">
          <ac:chgData name="김민수" userId="3ab1c87c-25b0-4569-8ba3-175989d6cd50" providerId="ADAL" clId="{0F6B3975-41C9-4764-877A-D4874530CFCB}" dt="2024-03-12T15:54:50.624" v="21" actId="14826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0F6B3975-41C9-4764-877A-D4874530CFCB}" dt="2024-03-12T15:53:42.916" v="0"/>
          <ac:picMkLst>
            <pc:docMk/>
            <pc:sldMk cId="1322414733" sldId="256"/>
            <ac:picMk id="37" creationId="{3B2715C1-BFF8-E8D5-E35A-F526356A8ED2}"/>
          </ac:picMkLst>
        </pc:picChg>
        <pc:picChg chg="mod">
          <ac:chgData name="김민수" userId="3ab1c87c-25b0-4569-8ba3-175989d6cd50" providerId="ADAL" clId="{0F6B3975-41C9-4764-877A-D4874530CFCB}" dt="2024-03-12T15:55:49.158" v="24"/>
          <ac:picMkLst>
            <pc:docMk/>
            <pc:sldMk cId="1322414733" sldId="256"/>
            <ac:picMk id="40" creationId="{0AC394B4-2018-B979-DA5A-B2EB85B2C99D}"/>
          </ac:picMkLst>
        </pc:picChg>
        <pc:picChg chg="mod">
          <ac:chgData name="김민수" userId="3ab1c87c-25b0-4569-8ba3-175989d6cd50" providerId="ADAL" clId="{0F6B3975-41C9-4764-877A-D4874530CFCB}" dt="2024-03-12T16:02:31.605" v="29" actId="14826"/>
          <ac:picMkLst>
            <pc:docMk/>
            <pc:sldMk cId="1322414733" sldId="256"/>
            <ac:picMk id="43" creationId="{767873EA-04A8-512D-04C5-CE4A309907AB}"/>
          </ac:picMkLst>
        </pc:picChg>
        <pc:picChg chg="mod">
          <ac:chgData name="김민수" userId="3ab1c87c-25b0-4569-8ba3-175989d6cd50" providerId="ADAL" clId="{0F6B3975-41C9-4764-877A-D4874530CFCB}" dt="2024-03-12T16:08:56.159" v="32" actId="14826"/>
          <ac:picMkLst>
            <pc:docMk/>
            <pc:sldMk cId="1322414733" sldId="256"/>
            <ac:picMk id="46" creationId="{29B06B6F-7739-D46E-C471-6642255E759F}"/>
          </ac:picMkLst>
        </pc:picChg>
        <pc:picChg chg="mod">
          <ac:chgData name="김민수" userId="3ab1c87c-25b0-4569-8ba3-175989d6cd50" providerId="ADAL" clId="{0F6B3975-41C9-4764-877A-D4874530CFCB}" dt="2024-03-12T16:19:09.106" v="38" actId="14826"/>
          <ac:picMkLst>
            <pc:docMk/>
            <pc:sldMk cId="1322414733" sldId="256"/>
            <ac:picMk id="49" creationId="{57AAA654-16F9-7C57-67D8-E51ACBCB020F}"/>
          </ac:picMkLst>
        </pc:picChg>
        <pc:picChg chg="mod">
          <ac:chgData name="김민수" userId="3ab1c87c-25b0-4569-8ba3-175989d6cd50" providerId="ADAL" clId="{0F6B3975-41C9-4764-877A-D4874530CFCB}" dt="2024-03-12T16:21:15.059" v="41" actId="14826"/>
          <ac:picMkLst>
            <pc:docMk/>
            <pc:sldMk cId="1322414733" sldId="256"/>
            <ac:picMk id="52" creationId="{EF0FC956-23A4-A4E6-1009-C466B08599EC}"/>
          </ac:picMkLst>
        </pc:picChg>
        <pc:picChg chg="mod">
          <ac:chgData name="김민수" userId="3ab1c87c-25b0-4569-8ba3-175989d6cd50" providerId="ADAL" clId="{0F6B3975-41C9-4764-877A-D4874530CFCB}" dt="2024-03-12T16:26:13.214" v="45" actId="14826"/>
          <ac:picMkLst>
            <pc:docMk/>
            <pc:sldMk cId="1322414733" sldId="256"/>
            <ac:picMk id="55" creationId="{C17856DD-183C-8C68-FE23-B9A8B6FA561A}"/>
          </ac:picMkLst>
        </pc:picChg>
        <pc:picChg chg="mod">
          <ac:chgData name="김민수" userId="3ab1c87c-25b0-4569-8ba3-175989d6cd50" providerId="ADAL" clId="{0F6B3975-41C9-4764-877A-D4874530CFCB}" dt="2024-03-12T16:40:08.393" v="52" actId="1076"/>
          <ac:picMkLst>
            <pc:docMk/>
            <pc:sldMk cId="1322414733" sldId="256"/>
            <ac:picMk id="58" creationId="{6DE39131-A145-6AB5-D2F1-5CA6AD09CDC4}"/>
          </ac:picMkLst>
        </pc:picChg>
        <pc:picChg chg="mod">
          <ac:chgData name="김민수" userId="3ab1c87c-25b0-4569-8ba3-175989d6cd50" providerId="ADAL" clId="{0F6B3975-41C9-4764-877A-D4874530CFCB}" dt="2024-03-12T16:54:52.539" v="91" actId="14826"/>
          <ac:picMkLst>
            <pc:docMk/>
            <pc:sldMk cId="1322414733" sldId="256"/>
            <ac:picMk id="61" creationId="{F26EACE3-7FC5-4EF5-8A59-1B1538CB1163}"/>
          </ac:picMkLst>
        </pc:picChg>
        <pc:picChg chg="mod">
          <ac:chgData name="김민수" userId="3ab1c87c-25b0-4569-8ba3-175989d6cd50" providerId="ADAL" clId="{0F6B3975-41C9-4764-877A-D4874530CFCB}" dt="2024-03-12T16:45:42.196" v="70" actId="1035"/>
          <ac:picMkLst>
            <pc:docMk/>
            <pc:sldMk cId="1322414733" sldId="256"/>
            <ac:picMk id="64" creationId="{6648EAB7-B15D-8FD2-9EF9-122561415AB3}"/>
          </ac:picMkLst>
        </pc:picChg>
        <pc:picChg chg="mod">
          <ac:chgData name="김민수" userId="3ab1c87c-25b0-4569-8ba3-175989d6cd50" providerId="ADAL" clId="{0F6B3975-41C9-4764-877A-D4874530CFCB}" dt="2024-03-12T16:50:53.730" v="89" actId="1036"/>
          <ac:picMkLst>
            <pc:docMk/>
            <pc:sldMk cId="1322414733" sldId="256"/>
            <ac:picMk id="67" creationId="{4531DD01-7057-8943-955E-AAD58B7C2366}"/>
          </ac:picMkLst>
        </pc:picChg>
        <pc:picChg chg="mod">
          <ac:chgData name="김민수" userId="3ab1c87c-25b0-4569-8ba3-175989d6cd50" providerId="ADAL" clId="{0F6B3975-41C9-4764-877A-D4874530CFCB}" dt="2024-03-12T16:55:33.283" v="92"/>
          <ac:picMkLst>
            <pc:docMk/>
            <pc:sldMk cId="1322414733" sldId="256"/>
            <ac:picMk id="70" creationId="{3B9DB173-3D04-93B2-63EA-93D50AA46591}"/>
          </ac:picMkLst>
        </pc:picChg>
        <pc:picChg chg="mod">
          <ac:chgData name="김민수" userId="3ab1c87c-25b0-4569-8ba3-175989d6cd50" providerId="ADAL" clId="{0F6B3975-41C9-4764-877A-D4874530CFCB}" dt="2024-03-12T16:55:51.721" v="97" actId="14826"/>
          <ac:picMkLst>
            <pc:docMk/>
            <pc:sldMk cId="1322414733" sldId="256"/>
            <ac:picMk id="73" creationId="{E8D3B87A-8E10-F3BF-679A-6D793A4487E4}"/>
          </ac:picMkLst>
        </pc:picChg>
      </pc:sldChg>
    </pc:docChg>
  </pc:docChgLst>
  <pc:docChgLst>
    <pc:chgData name="김민수" userId="3ab1c87c-25b0-4569-8ba3-175989d6cd50" providerId="ADAL" clId="{82A0841E-D9E9-4BF5-BFFF-6D0AE102CB07}"/>
    <pc:docChg chg="undo custSel modSld">
      <pc:chgData name="김민수" userId="3ab1c87c-25b0-4569-8ba3-175989d6cd50" providerId="ADAL" clId="{82A0841E-D9E9-4BF5-BFFF-6D0AE102CB07}" dt="2024-03-12T03:15:43.512" v="43" actId="1076"/>
      <pc:docMkLst>
        <pc:docMk/>
      </pc:docMkLst>
      <pc:sldChg chg="addSp delSp modSp mod">
        <pc:chgData name="김민수" userId="3ab1c87c-25b0-4569-8ba3-175989d6cd50" providerId="ADAL" clId="{82A0841E-D9E9-4BF5-BFFF-6D0AE102CB07}" dt="2024-03-12T03:15:43.512" v="43" actId="1076"/>
        <pc:sldMkLst>
          <pc:docMk/>
          <pc:sldMk cId="1322414733" sldId="256"/>
        </pc:sldMkLst>
        <pc:spChg chg="mod">
          <ac:chgData name="김민수" userId="3ab1c87c-25b0-4569-8ba3-175989d6cd50" providerId="ADAL" clId="{82A0841E-D9E9-4BF5-BFFF-6D0AE102CB07}" dt="2024-03-12T02:50:30.891" v="9" actId="1582"/>
          <ac:spMkLst>
            <pc:docMk/>
            <pc:sldMk cId="1322414733" sldId="256"/>
            <ac:spMk id="3" creationId="{F9B99E1D-B182-7FFE-2479-E5DDDE8897B8}"/>
          </ac:spMkLst>
        </pc:spChg>
        <pc:spChg chg="mod">
          <ac:chgData name="김민수" userId="3ab1c87c-25b0-4569-8ba3-175989d6cd50" providerId="ADAL" clId="{82A0841E-D9E9-4BF5-BFFF-6D0AE102CB07}" dt="2024-03-12T02:49:37.104" v="4" actId="1582"/>
          <ac:spMkLst>
            <pc:docMk/>
            <pc:sldMk cId="1322414733" sldId="256"/>
            <ac:spMk id="4" creationId="{C897805E-26B4-BB49-0581-A93E539982C4}"/>
          </ac:spMkLst>
        </pc:spChg>
        <pc:spChg chg="mod">
          <ac:chgData name="김민수" userId="3ab1c87c-25b0-4569-8ba3-175989d6cd50" providerId="ADAL" clId="{82A0841E-D9E9-4BF5-BFFF-6D0AE102CB07}" dt="2024-03-12T02:55:17.273" v="13" actId="207"/>
          <ac:spMkLst>
            <pc:docMk/>
            <pc:sldMk cId="1322414733" sldId="256"/>
            <ac:spMk id="7" creationId="{34677DCD-5969-7A49-7E39-56091D5C6260}"/>
          </ac:spMkLst>
        </pc:spChg>
        <pc:spChg chg="mod">
          <ac:chgData name="김민수" userId="3ab1c87c-25b0-4569-8ba3-175989d6cd50" providerId="ADAL" clId="{82A0841E-D9E9-4BF5-BFFF-6D0AE102CB07}" dt="2024-03-12T03:05:47.427" v="17" actId="207"/>
          <ac:spMkLst>
            <pc:docMk/>
            <pc:sldMk cId="1322414733" sldId="256"/>
            <ac:spMk id="10" creationId="{616346D3-2CB5-B23A-1F89-FD52B69829A1}"/>
          </ac:spMkLst>
        </pc:spChg>
        <pc:spChg chg="mod">
          <ac:chgData name="김민수" userId="3ab1c87c-25b0-4569-8ba3-175989d6cd50" providerId="ADAL" clId="{82A0841E-D9E9-4BF5-BFFF-6D0AE102CB07}" dt="2024-03-12T03:10:33.735" v="25" actId="207"/>
          <ac:spMkLst>
            <pc:docMk/>
            <pc:sldMk cId="1322414733" sldId="256"/>
            <ac:spMk id="18" creationId="{EEC86D2F-3D99-5918-9ECA-D6ECCC431818}"/>
          </ac:spMkLst>
        </pc:spChg>
        <pc:spChg chg="mod">
          <ac:chgData name="김민수" userId="3ab1c87c-25b0-4569-8ba3-175989d6cd50" providerId="ADAL" clId="{82A0841E-D9E9-4BF5-BFFF-6D0AE102CB07}" dt="2024-03-12T03:11:33.611" v="29" actId="207"/>
          <ac:spMkLst>
            <pc:docMk/>
            <pc:sldMk cId="1322414733" sldId="256"/>
            <ac:spMk id="27" creationId="{B78BD1B2-7D60-AE10-215E-55301F9290E2}"/>
          </ac:spMkLst>
        </pc:spChg>
        <pc:spChg chg="mod topLvl">
          <ac:chgData name="김민수" userId="3ab1c87c-25b0-4569-8ba3-175989d6cd50" providerId="ADAL" clId="{82A0841E-D9E9-4BF5-BFFF-6D0AE102CB07}" dt="2024-03-12T03:15:39.041" v="41" actId="164"/>
          <ac:spMkLst>
            <pc:docMk/>
            <pc:sldMk cId="1322414733" sldId="256"/>
            <ac:spMk id="33" creationId="{8BD2EEBB-7F99-0398-E72E-AC6465447811}"/>
          </ac:spMkLst>
        </pc:spChg>
        <pc:spChg chg="add mod">
          <ac:chgData name="김민수" userId="3ab1c87c-25b0-4569-8ba3-175989d6cd50" providerId="ADAL" clId="{82A0841E-D9E9-4BF5-BFFF-6D0AE102CB07}" dt="2024-03-12T03:15:43.512" v="43" actId="1076"/>
          <ac:spMkLst>
            <pc:docMk/>
            <pc:sldMk cId="1322414733" sldId="256"/>
            <ac:spMk id="35" creationId="{71F334B6-32A0-10C5-87F1-DF95F1B53901}"/>
          </ac:spMkLst>
        </pc:spChg>
        <pc:grpChg chg="add mod">
          <ac:chgData name="김민수" userId="3ab1c87c-25b0-4569-8ba3-175989d6cd50" providerId="ADAL" clId="{82A0841E-D9E9-4BF5-BFFF-6D0AE102CB07}" dt="2024-03-12T02:50:18.814" v="7" actId="14861"/>
          <ac:grpSpMkLst>
            <pc:docMk/>
            <pc:sldMk cId="1322414733" sldId="256"/>
            <ac:grpSpMk id="2" creationId="{759D09CE-203D-7A61-BD25-3D3A42DBF5B1}"/>
          </ac:grpSpMkLst>
        </pc:grpChg>
        <pc:grpChg chg="add mod">
          <ac:chgData name="김민수" userId="3ab1c87c-25b0-4569-8ba3-175989d6cd50" providerId="ADAL" clId="{82A0841E-D9E9-4BF5-BFFF-6D0AE102CB07}" dt="2024-03-12T02:54:23.470" v="12" actId="14826"/>
          <ac:grpSpMkLst>
            <pc:docMk/>
            <pc:sldMk cId="1322414733" sldId="256"/>
            <ac:grpSpMk id="6" creationId="{027FD34D-9010-2317-A9D2-3AA0E0EA701F}"/>
          </ac:grpSpMkLst>
        </pc:grpChg>
        <pc:grpChg chg="add mod">
          <ac:chgData name="김민수" userId="3ab1c87c-25b0-4569-8ba3-175989d6cd50" providerId="ADAL" clId="{82A0841E-D9E9-4BF5-BFFF-6D0AE102CB07}" dt="2024-03-12T03:05:59.963" v="20" actId="1076"/>
          <ac:grpSpMkLst>
            <pc:docMk/>
            <pc:sldMk cId="1322414733" sldId="256"/>
            <ac:grpSpMk id="9" creationId="{FAFA45CA-026A-907F-2928-6A06977B7C78}"/>
          </ac:grpSpMkLst>
        </pc:grpChg>
        <pc:grpChg chg="add mod">
          <ac:chgData name="김민수" userId="3ab1c87c-25b0-4569-8ba3-175989d6cd50" providerId="ADAL" clId="{82A0841E-D9E9-4BF5-BFFF-6D0AE102CB07}" dt="2024-03-12T03:10:28.436" v="24" actId="14826"/>
          <ac:grpSpMkLst>
            <pc:docMk/>
            <pc:sldMk cId="1322414733" sldId="256"/>
            <ac:grpSpMk id="17" creationId="{E74FB201-4793-2FAE-B11C-943CAE5C790C}"/>
          </ac:grpSpMkLst>
        </pc:grpChg>
        <pc:grpChg chg="mod">
          <ac:chgData name="김민수" userId="3ab1c87c-25b0-4569-8ba3-175989d6cd50" providerId="ADAL" clId="{82A0841E-D9E9-4BF5-BFFF-6D0AE102CB07}" dt="2024-03-12T02:48:38.690" v="1" actId="14861"/>
          <ac:grpSpMkLst>
            <pc:docMk/>
            <pc:sldMk cId="1322414733" sldId="256"/>
            <ac:grpSpMk id="20" creationId="{107F8AF3-8CF7-2560-5C2F-D62EBF1E011B}"/>
          </ac:grpSpMkLst>
        </pc:grpChg>
        <pc:grpChg chg="add mod">
          <ac:chgData name="김민수" userId="3ab1c87c-25b0-4569-8ba3-175989d6cd50" providerId="ADAL" clId="{82A0841E-D9E9-4BF5-BFFF-6D0AE102CB07}" dt="2024-03-12T03:11:30.457" v="28" actId="1076"/>
          <ac:grpSpMkLst>
            <pc:docMk/>
            <pc:sldMk cId="1322414733" sldId="256"/>
            <ac:grpSpMk id="26" creationId="{952FF435-B181-66DE-6CF8-0DBF33020440}"/>
          </ac:grpSpMkLst>
        </pc:grpChg>
        <pc:grpChg chg="add del mod">
          <ac:chgData name="김민수" userId="3ab1c87c-25b0-4569-8ba3-175989d6cd50" providerId="ADAL" clId="{82A0841E-D9E9-4BF5-BFFF-6D0AE102CB07}" dt="2024-03-12T03:14:50.692" v="33" actId="478"/>
          <ac:grpSpMkLst>
            <pc:docMk/>
            <pc:sldMk cId="1322414733" sldId="256"/>
            <ac:grpSpMk id="32" creationId="{969D0A7D-2221-0FB3-6B05-3EC58456CB76}"/>
          </ac:grpSpMkLst>
        </pc:grpChg>
        <pc:grpChg chg="add mod">
          <ac:chgData name="김민수" userId="3ab1c87c-25b0-4569-8ba3-175989d6cd50" providerId="ADAL" clId="{82A0841E-D9E9-4BF5-BFFF-6D0AE102CB07}" dt="2024-03-12T03:15:39.926" v="42" actId="1076"/>
          <ac:grpSpMkLst>
            <pc:docMk/>
            <pc:sldMk cId="1322414733" sldId="256"/>
            <ac:grpSpMk id="36" creationId="{C96A2948-D15B-F014-6361-42A3D561BD9B}"/>
          </ac:grpSpMkLst>
        </pc:grpChg>
        <pc:picChg chg="mod">
          <ac:chgData name="김민수" userId="3ab1c87c-25b0-4569-8ba3-175989d6cd50" providerId="ADAL" clId="{82A0841E-D9E9-4BF5-BFFF-6D0AE102CB07}" dt="2024-03-12T02:50:14.396" v="5"/>
          <ac:picMkLst>
            <pc:docMk/>
            <pc:sldMk cId="1322414733" sldId="256"/>
            <ac:picMk id="5" creationId="{A12CA7EC-BE28-B33B-88B1-5CF8BC646335}"/>
          </ac:picMkLst>
        </pc:picChg>
        <pc:picChg chg="mod">
          <ac:chgData name="김민수" userId="3ab1c87c-25b0-4569-8ba3-175989d6cd50" providerId="ADAL" clId="{82A0841E-D9E9-4BF5-BFFF-6D0AE102CB07}" dt="2024-03-12T02:54:23.470" v="12" actId="14826"/>
          <ac:picMkLst>
            <pc:docMk/>
            <pc:sldMk cId="1322414733" sldId="256"/>
            <ac:picMk id="8" creationId="{0827E1FB-FE6B-C991-C8EF-E0381C624285}"/>
          </ac:picMkLst>
        </pc:picChg>
        <pc:picChg chg="mod">
          <ac:chgData name="김민수" userId="3ab1c87c-25b0-4569-8ba3-175989d6cd50" providerId="ADAL" clId="{82A0841E-D9E9-4BF5-BFFF-6D0AE102CB07}" dt="2024-03-12T03:06:00.893" v="21" actId="1076"/>
          <ac:picMkLst>
            <pc:docMk/>
            <pc:sldMk cId="1322414733" sldId="256"/>
            <ac:picMk id="12" creationId="{D851A150-5A87-197C-9716-041246CB1D73}"/>
          </ac:picMkLst>
        </pc:picChg>
        <pc:picChg chg="mod">
          <ac:chgData name="김민수" userId="3ab1c87c-25b0-4569-8ba3-175989d6cd50" providerId="ADAL" clId="{82A0841E-D9E9-4BF5-BFFF-6D0AE102CB07}" dt="2024-03-12T02:49:30.279" v="3" actId="1582"/>
          <ac:picMkLst>
            <pc:docMk/>
            <pc:sldMk cId="1322414733" sldId="256"/>
            <ac:picMk id="19" creationId="{3B11C9F7-CDDA-6B9D-2206-A27980B2394E}"/>
          </ac:picMkLst>
        </pc:picChg>
        <pc:picChg chg="mod">
          <ac:chgData name="김민수" userId="3ab1c87c-25b0-4569-8ba3-175989d6cd50" providerId="ADAL" clId="{82A0841E-D9E9-4BF5-BFFF-6D0AE102CB07}" dt="2024-03-12T03:10:28.436" v="24" actId="14826"/>
          <ac:picMkLst>
            <pc:docMk/>
            <pc:sldMk cId="1322414733" sldId="256"/>
            <ac:picMk id="24" creationId="{A98926F2-95E8-B7EC-8C54-34DA38524C58}"/>
          </ac:picMkLst>
        </pc:picChg>
        <pc:picChg chg="mod">
          <ac:chgData name="김민수" userId="3ab1c87c-25b0-4569-8ba3-175989d6cd50" providerId="ADAL" clId="{82A0841E-D9E9-4BF5-BFFF-6D0AE102CB07}" dt="2024-03-12T03:11:26.279" v="26"/>
          <ac:picMkLst>
            <pc:docMk/>
            <pc:sldMk cId="1322414733" sldId="256"/>
            <ac:picMk id="29" creationId="{3CA08FCC-8A74-C941-F40E-60AF1C0F811B}"/>
          </ac:picMkLst>
        </pc:picChg>
        <pc:picChg chg="del mod topLvl">
          <ac:chgData name="김민수" userId="3ab1c87c-25b0-4569-8ba3-175989d6cd50" providerId="ADAL" clId="{82A0841E-D9E9-4BF5-BFFF-6D0AE102CB07}" dt="2024-03-12T03:14:50.692" v="33" actId="478"/>
          <ac:picMkLst>
            <pc:docMk/>
            <pc:sldMk cId="1322414733" sldId="256"/>
            <ac:picMk id="34" creationId="{DC619782-2DC8-A3E6-0639-9D46F6DB1B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F8879-FACC-3E7E-A45B-1D2DFF4DB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1E8452-95C6-EF3A-822F-01E4A227B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41704-F2B5-F2E4-E2A7-9EEF6CDF5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79AD-A37C-7C5F-5F8A-052701E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61A32-8AB5-704C-11D3-9052DBF1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9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BADF7-D403-6B30-D944-BA1E7DB7E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3B7934-FE75-C243-4EE3-49099BFD1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07DEE-5DB8-77F4-1E8F-E908A67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A31EB-4B21-71C2-6E5E-7E2845B7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E097F-F735-DA32-03ED-1920FC88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91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8D5474-D7A0-6B8D-6FB0-C841356E0E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077F34-71B4-9186-DB0B-B2F69DB6B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E78FD-9EC4-79AC-D038-9FC070C3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6A4C7-D7B9-A9A0-9031-8642641D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4E127-E173-1F7E-694A-9082D4A1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2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7B9F-A65A-0B74-426B-43134D23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51F95-C78A-FB7D-DB29-04370EF9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CB8FE-63DD-4A9E-0DAA-6DE92431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52E4E-DB1D-3E82-99E9-43B2E62E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59F0B-A04A-B326-B79A-F2F99ADD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91D2-0F2A-16A5-0687-AA7B18D1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AF2AA2-32BF-E463-2B01-B9219E719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1E7F5-BC9B-9B70-32E0-C831695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459E69-CC8D-66DD-00F4-517618BC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AA3BD0-714B-E210-646F-AF9BD72E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55928-EA20-1ED7-CE8B-6E9DD137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14E8-AAC8-CE4B-8E56-D29E3875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CCB4D-6155-23DF-FC79-6AF0085D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C0115-6A10-4700-415B-9BBAB63C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A06A70-EF51-CE58-46FF-5085CB15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63E15C-E276-0A8C-8555-14191358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6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C382-2F6D-9C02-E0F7-421526AB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DED178-A155-1B58-B4F5-05B177BF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7B783-DFFA-D83F-4F05-C425AD417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A4F8F1-E8C5-2BB2-750E-6A344BB08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C2BE13-4039-F858-3BBE-9BF59C692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2C041-400C-0E71-6246-D7535721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3474D-CB9F-F106-3F48-1CD4EDE1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52B30-1749-5643-DD5E-254268A6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061F-6A78-059E-5E2A-59F9282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7B9B2-FC33-CDA2-0F73-009B397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E32017-D571-AC38-83EA-C6A29CAA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DEAEB-E2F7-8885-8874-9E5E7C9E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FE8975-7D45-5FAB-86CC-1FA680B2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C10DAB-33D7-F711-ECEE-F4E55E0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304B-0E6D-1B68-C9F2-5DA89463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C9AE-B99B-732A-6233-6A988E75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9BB72-D0ED-95F1-892F-F8C5FE85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2065BD-7D5C-1123-D08F-CED10855B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6961EE-51A4-ABA5-ABF1-F8845D9B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1D5C3-BEA1-24E2-000B-D45C9E97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CF7AF-5A21-C68D-83D8-1D5293B2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AE623-B56E-2631-D55E-AB5EDFF5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4F31CD-AA1B-398B-37A4-DC74483EF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0274D-E5C7-B37C-4E35-5FA8C44FF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246A44-C533-DF2A-340B-72AF7B33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D39D6-4866-703F-1E47-07CC43CB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B7BEB-A5A6-7039-2E7B-7C2BA387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1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19DBE-ED46-E6CB-6243-F5833A23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B248-5074-D639-9577-BA876901B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F73CE-7A47-CEC2-E4A4-59F68AD7A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82765-8394-4C8A-A496-2D161E08566D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9A37C9-160E-D11C-5ED3-C16CC145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DD3EF-9391-0118-BB2C-07D1FD8E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B438-E382-4E3C-85FE-CF8C9D2627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1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A1F82F4E-FA00-7C71-563A-5C93E90A6856}"/>
              </a:ext>
            </a:extLst>
          </p:cNvPr>
          <p:cNvSpPr/>
          <p:nvPr/>
        </p:nvSpPr>
        <p:spPr>
          <a:xfrm>
            <a:off x="3047374" y="310826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263C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263C96"/>
                </a:solidFill>
              </a:rPr>
              <a:t>1</a:t>
            </a:r>
            <a:endParaRPr lang="ko-KR" altLang="en-US" sz="5400" b="1" dirty="0">
              <a:solidFill>
                <a:srgbClr val="263C96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B76BE7-C51E-B52B-DC8C-B5A8069913D9}"/>
              </a:ext>
            </a:extLst>
          </p:cNvPr>
          <p:cNvGrpSpPr/>
          <p:nvPr/>
        </p:nvGrpSpPr>
        <p:grpSpPr>
          <a:xfrm>
            <a:off x="1567696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6A9EC0-15FF-AC2C-85FB-1540A763D01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C08DC7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FCC923F5-EBC2-4AD2-4921-EB4970EFC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7F8AF3-8CF7-2560-5C2F-D62EBF1E011B}"/>
              </a:ext>
            </a:extLst>
          </p:cNvPr>
          <p:cNvGrpSpPr/>
          <p:nvPr/>
        </p:nvGrpSpPr>
        <p:grpSpPr>
          <a:xfrm>
            <a:off x="636442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97805E-26B4-BB49-0581-A93E539982C4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3B11C9F7-CDDA-6B9D-2206-A27980B23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2667C55-75D3-0175-4947-C979436369AA}"/>
              </a:ext>
            </a:extLst>
          </p:cNvPr>
          <p:cNvGrpSpPr/>
          <p:nvPr/>
        </p:nvGrpSpPr>
        <p:grpSpPr>
          <a:xfrm>
            <a:off x="455821" y="5537077"/>
            <a:ext cx="900000" cy="900000"/>
            <a:chOff x="3861900" y="2532411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B73953D-90C8-2BDC-5A6E-9FE91CB894E6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4E478734-C5D2-C401-1856-577CE341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E1759E-DD5C-9AAB-6EC3-C57D18531719}"/>
              </a:ext>
            </a:extLst>
          </p:cNvPr>
          <p:cNvGrpSpPr/>
          <p:nvPr/>
        </p:nvGrpSpPr>
        <p:grpSpPr>
          <a:xfrm>
            <a:off x="2679571" y="5537077"/>
            <a:ext cx="900000" cy="900000"/>
            <a:chOff x="3974485" y="4380642"/>
            <a:chExt cx="900000" cy="900000"/>
          </a:xfrm>
          <a:effectLst>
            <a:outerShdw blurRad="63500" sx="110000" sy="110000" algn="ctr" rotWithShape="0">
              <a:prstClr val="black">
                <a:alpha val="75000"/>
              </a:prstClr>
            </a:outerShdw>
          </a:effectLst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3784F02-F57A-D6CE-9ACE-F7BD1354240E}"/>
                </a:ext>
              </a:extLst>
            </p:cNvPr>
            <p:cNvSpPr/>
            <p:nvPr/>
          </p:nvSpPr>
          <p:spPr>
            <a:xfrm>
              <a:off x="3974485" y="4380642"/>
              <a:ext cx="900000" cy="900000"/>
            </a:xfrm>
            <a:prstGeom prst="ellipse">
              <a:avLst/>
            </a:prstGeom>
            <a:solidFill>
              <a:srgbClr val="ADACAA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F137462-D67E-F133-FD43-9532F739C25E}"/>
                </a:ext>
              </a:extLst>
            </p:cNvPr>
            <p:cNvSpPr/>
            <p:nvPr/>
          </p:nvSpPr>
          <p:spPr>
            <a:xfrm>
              <a:off x="4244485" y="46506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15685F9-297E-528B-AB2A-762580EF00B3}"/>
              </a:ext>
            </a:extLst>
          </p:cNvPr>
          <p:cNvSpPr/>
          <p:nvPr/>
        </p:nvSpPr>
        <p:spPr>
          <a:xfrm>
            <a:off x="3047374" y="1354625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3AB4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3AB449"/>
                </a:solidFill>
              </a:rPr>
              <a:t>2</a:t>
            </a:r>
            <a:endParaRPr lang="ko-KR" altLang="en-US" sz="5400" b="1" dirty="0">
              <a:solidFill>
                <a:srgbClr val="3AB449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9D09CE-203D-7A61-BD25-3D3A42DBF5B1}"/>
              </a:ext>
            </a:extLst>
          </p:cNvPr>
          <p:cNvGrpSpPr/>
          <p:nvPr/>
        </p:nvGrpSpPr>
        <p:grpSpPr>
          <a:xfrm>
            <a:off x="4140670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F9B99E1D-B182-7FFE-2479-E5DDDE8897B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A2895F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A12CA7EC-BE28-B33B-88B1-5CF8BC64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7FD34D-9010-2317-A9D2-3AA0E0EA701F}"/>
              </a:ext>
            </a:extLst>
          </p:cNvPr>
          <p:cNvGrpSpPr/>
          <p:nvPr/>
        </p:nvGrpSpPr>
        <p:grpSpPr>
          <a:xfrm>
            <a:off x="525254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4677DCD-5969-7A49-7E39-56091D5C626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B899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827E1FB-FE6B-C991-C8EF-E0381C624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AFA45CA-026A-907F-2928-6A06977B7C78}"/>
              </a:ext>
            </a:extLst>
          </p:cNvPr>
          <p:cNvGrpSpPr/>
          <p:nvPr/>
        </p:nvGrpSpPr>
        <p:grpSpPr>
          <a:xfrm>
            <a:off x="823624" y="1354625"/>
            <a:ext cx="900000" cy="900000"/>
            <a:chOff x="3861900" y="2532411"/>
            <a:chExt cx="900000" cy="900000"/>
          </a:xfrm>
          <a:effectLst/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16346D3-2CB5-B23A-1F89-FD52B69829A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" name="그래픽 11">
              <a:extLst>
                <a:ext uri="{FF2B5EF4-FFF2-40B4-BE49-F238E27FC236}">
                  <a16:creationId xmlns:a16="http://schemas.microsoft.com/office/drawing/2014/main" id="{D851A150-5A87-197C-9716-041246CB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023456" y="2693967"/>
              <a:ext cx="576887" cy="576887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74FB201-4793-2FAE-B11C-943CAE5C790C}"/>
              </a:ext>
            </a:extLst>
          </p:cNvPr>
          <p:cNvGrpSpPr/>
          <p:nvPr/>
        </p:nvGrpSpPr>
        <p:grpSpPr>
          <a:xfrm>
            <a:off x="823624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EC86D2F-3D99-5918-9ECA-D6ECCC431818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A98926F2-95E8-B7EC-8C54-34DA38524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2FF435-B181-66DE-6CF8-0DBF33020440}"/>
              </a:ext>
            </a:extLst>
          </p:cNvPr>
          <p:cNvGrpSpPr/>
          <p:nvPr/>
        </p:nvGrpSpPr>
        <p:grpSpPr>
          <a:xfrm>
            <a:off x="817505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78BD1B2-7D60-AE10-215E-55301F9290E2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D91BD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9" name="그래픽 28">
              <a:extLst>
                <a:ext uri="{FF2B5EF4-FFF2-40B4-BE49-F238E27FC236}">
                  <a16:creationId xmlns:a16="http://schemas.microsoft.com/office/drawing/2014/main" id="{3CA08FCC-8A74-C941-F40E-60AF1C0F8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96A2948-D15B-F014-6361-42A3D561BD9B}"/>
              </a:ext>
            </a:extLst>
          </p:cNvPr>
          <p:cNvGrpSpPr/>
          <p:nvPr/>
        </p:nvGrpSpPr>
        <p:grpSpPr>
          <a:xfrm>
            <a:off x="3950672" y="5688703"/>
            <a:ext cx="596748" cy="596748"/>
            <a:chOff x="5924051" y="609200"/>
            <a:chExt cx="596748" cy="59674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BD2EEBB-7F99-0398-E72E-AC6465447811}"/>
                </a:ext>
              </a:extLst>
            </p:cNvPr>
            <p:cNvSpPr/>
            <p:nvPr/>
          </p:nvSpPr>
          <p:spPr>
            <a:xfrm>
              <a:off x="5924051" y="609200"/>
              <a:ext cx="596748" cy="59674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F334B6-32A0-10C5-87F1-DF95F1B53901}"/>
                </a:ext>
              </a:extLst>
            </p:cNvPr>
            <p:cNvSpPr/>
            <p:nvPr/>
          </p:nvSpPr>
          <p:spPr>
            <a:xfrm>
              <a:off x="6114049" y="796853"/>
              <a:ext cx="216751" cy="2214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EE0EA7E-E56D-4426-79DA-8290B043756F}"/>
              </a:ext>
            </a:extLst>
          </p:cNvPr>
          <p:cNvGrpSpPr/>
          <p:nvPr/>
        </p:nvGrpSpPr>
        <p:grpSpPr>
          <a:xfrm>
            <a:off x="1935499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401472C-8B15-FFD9-281E-F55A0809D09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80AAF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7" name="그래픽 36">
              <a:extLst>
                <a:ext uri="{FF2B5EF4-FFF2-40B4-BE49-F238E27FC236}">
                  <a16:creationId xmlns:a16="http://schemas.microsoft.com/office/drawing/2014/main" id="{3B2715C1-BFF8-E8D5-E35A-F526356A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C4A1EF2-D9FB-8954-23EB-676B1A7A9D9F}"/>
              </a:ext>
            </a:extLst>
          </p:cNvPr>
          <p:cNvGrpSpPr/>
          <p:nvPr/>
        </p:nvGrpSpPr>
        <p:grpSpPr>
          <a:xfrm>
            <a:off x="6364420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230B9ED-18FB-AD41-3ED0-7AE29653CC7B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3FA9E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0AC394B4-2018-B979-DA5A-B2EB85B2C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50B862-95E5-24E8-0DD0-A3112860C901}"/>
              </a:ext>
            </a:extLst>
          </p:cNvPr>
          <p:cNvGrpSpPr/>
          <p:nvPr/>
        </p:nvGrpSpPr>
        <p:grpSpPr>
          <a:xfrm>
            <a:off x="415924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0492987-90A5-4C39-0CDE-3EFD08AB8C40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29AA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767873EA-04A8-512D-04C5-CE4A30990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2FF6B8-9A66-6E87-6B34-B5046656E993}"/>
              </a:ext>
            </a:extLst>
          </p:cNvPr>
          <p:cNvGrpSpPr/>
          <p:nvPr/>
        </p:nvGrpSpPr>
        <p:grpSpPr>
          <a:xfrm>
            <a:off x="4159249" y="2390988"/>
            <a:ext cx="900000" cy="900000"/>
            <a:chOff x="3861900" y="2532411"/>
            <a:chExt cx="900000" cy="900000"/>
          </a:xfrm>
          <a:effectLst/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29F8B-D7E9-4C99-8B6B-A0A1C66F6565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B5946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9B06B6F-7739-D46E-C471-6642255E7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14ED434-FC5A-1930-A345-3D28A788C7F4}"/>
              </a:ext>
            </a:extLst>
          </p:cNvPr>
          <p:cNvGrpSpPr/>
          <p:nvPr/>
        </p:nvGrpSpPr>
        <p:grpSpPr>
          <a:xfrm>
            <a:off x="4159249" y="3427352"/>
            <a:ext cx="900000" cy="900000"/>
            <a:chOff x="3861900" y="2532411"/>
            <a:chExt cx="900000" cy="900000"/>
          </a:xfrm>
          <a:effectLst/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DD0966-42E6-DA6B-0DAA-AF4B2D061E13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9A90D8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57AAA654-16F9-7C57-67D8-E51ACBCB0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8C247AD-17A5-C3F0-57D9-1DF6E43EC30A}"/>
              </a:ext>
            </a:extLst>
          </p:cNvPr>
          <p:cNvGrpSpPr/>
          <p:nvPr/>
        </p:nvGrpSpPr>
        <p:grpSpPr>
          <a:xfrm>
            <a:off x="1926209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01AE19E-5A4F-91E0-C023-93FCF5A2D67E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2" name="그래픽 51">
              <a:extLst>
                <a:ext uri="{FF2B5EF4-FFF2-40B4-BE49-F238E27FC236}">
                  <a16:creationId xmlns:a16="http://schemas.microsoft.com/office/drawing/2014/main" id="{EF0FC956-23A4-A4E6-1009-C466B085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21FA658-8F39-868C-266F-3F7EEAF34C3B}"/>
              </a:ext>
            </a:extLst>
          </p:cNvPr>
          <p:cNvGrpSpPr/>
          <p:nvPr/>
        </p:nvGrpSpPr>
        <p:grpSpPr>
          <a:xfrm>
            <a:off x="1926209" y="2398422"/>
            <a:ext cx="900000" cy="900000"/>
            <a:chOff x="3861900" y="2532411"/>
            <a:chExt cx="900000" cy="900000"/>
          </a:xfrm>
          <a:effectLst/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B03F736-DE6E-98DA-A403-ED0EBF3504D1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7FB36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5" name="그래픽 54">
              <a:extLst>
                <a:ext uri="{FF2B5EF4-FFF2-40B4-BE49-F238E27FC236}">
                  <a16:creationId xmlns:a16="http://schemas.microsoft.com/office/drawing/2014/main" id="{C17856DD-183C-8C68-FE23-B9A8B6FA5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90AFA1-015C-8341-D543-7362B1306678}"/>
              </a:ext>
            </a:extLst>
          </p:cNvPr>
          <p:cNvGrpSpPr/>
          <p:nvPr/>
        </p:nvGrpSpPr>
        <p:grpSpPr>
          <a:xfrm>
            <a:off x="5262867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C527F8F-261E-D984-D68C-20838AA32E6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1686E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8" name="그래픽 57" descr="의료 단색으로 채워진">
              <a:extLst>
                <a:ext uri="{FF2B5EF4-FFF2-40B4-BE49-F238E27FC236}">
                  <a16:creationId xmlns:a16="http://schemas.microsoft.com/office/drawing/2014/main" id="{6DE39131-A145-6AB5-D2F1-5CA6AD09C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>
            <a:xfrm>
              <a:off x="3899655" y="2570166"/>
              <a:ext cx="824489" cy="824489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5BEFE95-F872-B14C-6FCB-B94B9BA6C2E5}"/>
              </a:ext>
            </a:extLst>
          </p:cNvPr>
          <p:cNvGrpSpPr/>
          <p:nvPr/>
        </p:nvGrpSpPr>
        <p:grpSpPr>
          <a:xfrm>
            <a:off x="7476295" y="310826"/>
            <a:ext cx="900000" cy="900000"/>
            <a:chOff x="3861900" y="2532411"/>
            <a:chExt cx="900000" cy="900000"/>
          </a:xfrm>
          <a:effectLst/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43EA4F4-1611-8519-CADC-CEC41C4B277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F26EACE3-7FC5-4EF5-8A59-1B1538CB1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7276F74-21E2-3CD0-45FA-3EDEAE4BCD73}"/>
              </a:ext>
            </a:extLst>
          </p:cNvPr>
          <p:cNvGrpSpPr/>
          <p:nvPr/>
        </p:nvGrpSpPr>
        <p:grpSpPr>
          <a:xfrm>
            <a:off x="7476295" y="1354624"/>
            <a:ext cx="900000" cy="900000"/>
            <a:chOff x="3861900" y="2532411"/>
            <a:chExt cx="900000" cy="900000"/>
          </a:xfrm>
          <a:effectLst/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61030242-6D34-04AF-F773-67A9F1D36A0C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4" name="그래픽 63" descr="커피 단색으로 채워진">
              <a:extLst>
                <a:ext uri="{FF2B5EF4-FFF2-40B4-BE49-F238E27FC236}">
                  <a16:creationId xmlns:a16="http://schemas.microsoft.com/office/drawing/2014/main" id="{6648EAB7-B15D-8FD2-9EF9-122561415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4047271" y="2646522"/>
              <a:ext cx="574804" cy="574804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2C4EBC9-0B34-7123-D1C8-7E372FB933BA}"/>
              </a:ext>
            </a:extLst>
          </p:cNvPr>
          <p:cNvGrpSpPr/>
          <p:nvPr/>
        </p:nvGrpSpPr>
        <p:grpSpPr>
          <a:xfrm>
            <a:off x="7470178" y="2398422"/>
            <a:ext cx="900000" cy="900000"/>
            <a:chOff x="3856095" y="2539845"/>
            <a:chExt cx="900000" cy="900000"/>
          </a:xfrm>
          <a:effectLst/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15790BE8-CE17-0B5B-0E57-702370A75116}"/>
                </a:ext>
              </a:extLst>
            </p:cNvPr>
            <p:cNvSpPr/>
            <p:nvPr/>
          </p:nvSpPr>
          <p:spPr>
            <a:xfrm>
              <a:off x="3856095" y="2539845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67" name="그래픽 66" descr="햄버거와 음료수 단색으로 채워진">
              <a:extLst>
                <a:ext uri="{FF2B5EF4-FFF2-40B4-BE49-F238E27FC236}">
                  <a16:creationId xmlns:a16="http://schemas.microsoft.com/office/drawing/2014/main" id="{4531DD01-7057-8943-955E-AAD58B7C2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>
            <a:xfrm>
              <a:off x="3961129" y="2609254"/>
              <a:ext cx="689931" cy="689931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06C8BA0-49D6-2BC2-D721-E31AB8666EFB}"/>
              </a:ext>
            </a:extLst>
          </p:cNvPr>
          <p:cNvGrpSpPr/>
          <p:nvPr/>
        </p:nvGrpSpPr>
        <p:grpSpPr>
          <a:xfrm>
            <a:off x="7470177" y="3442220"/>
            <a:ext cx="900000" cy="900000"/>
            <a:chOff x="3861900" y="2532411"/>
            <a:chExt cx="900000" cy="900000"/>
          </a:xfrm>
          <a:effectLst/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509880F-C1A1-DEA7-8C3A-6E255BDC6C0D}"/>
                </a:ext>
              </a:extLst>
            </p:cNvPr>
            <p:cNvSpPr/>
            <p:nvPr/>
          </p:nvSpPr>
          <p:spPr>
            <a:xfrm>
              <a:off x="3861900" y="2532411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3" name="그래픽 72">
              <a:extLst>
                <a:ext uri="{FF2B5EF4-FFF2-40B4-BE49-F238E27FC236}">
                  <a16:creationId xmlns:a16="http://schemas.microsoft.com/office/drawing/2014/main" id="{E8D3B87A-8E10-F3BF-679A-6D793A44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>
            <a:xfrm>
              <a:off x="4073775" y="2744286"/>
              <a:ext cx="476250" cy="476250"/>
            </a:xfrm>
            <a:prstGeom prst="rect">
              <a:avLst/>
            </a:prstGeom>
          </p:spPr>
        </p:pic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9998D239-EC0E-D20D-39AA-60153899F972}"/>
              </a:ext>
            </a:extLst>
          </p:cNvPr>
          <p:cNvSpPr/>
          <p:nvPr/>
        </p:nvSpPr>
        <p:spPr>
          <a:xfrm>
            <a:off x="3042729" y="2398422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DC5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DC5700"/>
                </a:solidFill>
              </a:rPr>
              <a:t>3</a:t>
            </a:r>
            <a:endParaRPr lang="ko-KR" altLang="en-US" sz="5400" b="1" dirty="0">
              <a:solidFill>
                <a:srgbClr val="DC5700"/>
              </a:solidFill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1A179737-7D98-1F36-497D-44B5CF8BDC58}"/>
              </a:ext>
            </a:extLst>
          </p:cNvPr>
          <p:cNvSpPr/>
          <p:nvPr/>
        </p:nvSpPr>
        <p:spPr>
          <a:xfrm>
            <a:off x="3050672" y="3449481"/>
            <a:ext cx="900000" cy="9000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1B91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b="1" dirty="0">
                <a:solidFill>
                  <a:srgbClr val="1B91BF"/>
                </a:solidFill>
              </a:rPr>
              <a:t>4</a:t>
            </a:r>
            <a:endParaRPr lang="ko-KR" altLang="en-US" sz="5400" b="1" dirty="0">
              <a:solidFill>
                <a:srgbClr val="1B91BF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50E6736-B646-9E90-E38E-216D10D51FE2}"/>
              </a:ext>
            </a:extLst>
          </p:cNvPr>
          <p:cNvGrpSpPr/>
          <p:nvPr/>
        </p:nvGrpSpPr>
        <p:grpSpPr>
          <a:xfrm>
            <a:off x="3042729" y="4502077"/>
            <a:ext cx="900000" cy="900000"/>
            <a:chOff x="3042729" y="4502077"/>
            <a:chExt cx="900000" cy="900000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1AF6EA65-DD76-7863-AE74-A01A4DF39744}"/>
                </a:ext>
              </a:extLst>
            </p:cNvPr>
            <p:cNvSpPr/>
            <p:nvPr/>
          </p:nvSpPr>
          <p:spPr>
            <a:xfrm>
              <a:off x="3042729" y="4502077"/>
              <a:ext cx="900000" cy="90000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 b="1" dirty="0">
                <a:solidFill>
                  <a:srgbClr val="1B91BF"/>
                </a:solidFill>
              </a:endParaRPr>
            </a:p>
          </p:txBody>
        </p:sp>
        <p:pic>
          <p:nvPicPr>
            <p:cNvPr id="70" name="그림 69" descr="원, 다채로움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494ECDD-162F-5CF3-C997-85025C75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8464" y="4577812"/>
              <a:ext cx="748529" cy="748529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4B369D3-EC3C-8846-E53D-0D5DD5814FB1}"/>
              </a:ext>
            </a:extLst>
          </p:cNvPr>
          <p:cNvGrpSpPr/>
          <p:nvPr/>
        </p:nvGrpSpPr>
        <p:grpSpPr>
          <a:xfrm>
            <a:off x="7470177" y="4486018"/>
            <a:ext cx="900000" cy="900000"/>
            <a:chOff x="8895919" y="4428805"/>
            <a:chExt cx="900000" cy="900000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93141DB-AD69-18AB-736C-1C04688898B1}"/>
                </a:ext>
              </a:extLst>
            </p:cNvPr>
            <p:cNvSpPr/>
            <p:nvPr/>
          </p:nvSpPr>
          <p:spPr>
            <a:xfrm>
              <a:off x="8895919" y="4428805"/>
              <a:ext cx="900000" cy="900000"/>
            </a:xfrm>
            <a:prstGeom prst="ellipse">
              <a:avLst/>
            </a:prstGeom>
            <a:solidFill>
              <a:srgbClr val="DA8D39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C3919B08-0F56-202A-FC7C-1CEF44193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9107794" y="4640680"/>
              <a:ext cx="476250" cy="476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41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김민수</dc:creator>
  <cp:lastModifiedBy>김민수</cp:lastModifiedBy>
  <cp:revision>3</cp:revision>
  <dcterms:created xsi:type="dcterms:W3CDTF">2024-03-11T14:40:46Z</dcterms:created>
  <dcterms:modified xsi:type="dcterms:W3CDTF">2025-08-12T20:25:32Z</dcterms:modified>
</cp:coreProperties>
</file>