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전처리 프로세스 (Preprocessing)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✅ 커버링 메시지</a:t>
            </a:r>
          </a:p>
          <a:p>
            <a:pPr>
              <a:defRPr sz="1800"/>
            </a:pPr>
            <a:r>
              <a:t>규약 PDF 문서를 머신이 처리 가능한 구조로 전환하고, 향후 LLM이 활용할 수 있도록 의미 단위 벡터로 전처리하는 과정입니다.</a:t>
            </a:r>
          </a:p>
          <a:p>
            <a:pPr>
              <a:defRPr sz="1800"/>
            </a:pPr>
            <a:r>
              <a:t>전처리는 규약 이해를 위한 기반 데이터를 구성하는 핵심 단계로, 전체 AI 검증 프로세스의 정밀도와 속도를 좌우합니다.</a:t>
            </a:r>
          </a:p>
          <a:p>
            <a:pPr>
              <a:defRPr sz="1800"/>
            </a:pPr>
          </a:p>
          <a:p>
            <a:pPr>
              <a:defRPr sz="1800" b="1"/>
            </a:pPr>
            <a:r>
              <a:t>✅ 개발 방안</a:t>
            </a:r>
          </a:p>
          <a:p>
            <a:pPr>
              <a:defRPr sz="1800"/>
            </a:pPr>
            <a:r>
              <a:t>- PDF 텍스트 추출 (pypdf)</a:t>
            </a:r>
          </a:p>
          <a:p>
            <a:pPr>
              <a:defRPr sz="1800"/>
            </a:pPr>
            <a:r>
              <a:t>- 문장 분할 (re.split)</a:t>
            </a:r>
          </a:p>
          <a:p>
            <a:pPr>
              <a:defRPr sz="1800"/>
            </a:pPr>
            <a:r>
              <a:t>- Sentence-BERT 벡터화 (ko-sbert-nli)</a:t>
            </a:r>
          </a:p>
          <a:p>
            <a:pPr>
              <a:defRPr sz="1800"/>
            </a:pPr>
            <a:r>
              <a:t>- FAISS 인덱스 생성 및 저장</a:t>
            </a:r>
          </a:p>
          <a:p>
            <a:pPr>
              <a:defRPr sz="1800"/>
            </a:pPr>
          </a:p>
          <a:p>
            <a:pPr>
              <a:defRPr sz="1800" b="1"/>
            </a:pPr>
            <a:r>
              <a:t>🔧 주요 기술 스택</a:t>
            </a:r>
          </a:p>
          <a:p>
            <a:pPr>
              <a:defRPr sz="1800"/>
            </a:pPr>
            <a:r>
              <a:t>pypdf, re, sentence-transformers, faiss, numpy, json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RAG 프로세스 (Retrieval-Augmented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✅ 커버링 메시지</a:t>
            </a:r>
          </a:p>
          <a:p>
            <a:pPr>
              <a:defRPr sz="1800"/>
            </a:pPr>
            <a:r>
              <a:t>사용자가 생성한 정보와 의미적으로 유사한 규약 문장을 빠르게 찾기 위해 벡터 기반 검색(Retrieval)을 수행하고,</a:t>
            </a:r>
          </a:p>
          <a:p>
            <a:pPr>
              <a:defRPr sz="1800"/>
            </a:pPr>
            <a:r>
              <a:t>해당 문장을 기반으로 LLM이 규약 위반 여부를 판단할 수 있도록 문맥을 보완하는 연결 단계입니다.</a:t>
            </a:r>
          </a:p>
          <a:p>
            <a:pPr>
              <a:defRPr sz="1800"/>
            </a:pPr>
          </a:p>
          <a:p>
            <a:pPr>
              <a:defRPr sz="1800" b="1"/>
            </a:pPr>
            <a:r>
              <a:t>✅ 개발 방안</a:t>
            </a:r>
          </a:p>
          <a:p>
            <a:pPr>
              <a:defRPr sz="1800"/>
            </a:pPr>
            <a:r>
              <a:t>- 입력 문장을 벡터화 (Sentence-BERT)</a:t>
            </a:r>
          </a:p>
          <a:p>
            <a:pPr>
              <a:defRPr sz="1800"/>
            </a:pPr>
            <a:r>
              <a:t>- FAISS에서 유사 문장 Top-K 검색</a:t>
            </a:r>
          </a:p>
          <a:p>
            <a:pPr>
              <a:defRPr sz="1800"/>
            </a:pPr>
            <a:r>
              <a:t>- 코사인 유사도 기반 정렬 및 중복 제거</a:t>
            </a:r>
          </a:p>
          <a:p>
            <a:pPr>
              <a:defRPr sz="1800"/>
            </a:pPr>
          </a:p>
          <a:p>
            <a:pPr>
              <a:defRPr sz="1800" b="1"/>
            </a:pPr>
            <a:r>
              <a:t>🔧 주요 기술 스택</a:t>
            </a:r>
          </a:p>
          <a:p>
            <a:pPr>
              <a:defRPr sz="1800"/>
            </a:pPr>
            <a:r>
              <a:t>sentence-transformers, faiss, cosine_similarity, numpy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LLM 판단 프로세스 (Large Language Model)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 b="1"/>
            </a:pPr>
            <a:r>
              <a:t>✅ 커버링 메시지</a:t>
            </a:r>
          </a:p>
          <a:p>
            <a:pPr>
              <a:defRPr sz="1800"/>
            </a:pPr>
            <a:r>
              <a:t>유사 규약 문장과 생성된 정보를 조합하여 LLM에게 질의하고,</a:t>
            </a:r>
          </a:p>
          <a:p>
            <a:pPr>
              <a:defRPr sz="1800"/>
            </a:pPr>
            <a:r>
              <a:t>규약 위반 여부를 사람처럼 분석하여 간결하게 마크다운 형식으로 응답받는 핵심 판단 단계입니다.</a:t>
            </a:r>
          </a:p>
          <a:p>
            <a:pPr>
              <a:defRPr sz="1800"/>
            </a:pPr>
          </a:p>
          <a:p>
            <a:pPr>
              <a:defRPr sz="1800" b="1"/>
            </a:pPr>
            <a:r>
              <a:t>✅ 개발 방안</a:t>
            </a:r>
          </a:p>
          <a:p>
            <a:pPr>
              <a:defRPr sz="1800"/>
            </a:pPr>
            <a:r>
              <a:t>- 문장 리스트 + 사용자 정보 기반 프롬프트 구성</a:t>
            </a:r>
          </a:p>
          <a:p>
            <a:pPr>
              <a:defRPr sz="1800"/>
            </a:pPr>
            <a:r>
              <a:t>- 제한된 형식 규칙 포함하여 Ollama 호출</a:t>
            </a:r>
          </a:p>
          <a:p>
            <a:pPr>
              <a:defRPr sz="1800"/>
            </a:pPr>
            <a:r>
              <a:t>- 응답 후 불필요 문장 제거 및 정제</a:t>
            </a:r>
          </a:p>
          <a:p>
            <a:pPr>
              <a:defRPr sz="1800"/>
            </a:pPr>
          </a:p>
          <a:p>
            <a:pPr>
              <a:defRPr sz="1800" b="1"/>
            </a:pPr>
            <a:r>
              <a:t>🔧 주요 기술 스택</a:t>
            </a:r>
          </a:p>
          <a:p>
            <a:pPr>
              <a:defRPr sz="1800"/>
            </a:pPr>
            <a:r>
              <a:t>requests, ollama, prompt engineering, markdown filtering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