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75" r:id="rId5"/>
    <p:sldId id="257" r:id="rId6"/>
    <p:sldId id="265" r:id="rId7"/>
    <p:sldId id="266" r:id="rId8"/>
    <p:sldId id="271" r:id="rId9"/>
    <p:sldId id="277" r:id="rId10"/>
    <p:sldId id="278" r:id="rId11"/>
    <p:sldId id="281" r:id="rId12"/>
    <p:sldId id="283" r:id="rId13"/>
    <p:sldId id="282" r:id="rId14"/>
    <p:sldId id="285" r:id="rId15"/>
    <p:sldId id="284" r:id="rId16"/>
    <p:sldId id="28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D8E80-C3FA-4DAF-B3E5-9D1195579AB6}" v="2" dt="2024-01-06T14:11:51.398"/>
    <p1510:client id="{CBBC9219-7796-4667-A378-45E2D0384C1C}" v="5" dt="2024-01-06T14:12:2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c Duy 20215018" userId="S::duy.vd215018@sis.hust.edu.vn::fed1e60a-d9da-4660-82a5-1ae695c9e6cd" providerId="AD" clId="Web-{CBBC9219-7796-4667-A378-45E2D0384C1C}"/>
    <pc:docChg chg="modSld">
      <pc:chgData name="Vu Duc Duy 20215018" userId="S::duy.vd215018@sis.hust.edu.vn::fed1e60a-d9da-4660-82a5-1ae695c9e6cd" providerId="AD" clId="Web-{CBBC9219-7796-4667-A378-45E2D0384C1C}" dt="2024-01-06T14:12:25.840" v="4" actId="1076"/>
      <pc:docMkLst>
        <pc:docMk/>
      </pc:docMkLst>
      <pc:sldChg chg="addSp modSp">
        <pc:chgData name="Vu Duc Duy 20215018" userId="S::duy.vd215018@sis.hust.edu.vn::fed1e60a-d9da-4660-82a5-1ae695c9e6cd" providerId="AD" clId="Web-{CBBC9219-7796-4667-A378-45E2D0384C1C}" dt="2024-01-06T14:12:25.840" v="4" actId="1076"/>
        <pc:sldMkLst>
          <pc:docMk/>
          <pc:sldMk cId="2377213168" sldId="283"/>
        </pc:sldMkLst>
        <pc:picChg chg="add mod">
          <ac:chgData name="Vu Duc Duy 20215018" userId="S::duy.vd215018@sis.hust.edu.vn::fed1e60a-d9da-4660-82a5-1ae695c9e6cd" providerId="AD" clId="Web-{CBBC9219-7796-4667-A378-45E2D0384C1C}" dt="2024-01-06T14:12:25.840" v="4" actId="1076"/>
          <ac:picMkLst>
            <pc:docMk/>
            <pc:sldMk cId="2377213168" sldId="283"/>
            <ac:picMk id="5" creationId="{5EB40A7B-6C7C-B466-4E90-CDB7CE3491D8}"/>
          </ac:picMkLst>
        </pc:picChg>
      </pc:sldChg>
    </pc:docChg>
  </pc:docChgLst>
  <pc:docChgLst>
    <pc:chgData name="Vu Duc Duy 20215018" userId="S::duy.vd215018@sis.hust.edu.vn::fed1e60a-d9da-4660-82a5-1ae695c9e6cd" providerId="AD" clId="Web-{0A4D8E80-C3FA-4DAF-B3E5-9D1195579AB6}"/>
    <pc:docChg chg="delSld">
      <pc:chgData name="Vu Duc Duy 20215018" userId="S::duy.vd215018@sis.hust.edu.vn::fed1e60a-d9da-4660-82a5-1ae695c9e6cd" providerId="AD" clId="Web-{0A4D8E80-C3FA-4DAF-B3E5-9D1195579AB6}" dt="2024-01-06T14:11:51.398" v="1"/>
      <pc:docMkLst>
        <pc:docMk/>
      </pc:docMkLst>
      <pc:sldChg chg="del">
        <pc:chgData name="Vu Duc Duy 20215018" userId="S::duy.vd215018@sis.hust.edu.vn::fed1e60a-d9da-4660-82a5-1ae695c9e6cd" providerId="AD" clId="Web-{0A4D8E80-C3FA-4DAF-B3E5-9D1195579AB6}" dt="2024-01-06T14:11:51.398" v="1"/>
        <pc:sldMkLst>
          <pc:docMk/>
          <pc:sldMk cId="2003424420" sldId="286"/>
        </pc:sldMkLst>
      </pc:sldChg>
      <pc:sldChg chg="del">
        <pc:chgData name="Vu Duc Duy 20215018" userId="S::duy.vd215018@sis.hust.edu.vn::fed1e60a-d9da-4660-82a5-1ae695c9e6cd" providerId="AD" clId="Web-{0A4D8E80-C3FA-4DAF-B3E5-9D1195579AB6}" dt="2024-01-06T14:11:47.163" v="0"/>
        <pc:sldMkLst>
          <pc:docMk/>
          <pc:sldMk cId="3439365147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48391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5.4 </a:t>
            </a:r>
            <a:r>
              <a:rPr lang="vi-VN" dirty="0" err="1"/>
              <a:t>Module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</a:t>
            </a:r>
          </a:p>
        </p:txBody>
      </p:sp>
      <p:pic>
        <p:nvPicPr>
          <p:cNvPr id="1026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DD92F7-1BA1-8880-929F-EB208BF2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9" y="1944375"/>
            <a:ext cx="8342274" cy="35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B45CA53-5E9A-EF9C-6C37-93E6E99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1D3E6B2-7839-1A09-E979-22E6D7F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Giải thích về kỹ thuật OOP trong thiết kế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DC9650-9D7D-D00C-2408-E65E54E8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62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B45CA53-5E9A-EF9C-6C37-93E6E99C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1D3E6B2-7839-1A09-E979-22E6D7F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6. Giải thích về kỹ thuật OOP trong thiết kế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DC9650-9D7D-D00C-2408-E65E54E8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91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95F5DC-CF1C-F8B5-6375-FB31CCE6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F48731AD-F9B5-B18A-7D76-92CFF9E1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vi-VN" dirty="0" err="1"/>
              <a:t>Demo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F6CE45-2893-33C9-8A0D-6F99E7731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0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751038"/>
            <a:ext cx="7754112" cy="1007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/>
              <a:t>OOP PROJECT: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Demonstration of types of COVID-19 virus and its mechanism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684083" y="3533799"/>
            <a:ext cx="5305036" cy="699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Course  : Object Oriented Programming – IT3100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Lecturer: Ph.D. Nguyen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Thu Trang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800" b="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AE20CAE-5DA9-C7D5-409A-9092979483D5}"/>
              </a:ext>
            </a:extLst>
          </p:cNvPr>
          <p:cNvSpPr txBox="1"/>
          <p:nvPr/>
        </p:nvSpPr>
        <p:spPr>
          <a:xfrm>
            <a:off x="3591705" y="4077229"/>
            <a:ext cx="336662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err="1">
                <a:solidFill>
                  <a:srgbClr val="FF0000"/>
                </a:solidFill>
              </a:rPr>
              <a:t>Team</a:t>
            </a:r>
            <a:r>
              <a:rPr lang="vi-VN" sz="2000" dirty="0">
                <a:solidFill>
                  <a:srgbClr val="FF0000"/>
                </a:solidFill>
              </a:rPr>
              <a:t> </a:t>
            </a:r>
            <a:r>
              <a:rPr lang="vi-VN" sz="2000" dirty="0" err="1">
                <a:solidFill>
                  <a:srgbClr val="FF0000"/>
                </a:solidFill>
              </a:rPr>
              <a:t>member</a:t>
            </a:r>
            <a:r>
              <a:rPr lang="vi-VN" sz="20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Nguyễn Lương Duy - 20204960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Trần Khánh Duy - 20215016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Vũ Đức Duy - 20215018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/>
              <a:t>Đàm Minh Hải - 20215272 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7985" y="1268733"/>
            <a:ext cx="8674100" cy="5303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Phân chia công việc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Vấn đề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Use-case diagram</a:t>
            </a:r>
          </a:p>
          <a:p>
            <a:pPr marL="0" indent="0">
              <a:buNone/>
            </a:pPr>
            <a:r>
              <a:rPr lang="en-US" dirty="0"/>
              <a:t>4. General class diagram</a:t>
            </a:r>
          </a:p>
          <a:p>
            <a:pPr marL="0" indent="0">
              <a:buNone/>
            </a:pPr>
            <a:r>
              <a:rPr lang="en-US" dirty="0"/>
              <a:t>5. Class diagram for detailed package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vi-VN" dirty="0"/>
              <a:t>Giải thích các kỹ thuật OOP trong </a:t>
            </a:r>
            <a:r>
              <a:rPr lang="vi-VN" dirty="0" err="1"/>
              <a:t>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Demo 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Task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Vấn đề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076" y="2222847"/>
            <a:ext cx="8561336" cy="3645747"/>
          </a:xfrm>
        </p:spPr>
        <p:txBody>
          <a:bodyPr/>
          <a:lstStyle/>
          <a:p>
            <a:r>
              <a:rPr lang="vi-VN" sz="1800" dirty="0"/>
              <a:t>Màn hình chính:</a:t>
            </a:r>
          </a:p>
          <a:p>
            <a:pPr lvl="1"/>
            <a:r>
              <a:rPr lang="vi-VN" sz="1400" dirty="0"/>
              <a:t>Người dùng có thể chọn nghiên cứu theo loại </a:t>
            </a:r>
            <a:r>
              <a:rPr lang="vi-VN" sz="1400" dirty="0" err="1"/>
              <a:t>virus</a:t>
            </a:r>
            <a:r>
              <a:rPr lang="vi-VN" sz="1400" dirty="0"/>
              <a:t> có hoặc không lớp </a:t>
            </a:r>
            <a:r>
              <a:rPr lang="vi-VN" sz="1400" dirty="0" err="1"/>
              <a:t>Lipid</a:t>
            </a:r>
            <a:endParaRPr lang="vi-VN" sz="1400" dirty="0"/>
          </a:p>
          <a:p>
            <a:pPr lvl="1"/>
            <a:r>
              <a:rPr lang="vi-VN" sz="1400" dirty="0"/>
              <a:t>Sau khi chọn loại </a:t>
            </a:r>
            <a:r>
              <a:rPr lang="vi-VN" sz="1400" dirty="0" err="1"/>
              <a:t>virus</a:t>
            </a:r>
            <a:r>
              <a:rPr lang="vi-VN" sz="1400" dirty="0"/>
              <a:t> thì ứng dụng sẽ hiện ra các loại </a:t>
            </a:r>
            <a:r>
              <a:rPr lang="vi-VN" sz="1400" dirty="0" err="1"/>
              <a:t>virus</a:t>
            </a:r>
            <a:r>
              <a:rPr lang="vi-VN" sz="1400" dirty="0"/>
              <a:t> có thể lựa chọn</a:t>
            </a:r>
          </a:p>
          <a:p>
            <a:pPr lvl="1"/>
            <a:r>
              <a:rPr lang="vi-VN" sz="1400" dirty="0"/>
              <a:t>Nút </a:t>
            </a:r>
            <a:r>
              <a:rPr lang="vi-VN" sz="1400" dirty="0" err="1"/>
              <a:t>help</a:t>
            </a:r>
            <a:r>
              <a:rPr lang="vi-VN" sz="1400" dirty="0"/>
              <a:t> sẽ hiện ra cách sử dụng và mục tiêu của ứng dụng</a:t>
            </a:r>
          </a:p>
          <a:p>
            <a:pPr lvl="1"/>
            <a:r>
              <a:rPr lang="vi-VN" sz="1400" dirty="0"/>
              <a:t>Nút thoát sẽ thoát ứng dụng, cần có yêu cầu xác nhận</a:t>
            </a:r>
          </a:p>
          <a:p>
            <a:r>
              <a:rPr lang="vi-VN" sz="1800" dirty="0"/>
              <a:t>Phần mô tả:</a:t>
            </a:r>
          </a:p>
          <a:p>
            <a:pPr lvl="1"/>
            <a:r>
              <a:rPr lang="vi-VN" sz="1400" dirty="0"/>
              <a:t>Trình bày cấu trúc của </a:t>
            </a:r>
            <a:r>
              <a:rPr lang="vi-VN" sz="1400" dirty="0" err="1"/>
              <a:t>virus</a:t>
            </a:r>
            <a:r>
              <a:rPr lang="vi-VN" sz="1400" dirty="0"/>
              <a:t>. Các </a:t>
            </a:r>
            <a:r>
              <a:rPr lang="vi-VN" sz="1400" dirty="0" err="1"/>
              <a:t>virus</a:t>
            </a:r>
            <a:r>
              <a:rPr lang="vi-VN" sz="1400" dirty="0"/>
              <a:t> có cấu trúc </a:t>
            </a:r>
          </a:p>
          <a:p>
            <a:pPr marL="457200" lvl="1" indent="0">
              <a:buNone/>
            </a:pPr>
            <a:r>
              <a:rPr lang="vi-VN" sz="1400" dirty="0"/>
              <a:t>      khác nhau, ứng dụng cần chỉ ra và giải thích chúng</a:t>
            </a:r>
          </a:p>
          <a:p>
            <a:pPr lvl="1"/>
            <a:r>
              <a:rPr lang="vi-VN" sz="1400" dirty="0"/>
              <a:t>Một nút để bắt đầu mô tả quá trình lây nhiễm của </a:t>
            </a:r>
          </a:p>
          <a:p>
            <a:pPr marL="457200" lvl="1" indent="0">
              <a:buNone/>
            </a:pPr>
            <a:r>
              <a:rPr lang="vi-VN" sz="1400" dirty="0"/>
              <a:t>     </a:t>
            </a:r>
            <a:r>
              <a:rPr lang="vi-VN" sz="1400" dirty="0" err="1"/>
              <a:t>virus</a:t>
            </a:r>
            <a:r>
              <a:rPr lang="vi-VN" sz="1400" dirty="0"/>
              <a:t>, chỉ ra sự khác nhau nhỏ của chúng</a:t>
            </a:r>
          </a:p>
          <a:p>
            <a:pPr lvl="1"/>
            <a:r>
              <a:rPr lang="vi-VN" sz="1400" dirty="0"/>
              <a:t>Luôn có một nút </a:t>
            </a:r>
            <a:r>
              <a:rPr lang="vi-VN" sz="1400" dirty="0" err="1"/>
              <a:t>back</a:t>
            </a:r>
            <a:r>
              <a:rPr lang="vi-VN" sz="1400" dirty="0"/>
              <a:t> để quay trở về màn hình chính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endParaRPr lang="vi-V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90D19A2-0116-711F-2E40-5FBFBBD2D866}"/>
              </a:ext>
            </a:extLst>
          </p:cNvPr>
          <p:cNvSpPr txBox="1"/>
          <p:nvPr/>
        </p:nvSpPr>
        <p:spPr>
          <a:xfrm>
            <a:off x="347587" y="871525"/>
            <a:ext cx="844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Nhóm cần tạo một ứng dụng mô tả các chủng loại </a:t>
            </a:r>
            <a:r>
              <a:rPr lang="vi-VN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virus</a:t>
            </a: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covid-19 và cơ chế của nó.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D8856A0-1F6B-7A3B-F4BC-D8FF653FF959}"/>
              </a:ext>
            </a:extLst>
          </p:cNvPr>
          <p:cNvSpPr txBox="1"/>
          <p:nvPr/>
        </p:nvSpPr>
        <p:spPr>
          <a:xfrm>
            <a:off x="347587" y="1579411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 cầu thiết kế</a:t>
            </a:r>
            <a:r>
              <a:rPr lang="vi-V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vi-VN" dirty="0" err="1"/>
              <a:t>Use-case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4" name="Hình ảnh 3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0D25A676-3D7A-971C-6AE7-2C9649E6B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r="396"/>
          <a:stretch/>
        </p:blipFill>
        <p:spPr>
          <a:xfrm>
            <a:off x="649705" y="989731"/>
            <a:ext cx="7760369" cy="51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B269F06-5589-0E25-4397-480525E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66486B5F-9B13-8A06-D5F1-481A590B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General class diagram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F217BB-BDEA-A33E-F24B-A7B809B90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036" y="1232847"/>
            <a:ext cx="2330196" cy="4485312"/>
          </a:xfrm>
        </p:spPr>
        <p:txBody>
          <a:bodyPr/>
          <a:lstStyle/>
          <a:p>
            <a:pPr marL="0" indent="0">
              <a:buNone/>
            </a:pPr>
            <a:r>
              <a:rPr lang="vi-VN" sz="1600" dirty="0"/>
              <a:t>Project được thiết kế theo mô hình MVC và được chia thành ba thành phần chính: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View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Model</a:t>
            </a:r>
            <a:endParaRPr lang="vi-VN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Controller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  <a:p>
            <a:pPr marL="0" indent="0">
              <a:buNone/>
            </a:pPr>
            <a:r>
              <a:rPr lang="vi-VN" sz="1600" dirty="0"/>
              <a:t>Ngoài ra:</a:t>
            </a:r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Data</a:t>
            </a:r>
            <a:endParaRPr lang="vi-VN" sz="1600" dirty="0"/>
          </a:p>
          <a:p>
            <a:r>
              <a:rPr lang="vi-VN" altLang="ja-JP" sz="1600" dirty="0" err="1"/>
              <a:t>Package</a:t>
            </a:r>
            <a:r>
              <a:rPr lang="vi-VN" altLang="ja-JP" sz="1600" dirty="0"/>
              <a:t> </a:t>
            </a:r>
            <a:r>
              <a:rPr lang="vi-VN" altLang="ja-JP" sz="1600" dirty="0" err="1"/>
              <a:t>Virus</a:t>
            </a:r>
            <a:endParaRPr lang="vi-VN" altLang="ja-JP" sz="1600" dirty="0"/>
          </a:p>
          <a:p>
            <a:r>
              <a:rPr lang="vi-VN" sz="1600" dirty="0" err="1"/>
              <a:t>Package</a:t>
            </a:r>
            <a:r>
              <a:rPr lang="vi-VN" sz="1600" dirty="0"/>
              <a:t> </a:t>
            </a:r>
            <a:r>
              <a:rPr lang="vi-VN" sz="1600" dirty="0" err="1"/>
              <a:t>Repository</a:t>
            </a:r>
            <a:endParaRPr lang="vi-VN" sz="1600" dirty="0"/>
          </a:p>
          <a:p>
            <a:pPr marL="0" indent="0">
              <a:buNone/>
            </a:pPr>
            <a:endParaRPr lang="vi-VN" sz="1600" dirty="0"/>
          </a:p>
        </p:txBody>
      </p:sp>
      <p:pic>
        <p:nvPicPr>
          <p:cNvPr id="7" name="Hình ảnh 6" descr="Ảnh có chứa văn bản, biểu đồ, Kế hoạch, hàng&#10;&#10;Mô tả được tạo tự động">
            <a:extLst>
              <a:ext uri="{FF2B5EF4-FFF2-40B4-BE49-F238E27FC236}">
                <a16:creationId xmlns:a16="http://schemas.microsoft.com/office/drawing/2014/main" id="{D9CFDB49-C7BC-B553-F3AC-858806C4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139841"/>
            <a:ext cx="6451872" cy="47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9"/>
            <a:ext cx="8674100" cy="59504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5.1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của </a:t>
            </a:r>
            <a:r>
              <a:rPr lang="vi-VN" dirty="0" err="1"/>
              <a:t>Virus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AC7C4B4-2971-6EF1-44CE-24158982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5" y="1579353"/>
            <a:ext cx="8552749" cy="43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BBD9765-3559-F3A3-FC4A-3B939FED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0BE3B-158A-4EDF-80DC-E394A0D160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E9F0E2-9322-97CC-E80A-8A4EA22B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detailed</a:t>
            </a:r>
            <a:r>
              <a:rPr lang="vi-VN" dirty="0"/>
              <a:t> </a:t>
            </a:r>
            <a:r>
              <a:rPr lang="vi-VN" dirty="0" err="1"/>
              <a:t>package</a:t>
            </a:r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BF690AE-D535-EF12-FC9F-87B0B90E8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5.2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cho </a:t>
            </a:r>
            <a:r>
              <a:rPr lang="vi-VN" dirty="0" err="1"/>
              <a:t>Screen</a:t>
            </a:r>
            <a:r>
              <a:rPr lang="vi-VN" dirty="0"/>
              <a:t> </a:t>
            </a:r>
            <a:r>
              <a:rPr lang="vi-VN" dirty="0" err="1"/>
              <a:t>package</a:t>
            </a:r>
            <a:r>
              <a:rPr lang="vi-VN" dirty="0"/>
              <a:t> </a:t>
            </a:r>
          </a:p>
        </p:txBody>
      </p:sp>
      <p:pic>
        <p:nvPicPr>
          <p:cNvPr id="5" name="Hình ảnh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5EB40A7B-6C7C-B466-4E90-CDB7CE34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35432"/>
            <a:ext cx="8181975" cy="33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1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9b9ac8-1f21-4b70-ad3d-cae3c32c2216" xsi:nil="true"/>
    <lcf76f155ced4ddcb4097134ff3c332f xmlns="a091180a-d632-405d-bebf-d7ece79babe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CE91256A96844AC1A74847DE15B6B" ma:contentTypeVersion="9" ma:contentTypeDescription="Create a new document." ma:contentTypeScope="" ma:versionID="b5b12393c2ffa52ea8d87a064588c416">
  <xsd:schema xmlns:xsd="http://www.w3.org/2001/XMLSchema" xmlns:xs="http://www.w3.org/2001/XMLSchema" xmlns:p="http://schemas.microsoft.com/office/2006/metadata/properties" xmlns:ns2="a091180a-d632-405d-bebf-d7ece79babe9" xmlns:ns3="b59b9ac8-1f21-4b70-ad3d-cae3c32c2216" targetNamespace="http://schemas.microsoft.com/office/2006/metadata/properties" ma:root="true" ma:fieldsID="5f67bcb1250ce38b6cd2cca33f645c97" ns2:_="" ns3:_="">
    <xsd:import namespace="a091180a-d632-405d-bebf-d7ece79babe9"/>
    <xsd:import namespace="b59b9ac8-1f21-4b70-ad3d-cae3c32c2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1180a-d632-405d-bebf-d7ece79b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b9ac8-1f21-4b70-ad3d-cae3c32c221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36c913c-bf9f-4ae1-8fc1-f0efe99e7a5b}" ma:internalName="TaxCatchAll" ma:showField="CatchAllData" ma:web="b59b9ac8-1f21-4b70-ad3d-cae3c32c22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3F47CA-A1F4-4121-B34F-0280B34FF53C}">
  <ds:schemaRefs>
    <ds:schemaRef ds:uri="http://schemas.microsoft.com/office/2006/metadata/properties"/>
    <ds:schemaRef ds:uri="http://schemas.microsoft.com/office/infopath/2007/PartnerControls"/>
    <ds:schemaRef ds:uri="b59b9ac8-1f21-4b70-ad3d-cae3c32c2216"/>
    <ds:schemaRef ds:uri="a091180a-d632-405d-bebf-d7ece79babe9"/>
  </ds:schemaRefs>
</ds:datastoreItem>
</file>

<file path=customXml/itemProps2.xml><?xml version="1.0" encoding="utf-8"?>
<ds:datastoreItem xmlns:ds="http://schemas.openxmlformats.org/officeDocument/2006/customXml" ds:itemID="{E30FACAB-0F22-40A9-8191-1578847AD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1180a-d632-405d-bebf-d7ece79babe9"/>
    <ds:schemaRef ds:uri="b59b9ac8-1f21-4b70-ad3d-cae3c32c22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FC7E52-FBA5-45E0-A378-1A9AC6488E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402</Words>
  <Application>Microsoft Office PowerPoint</Application>
  <PresentationFormat>Trình chiếu Trên màn hình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5" baseType="lpstr">
      <vt:lpstr>Office Theme</vt:lpstr>
      <vt:lpstr>Bản trình bày PowerPoint</vt:lpstr>
      <vt:lpstr>Bản trình bày PowerPoint</vt:lpstr>
      <vt:lpstr>Contents</vt:lpstr>
      <vt:lpstr>1. Task assignment</vt:lpstr>
      <vt:lpstr>2. Vấn đề</vt:lpstr>
      <vt:lpstr>3. Use-case diagram</vt:lpstr>
      <vt:lpstr>4. General class diagram</vt:lpstr>
      <vt:lpstr>5. Class diagram cho detailed package</vt:lpstr>
      <vt:lpstr>5. Class diagram cho detailed package</vt:lpstr>
      <vt:lpstr>5. Class diagram cho detailed package</vt:lpstr>
      <vt:lpstr>6. Giải thích về kỹ thuật OOP trong thiết kế</vt:lpstr>
      <vt:lpstr>6. Giải thích về kỹ thuật OOP trong thiết kế</vt:lpstr>
      <vt:lpstr>7. Demo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Duc Duy 20215018</cp:lastModifiedBy>
  <cp:revision>25</cp:revision>
  <dcterms:created xsi:type="dcterms:W3CDTF">2021-05-28T04:32:29Z</dcterms:created>
  <dcterms:modified xsi:type="dcterms:W3CDTF">2024-01-06T14:12:29Z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0x010100D23CE91256A96844AC1A74847DE15B6B</vt:lpwstr>
  </property>
  <property fmtid="{D5CDD505-2E9C-101B-9397-08002B2CF9AE}" pid="3" name="MediaServiceImageTags">
    <vt:lpwstr/>
  </property>
</Properties>
</file>