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65" r:id="rId4"/>
    <p:sldId id="266" r:id="rId5"/>
    <p:sldId id="271" r:id="rId6"/>
    <p:sldId id="277" r:id="rId7"/>
    <p:sldId id="278" r:id="rId8"/>
    <p:sldId id="281" r:id="rId9"/>
    <p:sldId id="283" r:id="rId10"/>
    <p:sldId id="288" r:id="rId11"/>
    <p:sldId id="285" r:id="rId12"/>
    <p:sldId id="28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steduvn.sharepoint.com/:v:/s/11954/EaaxtEWqusFDiGj0Lw68GzEBUDKCfb0iTHJgIxPKv1al-A?e=M3CBg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C1DEE07-0DBD-2B22-9A16-5D71C871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E08982B-C486-1F92-9D66-DEE8F78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C1A052C-C2CB-8ECC-A8F9-597DF6E6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65" y="1365788"/>
            <a:ext cx="6815680" cy="4946759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BC6F4FA-2C2E-5F03-FF16-121C7ACA9DA9}"/>
              </a:ext>
            </a:extLst>
          </p:cNvPr>
          <p:cNvSpPr txBox="1"/>
          <p:nvPr/>
        </p:nvSpPr>
        <p:spPr>
          <a:xfrm>
            <a:off x="235077" y="849085"/>
            <a:ext cx="79640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5.3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diagram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package</a:t>
            </a:r>
            <a:endParaRPr lang="vi-VN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936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B45CA53-5E9A-EF9C-6C37-93E6E99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1D3E6B2-7839-1A09-E979-22E6D7F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Giải thích về kỹ thuật OOP trong thiết kế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6DC9650-9D7D-D00C-2408-E65E54E8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696" y="1134727"/>
            <a:ext cx="8674100" cy="4588546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Ở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:</a:t>
            </a:r>
          </a:p>
          <a:p>
            <a:r>
              <a:rPr lang="vi-VN" sz="2400" dirty="0"/>
              <a:t>Kế thừa:</a:t>
            </a:r>
          </a:p>
          <a:p>
            <a:pPr marL="0" indent="0">
              <a:buNone/>
            </a:pPr>
            <a:r>
              <a:rPr lang="vi-VN" sz="2000" dirty="0" err="1"/>
              <a:t>GUI_Enveloped_Virus</a:t>
            </a:r>
            <a:r>
              <a:rPr lang="vi-VN" sz="2000" dirty="0"/>
              <a:t> và </a:t>
            </a:r>
            <a:r>
              <a:rPr lang="vi-VN" sz="2000" dirty="0" err="1"/>
              <a:t>GUI_Non_Enveloped_Virus</a:t>
            </a:r>
            <a:r>
              <a:rPr lang="vi-VN" sz="2000" dirty="0"/>
              <a:t> kế thừa lớp </a:t>
            </a:r>
            <a:r>
              <a:rPr lang="vi-VN" sz="2000" dirty="0" err="1"/>
              <a:t>abstract</a:t>
            </a:r>
            <a:r>
              <a:rPr lang="vi-VN" sz="2000" dirty="0"/>
              <a:t> </a:t>
            </a:r>
            <a:r>
              <a:rPr lang="vi-VN" sz="2000" dirty="0" err="1"/>
              <a:t>GUI_Virus</a:t>
            </a:r>
            <a:r>
              <a:rPr lang="vi-VN" sz="2000" dirty="0"/>
              <a:t>.</a:t>
            </a:r>
          </a:p>
          <a:p>
            <a:r>
              <a:rPr lang="vi-VN" sz="2400" dirty="0"/>
              <a:t>Đa hình:</a:t>
            </a:r>
          </a:p>
          <a:p>
            <a:pPr marL="0" indent="0">
              <a:buNone/>
            </a:pPr>
            <a:r>
              <a:rPr lang="vi-VN" sz="2000" dirty="0"/>
              <a:t>Ở mỗi loại </a:t>
            </a:r>
            <a:r>
              <a:rPr lang="vi-VN" sz="2000" dirty="0" err="1"/>
              <a:t>Virus</a:t>
            </a:r>
            <a:r>
              <a:rPr lang="vi-VN" sz="2000" dirty="0"/>
              <a:t>, khi gọi </a:t>
            </a:r>
            <a:r>
              <a:rPr lang="vi-VN" sz="2000" dirty="0" err="1"/>
              <a:t>method</a:t>
            </a:r>
            <a:r>
              <a:rPr lang="vi-VN" sz="2000" dirty="0"/>
              <a:t> </a:t>
            </a:r>
            <a:r>
              <a:rPr lang="vi-VN" sz="2000" dirty="0" err="1"/>
              <a:t>toString</a:t>
            </a:r>
            <a:r>
              <a:rPr lang="vi-VN" sz="2000" dirty="0"/>
              <a:t>() thì sẽ trả về 1 </a:t>
            </a:r>
            <a:r>
              <a:rPr lang="vi-VN" sz="2000" dirty="0" err="1"/>
              <a:t>string</a:t>
            </a:r>
            <a:r>
              <a:rPr lang="vi-VN" sz="2000" dirty="0"/>
              <a:t> tùy thuộc vào loại </a:t>
            </a:r>
            <a:r>
              <a:rPr lang="vi-VN" sz="2000" dirty="0" err="1"/>
              <a:t>virus</a:t>
            </a:r>
            <a:r>
              <a:rPr lang="vi-VN" sz="2000" dirty="0"/>
              <a:t>.</a:t>
            </a:r>
          </a:p>
          <a:p>
            <a:r>
              <a:rPr lang="vi-VN" sz="2400" dirty="0" err="1"/>
              <a:t>Interface</a:t>
            </a:r>
            <a:r>
              <a:rPr lang="vi-VN" sz="2400" dirty="0"/>
              <a:t>:</a:t>
            </a:r>
          </a:p>
          <a:p>
            <a:pPr marL="0" indent="0">
              <a:buNone/>
            </a:pPr>
            <a:r>
              <a:rPr lang="vi-VN" sz="2000" dirty="0" err="1"/>
              <a:t>Interface</a:t>
            </a:r>
            <a:r>
              <a:rPr lang="vi-VN" sz="2000" dirty="0"/>
              <a:t> </a:t>
            </a:r>
            <a:r>
              <a:rPr lang="vi-VN" sz="2000" dirty="0" err="1"/>
              <a:t>infection</a:t>
            </a:r>
            <a:r>
              <a:rPr lang="vi-VN" sz="2000" dirty="0"/>
              <a:t> được </a:t>
            </a:r>
            <a:r>
              <a:rPr lang="vi-VN" sz="2000" dirty="0" err="1"/>
              <a:t>implement</a:t>
            </a:r>
            <a:r>
              <a:rPr lang="vi-VN" sz="2000" dirty="0"/>
              <a:t> vào </a:t>
            </a:r>
            <a:r>
              <a:rPr lang="vi-VN" sz="2000" dirty="0" err="1"/>
              <a:t>GUI_Enveloped_Virus</a:t>
            </a:r>
            <a:r>
              <a:rPr lang="vi-VN" sz="2000" dirty="0"/>
              <a:t> và </a:t>
            </a:r>
            <a:r>
              <a:rPr lang="vi-VN" sz="2000" dirty="0" err="1"/>
              <a:t>GUI_Non_Enveloped_Virus</a:t>
            </a:r>
            <a:r>
              <a:rPr lang="vi-VN" sz="2000" dirty="0"/>
              <a:t> biểu hiện sự lây truyền của </a:t>
            </a:r>
            <a:r>
              <a:rPr lang="vi-VN" sz="2000" dirty="0" err="1"/>
              <a:t>virus</a:t>
            </a:r>
            <a:r>
              <a:rPr lang="vi-V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6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95F5DC-CF1C-F8B5-6375-FB31CCE6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48731AD-F9B5-B18A-7D76-92CFF9E1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</a:t>
            </a:r>
            <a:r>
              <a:rPr lang="vi-VN" dirty="0" err="1"/>
              <a:t>Demo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1758790-B084-09A7-9F18-FBBFF46F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57" y="1078481"/>
            <a:ext cx="3874518" cy="260513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29538AD-3990-A89F-0165-5B97F5310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00" y="1078481"/>
            <a:ext cx="3903543" cy="260513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E5BB1B9-C2E6-C383-A978-37F136B52CEB}"/>
              </a:ext>
            </a:extLst>
          </p:cNvPr>
          <p:cNvSpPr txBox="1"/>
          <p:nvPr/>
        </p:nvSpPr>
        <p:spPr>
          <a:xfrm>
            <a:off x="2099388" y="4935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53747C4-79A8-7BB9-3F85-8347CC5A5DD6}"/>
              </a:ext>
            </a:extLst>
          </p:cNvPr>
          <p:cNvSpPr txBox="1"/>
          <p:nvPr/>
        </p:nvSpPr>
        <p:spPr>
          <a:xfrm>
            <a:off x="534657" y="4935894"/>
            <a:ext cx="300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Link</a:t>
            </a:r>
            <a:r>
              <a:rPr lang="vi-VN" dirty="0"/>
              <a:t> </a:t>
            </a:r>
            <a:r>
              <a:rPr lang="vi-VN" dirty="0" err="1"/>
              <a:t>demo</a:t>
            </a:r>
            <a:r>
              <a:rPr lang="vi-VN" dirty="0"/>
              <a:t>:  </a:t>
            </a:r>
            <a:r>
              <a:rPr lang="vi-VN" dirty="0" err="1">
                <a:hlinkClick r:id="rId4"/>
              </a:rPr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104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751038"/>
            <a:ext cx="7754112" cy="1007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/>
              <a:t>OOP PROJECT: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Demonstration of types of COVID-19 virus and its mechanism</a:t>
            </a:r>
          </a:p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2684083" y="3533799"/>
            <a:ext cx="5305036" cy="6995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Course  : Object Oriented Programming – IT3100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Lecturer: Ph.D. Nguyen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Thu Trang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800" b="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AE20CAE-5DA9-C7D5-409A-9092979483D5}"/>
              </a:ext>
            </a:extLst>
          </p:cNvPr>
          <p:cNvSpPr txBox="1"/>
          <p:nvPr/>
        </p:nvSpPr>
        <p:spPr>
          <a:xfrm>
            <a:off x="3591705" y="4077229"/>
            <a:ext cx="336662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solidFill>
                  <a:srgbClr val="FF0000"/>
                </a:solidFill>
              </a:rPr>
              <a:t>Team</a:t>
            </a:r>
            <a:r>
              <a:rPr lang="vi-VN" sz="2000" dirty="0">
                <a:solidFill>
                  <a:srgbClr val="FF0000"/>
                </a:solidFill>
              </a:rPr>
              <a:t> </a:t>
            </a:r>
            <a:r>
              <a:rPr lang="vi-VN" sz="2000" dirty="0" err="1">
                <a:solidFill>
                  <a:srgbClr val="FF0000"/>
                </a:solidFill>
              </a:rPr>
              <a:t>member</a:t>
            </a:r>
            <a:r>
              <a:rPr lang="vi-VN" sz="20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Nguyễn Lương Duy - 20204960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Trần Khánh Duy - 20215016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Vũ Đức Duy - 20215018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Đàm Minh Hải - 20215272 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7985" y="1268733"/>
            <a:ext cx="8674100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Phân chia công việc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Vấn đề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Use-case diagram</a:t>
            </a:r>
          </a:p>
          <a:p>
            <a:pPr marL="0" indent="0">
              <a:buNone/>
            </a:pPr>
            <a:r>
              <a:rPr lang="en-US" dirty="0"/>
              <a:t>4. General class diagram</a:t>
            </a:r>
          </a:p>
          <a:p>
            <a:pPr marL="0" indent="0">
              <a:buNone/>
            </a:pPr>
            <a:r>
              <a:rPr lang="en-US" dirty="0"/>
              <a:t>5. Class diagram for detailed package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vi-VN" dirty="0"/>
              <a:t>Giải thích các kỹ thuật OOP trong </a:t>
            </a:r>
            <a:r>
              <a:rPr lang="vi-VN" dirty="0" err="1"/>
              <a:t>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Demo 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Task assignment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58B3691-675B-D0BB-41D2-8B2D8CEF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69" y="817369"/>
            <a:ext cx="4923114" cy="5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Vấn đề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076" y="2222847"/>
            <a:ext cx="8561336" cy="3645747"/>
          </a:xfrm>
        </p:spPr>
        <p:txBody>
          <a:bodyPr/>
          <a:lstStyle/>
          <a:p>
            <a:r>
              <a:rPr lang="vi-VN" sz="1800" dirty="0"/>
              <a:t>Màn hình chính:</a:t>
            </a:r>
          </a:p>
          <a:p>
            <a:pPr lvl="1"/>
            <a:r>
              <a:rPr lang="vi-VN" sz="1400" dirty="0"/>
              <a:t>Người dùng có thể chọn nghiên cứu theo loại </a:t>
            </a:r>
            <a:r>
              <a:rPr lang="vi-VN" sz="1400" dirty="0" err="1"/>
              <a:t>virus</a:t>
            </a:r>
            <a:r>
              <a:rPr lang="vi-VN" sz="1400" dirty="0"/>
              <a:t> có hoặc không lớp </a:t>
            </a:r>
            <a:r>
              <a:rPr lang="vi-VN" sz="1400" dirty="0" err="1"/>
              <a:t>Lipid</a:t>
            </a:r>
            <a:endParaRPr lang="vi-VN" sz="1400" dirty="0"/>
          </a:p>
          <a:p>
            <a:pPr lvl="1"/>
            <a:r>
              <a:rPr lang="vi-VN" sz="1400" dirty="0"/>
              <a:t>Sau khi chọn loại </a:t>
            </a:r>
            <a:r>
              <a:rPr lang="vi-VN" sz="1400" dirty="0" err="1"/>
              <a:t>virus</a:t>
            </a:r>
            <a:r>
              <a:rPr lang="vi-VN" sz="1400" dirty="0"/>
              <a:t> thì ứng dụng sẽ hiện ra các loại </a:t>
            </a:r>
            <a:r>
              <a:rPr lang="vi-VN" sz="1400" dirty="0" err="1"/>
              <a:t>virus</a:t>
            </a:r>
            <a:r>
              <a:rPr lang="vi-VN" sz="1400" dirty="0"/>
              <a:t> có thể lựa chọn</a:t>
            </a:r>
          </a:p>
          <a:p>
            <a:pPr lvl="1"/>
            <a:r>
              <a:rPr lang="vi-VN" sz="1400" dirty="0"/>
              <a:t>Nút </a:t>
            </a:r>
            <a:r>
              <a:rPr lang="vi-VN" sz="1400" dirty="0" err="1"/>
              <a:t>help</a:t>
            </a:r>
            <a:r>
              <a:rPr lang="vi-VN" sz="1400" dirty="0"/>
              <a:t> sẽ hiện ra cách sử dụng và mục tiêu của ứng dụng</a:t>
            </a:r>
          </a:p>
          <a:p>
            <a:pPr lvl="1"/>
            <a:r>
              <a:rPr lang="vi-VN" sz="1400" dirty="0"/>
              <a:t>Nút thoát sẽ thoát ứng dụng, cần có yêu cầu xác nhận</a:t>
            </a:r>
          </a:p>
          <a:p>
            <a:r>
              <a:rPr lang="vi-VN" sz="1800" dirty="0"/>
              <a:t>Phần mô tả:</a:t>
            </a:r>
          </a:p>
          <a:p>
            <a:pPr lvl="1"/>
            <a:r>
              <a:rPr lang="vi-VN" sz="1400" dirty="0"/>
              <a:t>Trình bày cấu trúc của </a:t>
            </a:r>
            <a:r>
              <a:rPr lang="vi-VN" sz="1400" dirty="0" err="1"/>
              <a:t>virus</a:t>
            </a:r>
            <a:r>
              <a:rPr lang="vi-VN" sz="1400" dirty="0"/>
              <a:t>. Các </a:t>
            </a:r>
            <a:r>
              <a:rPr lang="vi-VN" sz="1400" dirty="0" err="1"/>
              <a:t>virus</a:t>
            </a:r>
            <a:r>
              <a:rPr lang="vi-VN" sz="1400" dirty="0"/>
              <a:t> có cấu trúc </a:t>
            </a:r>
          </a:p>
          <a:p>
            <a:pPr marL="457200" lvl="1" indent="0">
              <a:buNone/>
            </a:pPr>
            <a:r>
              <a:rPr lang="vi-VN" sz="1400" dirty="0"/>
              <a:t>      khác nhau, ứng dụng cần chỉ ra và giải thích chúng</a:t>
            </a:r>
          </a:p>
          <a:p>
            <a:pPr lvl="1"/>
            <a:r>
              <a:rPr lang="vi-VN" sz="1400" dirty="0"/>
              <a:t>Một nút để bắt đầu mô tả quá trình lây nhiễm của </a:t>
            </a:r>
          </a:p>
          <a:p>
            <a:pPr marL="457200" lvl="1" indent="0">
              <a:buNone/>
            </a:pPr>
            <a:r>
              <a:rPr lang="vi-VN" sz="1400" dirty="0"/>
              <a:t>     </a:t>
            </a:r>
            <a:r>
              <a:rPr lang="vi-VN" sz="1400" dirty="0" err="1"/>
              <a:t>virus</a:t>
            </a:r>
            <a:r>
              <a:rPr lang="vi-VN" sz="1400" dirty="0"/>
              <a:t>, chỉ ra sự khác nhau nhỏ của chúng</a:t>
            </a:r>
          </a:p>
          <a:p>
            <a:pPr lvl="1"/>
            <a:r>
              <a:rPr lang="vi-VN" sz="1400" dirty="0"/>
              <a:t>Luôn có một nút </a:t>
            </a:r>
            <a:r>
              <a:rPr lang="vi-VN" sz="1400" dirty="0" err="1"/>
              <a:t>back</a:t>
            </a:r>
            <a:r>
              <a:rPr lang="vi-VN" sz="1400" dirty="0"/>
              <a:t> để quay trở về màn hình chính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90D19A2-0116-711F-2E40-5FBFBBD2D866}"/>
              </a:ext>
            </a:extLst>
          </p:cNvPr>
          <p:cNvSpPr txBox="1"/>
          <p:nvPr/>
        </p:nvSpPr>
        <p:spPr>
          <a:xfrm>
            <a:off x="347587" y="871525"/>
            <a:ext cx="844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 cần tạo một ứng dụng mô tả các chủng loại </a:t>
            </a:r>
            <a:r>
              <a:rPr lang="vi-VN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virus</a:t>
            </a: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covid-19 và cơ chế của nó.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D8856A0-1F6B-7A3B-F4BC-D8FF653FF959}"/>
              </a:ext>
            </a:extLst>
          </p:cNvPr>
          <p:cNvSpPr txBox="1"/>
          <p:nvPr/>
        </p:nvSpPr>
        <p:spPr>
          <a:xfrm>
            <a:off x="347587" y="1579411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 cầu thiết kế</a:t>
            </a:r>
            <a:r>
              <a:rPr lang="vi-V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vi-VN" dirty="0" err="1"/>
              <a:t>Use-case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en-US" dirty="0"/>
          </a:p>
        </p:txBody>
      </p:sp>
      <p:pic>
        <p:nvPicPr>
          <p:cNvPr id="4" name="Hình ảnh 3" descr="Ảnh có chứa văn bản, ảnh chụp màn hình, biểu đồ, hàng&#10;&#10;Mô tả được tạo tự động">
            <a:extLst>
              <a:ext uri="{FF2B5EF4-FFF2-40B4-BE49-F238E27FC236}">
                <a16:creationId xmlns:a16="http://schemas.microsoft.com/office/drawing/2014/main" id="{0D25A676-3D7A-971C-6AE7-2C9649E6B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r="396"/>
          <a:stretch/>
        </p:blipFill>
        <p:spPr>
          <a:xfrm>
            <a:off x="649705" y="989731"/>
            <a:ext cx="7760369" cy="51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B269F06-5589-0E25-4397-480525ED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6486B5F-9B13-8A06-D5F1-481A590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General class diagram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F217BB-BDEA-A33E-F24B-A7B809B90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036" y="1232847"/>
            <a:ext cx="2330196" cy="4485312"/>
          </a:xfrm>
        </p:spPr>
        <p:txBody>
          <a:bodyPr/>
          <a:lstStyle/>
          <a:p>
            <a:pPr marL="0" indent="0">
              <a:buNone/>
            </a:pPr>
            <a:r>
              <a:rPr lang="vi-VN" sz="1600" dirty="0"/>
              <a:t>Project được thiết kế theo mô hình MVC và được chia thành ba thành phần chính:</a:t>
            </a:r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View</a:t>
            </a:r>
            <a:endParaRPr lang="vi-VN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Model</a:t>
            </a:r>
            <a:endParaRPr lang="vi-VN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Controller</a:t>
            </a:r>
            <a:endParaRPr lang="vi-VN" sz="1600" dirty="0"/>
          </a:p>
          <a:p>
            <a:pPr marL="0" indent="0">
              <a:buNone/>
            </a:pPr>
            <a:endParaRPr lang="vi-VN" sz="1600" dirty="0"/>
          </a:p>
          <a:p>
            <a:pPr marL="0" indent="0">
              <a:buNone/>
            </a:pPr>
            <a:r>
              <a:rPr lang="vi-VN" sz="1600" dirty="0"/>
              <a:t>Ngoài ra:</a:t>
            </a:r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Data</a:t>
            </a:r>
            <a:endParaRPr lang="vi-VN" sz="1600" dirty="0"/>
          </a:p>
          <a:p>
            <a:r>
              <a:rPr lang="vi-VN" altLang="ja-JP" sz="1600" dirty="0" err="1"/>
              <a:t>Package</a:t>
            </a:r>
            <a:r>
              <a:rPr lang="vi-VN" altLang="ja-JP" sz="1600" dirty="0"/>
              <a:t> </a:t>
            </a:r>
            <a:r>
              <a:rPr lang="vi-VN" altLang="ja-JP" sz="1600" dirty="0" err="1"/>
              <a:t>Virus</a:t>
            </a:r>
            <a:endParaRPr lang="vi-VN" altLang="ja-JP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Repository</a:t>
            </a:r>
            <a:endParaRPr lang="vi-VN" sz="1600" dirty="0"/>
          </a:p>
          <a:p>
            <a:pPr marL="0" indent="0">
              <a:buNone/>
            </a:pPr>
            <a:endParaRPr lang="vi-VN" sz="16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AD773BF-B8E9-D680-401E-F5AB52EC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36" y="1077651"/>
            <a:ext cx="6559800" cy="48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3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9"/>
            <a:ext cx="8674100" cy="59504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5.1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của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CBA6016-A2B6-F188-CD4B-25FD8BDD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945"/>
            <a:ext cx="8673846" cy="37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2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5.2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Screen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</a:p>
        </p:txBody>
      </p:sp>
      <p:pic>
        <p:nvPicPr>
          <p:cNvPr id="5" name="Picture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A7E4C7E8-EFB0-63E8-ED85-F789BE0B2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" y="1859236"/>
            <a:ext cx="8958017" cy="37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1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451</Words>
  <Application>Microsoft Office PowerPoint</Application>
  <PresentationFormat>Trình chiếu Trên màn hình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Lato</vt:lpstr>
      <vt:lpstr>Segoe UI</vt:lpstr>
      <vt:lpstr>Office Theme</vt:lpstr>
      <vt:lpstr>Bản trình bày PowerPoint</vt:lpstr>
      <vt:lpstr>Bản trình bày PowerPoint</vt:lpstr>
      <vt:lpstr>Contents</vt:lpstr>
      <vt:lpstr>1. Task assignment</vt:lpstr>
      <vt:lpstr>2. Vấn đề</vt:lpstr>
      <vt:lpstr>3. Use-case diagram</vt:lpstr>
      <vt:lpstr>4. General class diagram</vt:lpstr>
      <vt:lpstr>5. Class diagram cho detailed package</vt:lpstr>
      <vt:lpstr>5. Class diagram cho detailed package</vt:lpstr>
      <vt:lpstr>5. Class diagram cho detailed package</vt:lpstr>
      <vt:lpstr>6. Giải thích về kỹ thuật OOP trong thiết kế</vt:lpstr>
      <vt:lpstr>7. Demo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Duc Duy 20215018</cp:lastModifiedBy>
  <cp:revision>24</cp:revision>
  <dcterms:created xsi:type="dcterms:W3CDTF">2021-05-28T04:32:29Z</dcterms:created>
  <dcterms:modified xsi:type="dcterms:W3CDTF">2024-01-13T04:59:20Z</dcterms:modified>
</cp:coreProperties>
</file>