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5"/>
  </p:notesMasterIdLst>
  <p:handoutMasterIdLst>
    <p:handoutMasterId r:id="rId16"/>
  </p:handoutMasterIdLst>
  <p:sldIdLst>
    <p:sldId id="275" r:id="rId2"/>
    <p:sldId id="257" r:id="rId3"/>
    <p:sldId id="265" r:id="rId4"/>
    <p:sldId id="266" r:id="rId5"/>
    <p:sldId id="271" r:id="rId6"/>
    <p:sldId id="277" r:id="rId7"/>
    <p:sldId id="278" r:id="rId8"/>
    <p:sldId id="281" r:id="rId9"/>
    <p:sldId id="283" r:id="rId10"/>
    <p:sldId id="288" r:id="rId11"/>
    <p:sldId id="285" r:id="rId12"/>
    <p:sldId id="28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1/13/2024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1/13/2024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1/13/2024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1/13/2024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1/13/2024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1/13/2024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1/13/2024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5" r:id="rId4"/>
    <p:sldLayoutId id="2147483683" r:id="rId5"/>
    <p:sldLayoutId id="2147483679" r:id="rId6"/>
    <p:sldLayoutId id="2147483680" r:id="rId7"/>
    <p:sldLayoutId id="2147483681" r:id="rId8"/>
    <p:sldLayoutId id="2147483682" r:id="rId9"/>
    <p:sldLayoutId id="214748367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husteduvn.sharepoint.com/:v:/s/11954/EaaxtEWqusFDiGj0Lw68GzEBUDKCfb0iTHJgIxPKv1al-A?e=M3CBgU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08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AC1DEE07-0DBD-2B22-9A16-5D71C871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FE08982B-C486-1F92-9D66-DEE8F78B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5.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diagram</a:t>
            </a:r>
            <a:r>
              <a:rPr lang="vi-VN" dirty="0"/>
              <a:t> cho </a:t>
            </a:r>
            <a:r>
              <a:rPr lang="vi-VN" dirty="0" err="1"/>
              <a:t>detailed</a:t>
            </a:r>
            <a:r>
              <a:rPr lang="vi-VN" dirty="0"/>
              <a:t> </a:t>
            </a:r>
            <a:r>
              <a:rPr lang="vi-VN" dirty="0" err="1"/>
              <a:t>package</a:t>
            </a:r>
            <a:endParaRPr lang="vi-VN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AC1A052C-C2CB-8ECC-A8F9-597DF6E61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865" y="1365788"/>
            <a:ext cx="6815680" cy="4946759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0BC6F4FA-2C2E-5F03-FF16-121C7ACA9DA9}"/>
              </a:ext>
            </a:extLst>
          </p:cNvPr>
          <p:cNvSpPr txBox="1"/>
          <p:nvPr/>
        </p:nvSpPr>
        <p:spPr>
          <a:xfrm>
            <a:off x="235077" y="849085"/>
            <a:ext cx="796404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5.3 </a:t>
            </a:r>
            <a:r>
              <a:rPr lang="vi-VN" sz="2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Class</a:t>
            </a:r>
            <a:r>
              <a:rPr lang="vi-VN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sz="2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diagram</a:t>
            </a:r>
            <a:r>
              <a:rPr lang="vi-VN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cho </a:t>
            </a:r>
            <a:r>
              <a:rPr lang="vi-VN" sz="2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</a:t>
            </a:r>
            <a:r>
              <a:rPr lang="vi-VN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vi-VN" sz="2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View</a:t>
            </a:r>
            <a:r>
              <a:rPr lang="vi-VN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vi-VN" sz="2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Date</a:t>
            </a:r>
            <a:r>
              <a:rPr lang="vi-VN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sz="2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package</a:t>
            </a:r>
            <a:endParaRPr lang="vi-VN" sz="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39365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AB45CA53-5E9A-EF9C-6C37-93E6E99C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0BE3B-158A-4EDF-80DC-E394A0D1600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71D3E6B2-7839-1A09-E979-22E6D7FF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6. Giải thích về kỹ thuật OOP trong thiết kế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6DC9650-9D7D-D00C-2408-E65E54E807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696" y="1134727"/>
            <a:ext cx="8674100" cy="4588546"/>
          </a:xfrm>
        </p:spPr>
        <p:txBody>
          <a:bodyPr/>
          <a:lstStyle/>
          <a:p>
            <a:pPr marL="0" indent="0">
              <a:buNone/>
            </a:pPr>
            <a:r>
              <a:rPr lang="vi-VN" dirty="0"/>
              <a:t>Ở </a:t>
            </a:r>
            <a:r>
              <a:rPr lang="vi-VN" dirty="0" err="1"/>
              <a:t>virus</a:t>
            </a:r>
            <a:r>
              <a:rPr lang="vi-VN" dirty="0"/>
              <a:t> </a:t>
            </a:r>
            <a:r>
              <a:rPr lang="vi-VN" dirty="0" err="1"/>
              <a:t>package</a:t>
            </a:r>
            <a:r>
              <a:rPr lang="vi-VN" dirty="0"/>
              <a:t>:</a:t>
            </a:r>
          </a:p>
          <a:p>
            <a:r>
              <a:rPr lang="vi-VN" sz="2400" dirty="0"/>
              <a:t>Kế thừa:</a:t>
            </a:r>
          </a:p>
          <a:p>
            <a:pPr marL="0" indent="0">
              <a:buNone/>
            </a:pPr>
            <a:r>
              <a:rPr lang="vi-VN" sz="2000" dirty="0" err="1"/>
              <a:t>GUI_Enveloped_Virus</a:t>
            </a:r>
            <a:r>
              <a:rPr lang="vi-VN" sz="2000" dirty="0"/>
              <a:t> và </a:t>
            </a:r>
            <a:r>
              <a:rPr lang="vi-VN" sz="2000" dirty="0" err="1"/>
              <a:t>GUI_Non_Enveloped_Virus</a:t>
            </a:r>
            <a:r>
              <a:rPr lang="vi-VN" sz="2000" dirty="0"/>
              <a:t> kế thừa lớp </a:t>
            </a:r>
            <a:r>
              <a:rPr lang="vi-VN" sz="2000" dirty="0" err="1"/>
              <a:t>abstract</a:t>
            </a:r>
            <a:r>
              <a:rPr lang="vi-VN" sz="2000" dirty="0"/>
              <a:t> </a:t>
            </a:r>
            <a:r>
              <a:rPr lang="vi-VN" sz="2000" dirty="0" err="1"/>
              <a:t>GUI_Virus</a:t>
            </a:r>
            <a:r>
              <a:rPr lang="vi-VN" sz="2000" dirty="0"/>
              <a:t>.</a:t>
            </a:r>
          </a:p>
          <a:p>
            <a:r>
              <a:rPr lang="vi-VN" sz="2400" dirty="0"/>
              <a:t>Đa hình:</a:t>
            </a:r>
          </a:p>
          <a:p>
            <a:pPr marL="0" indent="0">
              <a:buNone/>
            </a:pPr>
            <a:r>
              <a:rPr lang="vi-VN" sz="2000" dirty="0"/>
              <a:t>Ở mỗi loại </a:t>
            </a:r>
            <a:r>
              <a:rPr lang="vi-VN" sz="2000" dirty="0" err="1"/>
              <a:t>Virus</a:t>
            </a:r>
            <a:r>
              <a:rPr lang="vi-VN" sz="2000" dirty="0"/>
              <a:t>, khi gọi </a:t>
            </a:r>
            <a:r>
              <a:rPr lang="vi-VN" sz="2000" dirty="0" err="1"/>
              <a:t>method</a:t>
            </a:r>
            <a:r>
              <a:rPr lang="vi-VN" sz="2000" dirty="0"/>
              <a:t> </a:t>
            </a:r>
            <a:r>
              <a:rPr lang="vi-VN" sz="2000" dirty="0" err="1"/>
              <a:t>toString</a:t>
            </a:r>
            <a:r>
              <a:rPr lang="vi-VN" sz="2000" dirty="0"/>
              <a:t>() thì sẽ trả về 1 </a:t>
            </a:r>
            <a:r>
              <a:rPr lang="vi-VN" sz="2000" dirty="0" err="1"/>
              <a:t>string</a:t>
            </a:r>
            <a:r>
              <a:rPr lang="vi-VN" sz="2000" dirty="0"/>
              <a:t> tùy thuộc vào loại </a:t>
            </a:r>
            <a:r>
              <a:rPr lang="vi-VN" sz="2000" dirty="0" err="1"/>
              <a:t>virus</a:t>
            </a:r>
            <a:r>
              <a:rPr lang="vi-VN" sz="2000" dirty="0"/>
              <a:t>.</a:t>
            </a:r>
          </a:p>
          <a:p>
            <a:r>
              <a:rPr lang="vi-VN" sz="2400" dirty="0" err="1"/>
              <a:t>Interface</a:t>
            </a:r>
            <a:r>
              <a:rPr lang="vi-VN" sz="2400" dirty="0"/>
              <a:t>:</a:t>
            </a:r>
          </a:p>
          <a:p>
            <a:pPr marL="0" indent="0">
              <a:buNone/>
            </a:pPr>
            <a:r>
              <a:rPr lang="vi-VN" sz="2000" dirty="0" err="1"/>
              <a:t>Interface</a:t>
            </a:r>
            <a:r>
              <a:rPr lang="vi-VN" sz="2000" dirty="0"/>
              <a:t> </a:t>
            </a:r>
            <a:r>
              <a:rPr lang="vi-VN" sz="2000" dirty="0" err="1"/>
              <a:t>infection</a:t>
            </a:r>
            <a:r>
              <a:rPr lang="vi-VN" sz="2000" dirty="0"/>
              <a:t> được </a:t>
            </a:r>
            <a:r>
              <a:rPr lang="vi-VN" sz="2000" dirty="0" err="1"/>
              <a:t>implement</a:t>
            </a:r>
            <a:r>
              <a:rPr lang="vi-VN" sz="2000" dirty="0"/>
              <a:t> vào </a:t>
            </a:r>
            <a:r>
              <a:rPr lang="vi-VN" sz="2000" dirty="0" err="1"/>
              <a:t>GUI_Enveloped_Virus</a:t>
            </a:r>
            <a:r>
              <a:rPr lang="vi-VN" sz="2000" dirty="0"/>
              <a:t> và </a:t>
            </a:r>
            <a:r>
              <a:rPr lang="vi-VN" sz="2000" dirty="0" err="1"/>
              <a:t>GUI_Non_Enveloped_Virus</a:t>
            </a:r>
            <a:r>
              <a:rPr lang="vi-VN" sz="2000" dirty="0"/>
              <a:t> biểu hiện sự lây truyền của </a:t>
            </a:r>
            <a:r>
              <a:rPr lang="vi-VN" sz="2000" dirty="0" err="1"/>
              <a:t>virus</a:t>
            </a:r>
            <a:r>
              <a:rPr lang="vi-V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9625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EE95F5DC-CF1C-F8B5-6375-FB31CCE6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F48731AD-F9B5-B18A-7D76-92CFF9E1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7. </a:t>
            </a:r>
            <a:r>
              <a:rPr lang="vi-VN" dirty="0" err="1"/>
              <a:t>Demo</a:t>
            </a:r>
            <a:endParaRPr lang="vi-VN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A1758790-B084-09A7-9F18-FBBFF46F5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57" y="1078481"/>
            <a:ext cx="3874518" cy="2605136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A29538AD-3990-A89F-0165-5B97F5310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800" y="1078481"/>
            <a:ext cx="3903543" cy="2605136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EE5BB1B9-C2E6-C383-A978-37F136B52CEB}"/>
              </a:ext>
            </a:extLst>
          </p:cNvPr>
          <p:cNvSpPr txBox="1"/>
          <p:nvPr/>
        </p:nvSpPr>
        <p:spPr>
          <a:xfrm>
            <a:off x="2099388" y="4935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vi-VN" dirty="0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753747C4-79A8-7BB9-3F85-8347CC5A5DD6}"/>
              </a:ext>
            </a:extLst>
          </p:cNvPr>
          <p:cNvSpPr txBox="1"/>
          <p:nvPr/>
        </p:nvSpPr>
        <p:spPr>
          <a:xfrm>
            <a:off x="534657" y="4935894"/>
            <a:ext cx="3003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/>
              <a:t>Link</a:t>
            </a:r>
            <a:r>
              <a:rPr lang="vi-VN" dirty="0"/>
              <a:t> </a:t>
            </a:r>
            <a:r>
              <a:rPr lang="vi-VN" dirty="0" err="1"/>
              <a:t>demo</a:t>
            </a:r>
            <a:r>
              <a:rPr lang="vi-VN" dirty="0"/>
              <a:t>:  </a:t>
            </a:r>
            <a:r>
              <a:rPr lang="vi-VN" dirty="0" err="1">
                <a:hlinkClick r:id="rId4"/>
              </a:rPr>
              <a:t>Demo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11043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1751038"/>
            <a:ext cx="7754112" cy="10073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en-US" dirty="0"/>
              <a:t>OOP PROJECT: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Demonstration of types of COVID-19 virus and its mechanism</a:t>
            </a:r>
          </a:p>
          <a:p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2684083" y="3533799"/>
            <a:ext cx="5305036" cy="6995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l" rtl="0" fontAlgn="base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Course  : Object Oriented Programming – IT3100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​</a:t>
            </a:r>
            <a:endParaRPr lang="en-US" sz="1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Lecturer: Ph.D. Nguyen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Thi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Thu Trang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​</a:t>
            </a:r>
            <a:endParaRPr lang="en-US" sz="1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sz="2800" b="0" dirty="0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8AE20CAE-5DA9-C7D5-409A-9092979483D5}"/>
              </a:ext>
            </a:extLst>
          </p:cNvPr>
          <p:cNvSpPr txBox="1"/>
          <p:nvPr/>
        </p:nvSpPr>
        <p:spPr>
          <a:xfrm>
            <a:off x="3591705" y="4077229"/>
            <a:ext cx="336662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 err="1">
                <a:solidFill>
                  <a:srgbClr val="FF0000"/>
                </a:solidFill>
              </a:rPr>
              <a:t>Team</a:t>
            </a:r>
            <a:r>
              <a:rPr lang="vi-VN" sz="2000" dirty="0">
                <a:solidFill>
                  <a:srgbClr val="FF0000"/>
                </a:solidFill>
              </a:rPr>
              <a:t> </a:t>
            </a:r>
            <a:r>
              <a:rPr lang="vi-VN" sz="2000" dirty="0" err="1">
                <a:solidFill>
                  <a:srgbClr val="FF0000"/>
                </a:solidFill>
              </a:rPr>
              <a:t>member</a:t>
            </a:r>
            <a:r>
              <a:rPr lang="vi-VN" sz="2000" dirty="0">
                <a:solidFill>
                  <a:srgbClr val="FF000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600" dirty="0"/>
              <a:t>Nguyễn Lương Duy - 20204960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600" dirty="0"/>
              <a:t>Trần Khánh Duy - 20215016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600" dirty="0"/>
              <a:t>Vũ Đức Duy - 20215018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600" dirty="0"/>
              <a:t>Đàm Minh Hải - 20215272 </a:t>
            </a:r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7985" y="1268733"/>
            <a:ext cx="8674100" cy="53033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vi-VN" dirty="0"/>
              <a:t>Phân chia công việc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vi-VN" dirty="0"/>
              <a:t>Vấn đề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Use-case diagram</a:t>
            </a:r>
          </a:p>
          <a:p>
            <a:pPr marL="0" indent="0">
              <a:buNone/>
            </a:pPr>
            <a:r>
              <a:rPr lang="en-US" dirty="0"/>
              <a:t>4. General class diagram</a:t>
            </a:r>
          </a:p>
          <a:p>
            <a:pPr marL="0" indent="0">
              <a:buNone/>
            </a:pPr>
            <a:r>
              <a:rPr lang="en-US" dirty="0"/>
              <a:t>5. Class diagram for detailed package</a:t>
            </a:r>
          </a:p>
          <a:p>
            <a:pPr marL="0" indent="0">
              <a:buNone/>
            </a:pPr>
            <a:r>
              <a:rPr lang="en-US" dirty="0"/>
              <a:t>6. </a:t>
            </a:r>
            <a:r>
              <a:rPr lang="vi-VN" dirty="0"/>
              <a:t>Giải thích các kỹ thuật OOP trong </a:t>
            </a:r>
            <a:r>
              <a:rPr lang="vi-VN" dirty="0" err="1"/>
              <a:t>project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7. Demo </a:t>
            </a:r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Task assignment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258B3691-675B-D0BB-41D2-8B2D8CEF0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269" y="817369"/>
            <a:ext cx="4923114" cy="54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E207-A869-B342-B6D9-77005A26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Vấn đề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8968A-F2A2-8005-6E03-B78E65864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5076" y="2222847"/>
            <a:ext cx="8561336" cy="3645747"/>
          </a:xfrm>
        </p:spPr>
        <p:txBody>
          <a:bodyPr/>
          <a:lstStyle/>
          <a:p>
            <a:r>
              <a:rPr lang="vi-VN" sz="1800" dirty="0"/>
              <a:t>Màn hình chính:</a:t>
            </a:r>
          </a:p>
          <a:p>
            <a:pPr lvl="1"/>
            <a:r>
              <a:rPr lang="vi-VN" sz="1400" dirty="0"/>
              <a:t>Người dùng có thể chọn nghiên cứu theo loại </a:t>
            </a:r>
            <a:r>
              <a:rPr lang="vi-VN" sz="1400" dirty="0" err="1"/>
              <a:t>virus</a:t>
            </a:r>
            <a:r>
              <a:rPr lang="vi-VN" sz="1400" dirty="0"/>
              <a:t> có hoặc không lớp </a:t>
            </a:r>
            <a:r>
              <a:rPr lang="vi-VN" sz="1400" dirty="0" err="1"/>
              <a:t>Lipid</a:t>
            </a:r>
            <a:endParaRPr lang="vi-VN" sz="1400" dirty="0"/>
          </a:p>
          <a:p>
            <a:pPr lvl="1"/>
            <a:r>
              <a:rPr lang="vi-VN" sz="1400" dirty="0"/>
              <a:t>Sau khi chọn loại </a:t>
            </a:r>
            <a:r>
              <a:rPr lang="vi-VN" sz="1400" dirty="0" err="1"/>
              <a:t>virus</a:t>
            </a:r>
            <a:r>
              <a:rPr lang="vi-VN" sz="1400" dirty="0"/>
              <a:t> thì ứng dụng sẽ hiện ra các loại </a:t>
            </a:r>
            <a:r>
              <a:rPr lang="vi-VN" sz="1400" dirty="0" err="1"/>
              <a:t>virus</a:t>
            </a:r>
            <a:r>
              <a:rPr lang="vi-VN" sz="1400" dirty="0"/>
              <a:t> có thể lựa chọn</a:t>
            </a:r>
          </a:p>
          <a:p>
            <a:pPr lvl="1"/>
            <a:r>
              <a:rPr lang="vi-VN" sz="1400" dirty="0"/>
              <a:t>Nút </a:t>
            </a:r>
            <a:r>
              <a:rPr lang="vi-VN" sz="1400" dirty="0" err="1"/>
              <a:t>help</a:t>
            </a:r>
            <a:r>
              <a:rPr lang="vi-VN" sz="1400" dirty="0"/>
              <a:t> sẽ hiện ra cách sử dụng và mục tiêu của ứng dụng</a:t>
            </a:r>
          </a:p>
          <a:p>
            <a:pPr lvl="1"/>
            <a:r>
              <a:rPr lang="vi-VN" sz="1400" dirty="0"/>
              <a:t>Nút thoát sẽ thoát ứng dụng, cần có yêu cầu xác nhận</a:t>
            </a:r>
          </a:p>
          <a:p>
            <a:r>
              <a:rPr lang="vi-VN" sz="1800" dirty="0"/>
              <a:t>Phần mô tả:</a:t>
            </a:r>
          </a:p>
          <a:p>
            <a:pPr lvl="1"/>
            <a:r>
              <a:rPr lang="vi-VN" sz="1400" dirty="0"/>
              <a:t>Trình bày cấu trúc của </a:t>
            </a:r>
            <a:r>
              <a:rPr lang="vi-VN" sz="1400" dirty="0" err="1"/>
              <a:t>virus</a:t>
            </a:r>
            <a:r>
              <a:rPr lang="vi-VN" sz="1400" dirty="0"/>
              <a:t>. Các </a:t>
            </a:r>
            <a:r>
              <a:rPr lang="vi-VN" sz="1400" dirty="0" err="1"/>
              <a:t>virus</a:t>
            </a:r>
            <a:r>
              <a:rPr lang="vi-VN" sz="1400" dirty="0"/>
              <a:t> có cấu trúc </a:t>
            </a:r>
          </a:p>
          <a:p>
            <a:pPr marL="457200" lvl="1" indent="0">
              <a:buNone/>
            </a:pPr>
            <a:r>
              <a:rPr lang="vi-VN" sz="1400" dirty="0"/>
              <a:t>      khác nhau, ứng dụng cần chỉ ra và giải thích chúng</a:t>
            </a:r>
          </a:p>
          <a:p>
            <a:pPr lvl="1"/>
            <a:r>
              <a:rPr lang="vi-VN" sz="1400" dirty="0"/>
              <a:t>Một nút để bắt đầu mô tả quá trình lây nhiễm của </a:t>
            </a:r>
          </a:p>
          <a:p>
            <a:pPr marL="457200" lvl="1" indent="0">
              <a:buNone/>
            </a:pPr>
            <a:r>
              <a:rPr lang="vi-VN" sz="1400" dirty="0"/>
              <a:t>     </a:t>
            </a:r>
            <a:r>
              <a:rPr lang="vi-VN" sz="1400" dirty="0" err="1"/>
              <a:t>virus</a:t>
            </a:r>
            <a:r>
              <a:rPr lang="vi-VN" sz="1400" dirty="0"/>
              <a:t>, chỉ ra sự khác nhau nhỏ của chúng</a:t>
            </a:r>
          </a:p>
          <a:p>
            <a:pPr lvl="1"/>
            <a:r>
              <a:rPr lang="vi-VN" sz="1400" dirty="0"/>
              <a:t>Luôn có một nút </a:t>
            </a:r>
            <a:r>
              <a:rPr lang="vi-VN" sz="1400" dirty="0" err="1"/>
              <a:t>back</a:t>
            </a:r>
            <a:r>
              <a:rPr lang="vi-VN" sz="1400" dirty="0"/>
              <a:t> để quay trở về màn hình chính</a:t>
            </a:r>
          </a:p>
          <a:p>
            <a:pPr marL="0" indent="0">
              <a:buNone/>
            </a:pPr>
            <a:endParaRPr lang="vi-VN" sz="1800" dirty="0"/>
          </a:p>
          <a:p>
            <a:pPr marL="0" indent="0">
              <a:buNone/>
            </a:pPr>
            <a:endParaRPr lang="vi-VN" sz="1800" dirty="0"/>
          </a:p>
          <a:p>
            <a:pPr marL="0" indent="0">
              <a:buNone/>
            </a:pPr>
            <a:endParaRPr lang="vi-VN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CF161-A6C1-F8C7-C9A5-5CD5BD5C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90D19A2-0116-711F-2E40-5FBFBBD2D866}"/>
              </a:ext>
            </a:extLst>
          </p:cNvPr>
          <p:cNvSpPr txBox="1"/>
          <p:nvPr/>
        </p:nvSpPr>
        <p:spPr>
          <a:xfrm>
            <a:off x="347587" y="871525"/>
            <a:ext cx="8448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vi-V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Nhóm cần tạo một ứng dụng mô tả các chủng loại </a:t>
            </a:r>
            <a:r>
              <a:rPr lang="vi-VN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virus</a:t>
            </a:r>
            <a:r>
              <a:rPr lang="vi-V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covid-19 và cơ chế của nó.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ED8856A0-1F6B-7A3B-F4BC-D8FF653FF959}"/>
              </a:ext>
            </a:extLst>
          </p:cNvPr>
          <p:cNvSpPr txBox="1"/>
          <p:nvPr/>
        </p:nvSpPr>
        <p:spPr>
          <a:xfrm>
            <a:off x="347587" y="1579411"/>
            <a:ext cx="2074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Yêu cầu thiết kế</a:t>
            </a:r>
            <a:r>
              <a:rPr lang="vi-VN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5149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CF161-A6C1-F8C7-C9A5-5CD5BD5C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0BE3B-158A-4EDF-80DC-E394A0D1600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7E207-A869-B342-B6D9-77005A26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</a:t>
            </a:r>
            <a:r>
              <a:rPr lang="vi-VN" dirty="0" err="1"/>
              <a:t>Use-case</a:t>
            </a:r>
            <a:r>
              <a:rPr lang="vi-VN" dirty="0"/>
              <a:t> </a:t>
            </a:r>
            <a:r>
              <a:rPr lang="vi-VN" dirty="0" err="1"/>
              <a:t>diagram</a:t>
            </a:r>
            <a:endParaRPr lang="en-US" dirty="0"/>
          </a:p>
        </p:txBody>
      </p:sp>
      <p:pic>
        <p:nvPicPr>
          <p:cNvPr id="4" name="Hình ảnh 3" descr="Ảnh có chứa văn bản, ảnh chụp màn hình, biểu đồ, hàng&#10;&#10;Mô tả được tạo tự động">
            <a:extLst>
              <a:ext uri="{FF2B5EF4-FFF2-40B4-BE49-F238E27FC236}">
                <a16:creationId xmlns:a16="http://schemas.microsoft.com/office/drawing/2014/main" id="{0D25A676-3D7A-971C-6AE7-2C9649E6B3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3" r="396"/>
          <a:stretch/>
        </p:blipFill>
        <p:spPr>
          <a:xfrm>
            <a:off x="649705" y="989731"/>
            <a:ext cx="7760369" cy="514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4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B269F06-5589-0E25-4397-480525ED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66486B5F-9B13-8A06-D5F1-481A590B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4. General class diagram</a:t>
            </a:r>
            <a:endParaRPr lang="vi-VN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4F217BB-BDEA-A33E-F24B-A7B809B903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5036" y="1232847"/>
            <a:ext cx="2330196" cy="4485312"/>
          </a:xfrm>
        </p:spPr>
        <p:txBody>
          <a:bodyPr/>
          <a:lstStyle/>
          <a:p>
            <a:pPr marL="0" indent="0">
              <a:buNone/>
            </a:pPr>
            <a:r>
              <a:rPr lang="vi-VN" sz="1600" dirty="0"/>
              <a:t>Project được thiết kế theo mô hình MVC và được chia thành ba thành phần chính:</a:t>
            </a:r>
          </a:p>
          <a:p>
            <a:r>
              <a:rPr lang="vi-VN" sz="1600" dirty="0" err="1"/>
              <a:t>Package</a:t>
            </a:r>
            <a:r>
              <a:rPr lang="vi-VN" sz="1600" dirty="0"/>
              <a:t> </a:t>
            </a:r>
            <a:r>
              <a:rPr lang="vi-VN" sz="1600" dirty="0" err="1"/>
              <a:t>View</a:t>
            </a:r>
            <a:endParaRPr lang="vi-VN" sz="1600" dirty="0"/>
          </a:p>
          <a:p>
            <a:r>
              <a:rPr lang="vi-VN" sz="1600" dirty="0" err="1"/>
              <a:t>Package</a:t>
            </a:r>
            <a:r>
              <a:rPr lang="vi-VN" sz="1600" dirty="0"/>
              <a:t> </a:t>
            </a:r>
            <a:r>
              <a:rPr lang="vi-VN" sz="1600" dirty="0" err="1"/>
              <a:t>Model</a:t>
            </a:r>
            <a:endParaRPr lang="vi-VN" sz="1600" dirty="0"/>
          </a:p>
          <a:p>
            <a:r>
              <a:rPr lang="vi-VN" sz="1600" dirty="0" err="1"/>
              <a:t>Package</a:t>
            </a:r>
            <a:r>
              <a:rPr lang="vi-VN" sz="1600" dirty="0"/>
              <a:t> </a:t>
            </a:r>
            <a:r>
              <a:rPr lang="vi-VN" sz="1600" dirty="0" err="1"/>
              <a:t>Controller</a:t>
            </a:r>
            <a:endParaRPr lang="vi-VN" sz="1600" dirty="0"/>
          </a:p>
          <a:p>
            <a:pPr marL="0" indent="0">
              <a:buNone/>
            </a:pPr>
            <a:endParaRPr lang="vi-VN" sz="1600" dirty="0"/>
          </a:p>
          <a:p>
            <a:pPr marL="0" indent="0">
              <a:buNone/>
            </a:pPr>
            <a:r>
              <a:rPr lang="vi-VN" sz="1600" dirty="0"/>
              <a:t>Ngoài ra:</a:t>
            </a:r>
          </a:p>
          <a:p>
            <a:r>
              <a:rPr lang="vi-VN" sz="1600" dirty="0" err="1"/>
              <a:t>Package</a:t>
            </a:r>
            <a:r>
              <a:rPr lang="vi-VN" sz="1600" dirty="0"/>
              <a:t> </a:t>
            </a:r>
            <a:r>
              <a:rPr lang="vi-VN" sz="1600" dirty="0" err="1"/>
              <a:t>Data</a:t>
            </a:r>
            <a:endParaRPr lang="vi-VN" sz="1600" dirty="0"/>
          </a:p>
          <a:p>
            <a:r>
              <a:rPr lang="vi-VN" altLang="ja-JP" sz="1600" dirty="0" err="1"/>
              <a:t>Package</a:t>
            </a:r>
            <a:r>
              <a:rPr lang="vi-VN" altLang="ja-JP" sz="1600" dirty="0"/>
              <a:t> </a:t>
            </a:r>
            <a:r>
              <a:rPr lang="vi-VN" altLang="ja-JP" sz="1600" dirty="0" err="1"/>
              <a:t>Virus</a:t>
            </a:r>
            <a:endParaRPr lang="vi-VN" altLang="ja-JP" sz="1600" dirty="0"/>
          </a:p>
          <a:p>
            <a:r>
              <a:rPr lang="vi-VN" sz="1600" dirty="0" err="1"/>
              <a:t>Package</a:t>
            </a:r>
            <a:r>
              <a:rPr lang="vi-VN" sz="1600" dirty="0"/>
              <a:t> </a:t>
            </a:r>
            <a:r>
              <a:rPr lang="vi-VN" sz="1600" dirty="0" err="1"/>
              <a:t>Repository</a:t>
            </a:r>
            <a:endParaRPr lang="vi-VN" sz="1600" dirty="0"/>
          </a:p>
          <a:p>
            <a:pPr marL="0" indent="0">
              <a:buNone/>
            </a:pPr>
            <a:endParaRPr lang="vi-VN" sz="1600"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08F53A4F-46B6-E1ED-C101-3B055876F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958" y="1081927"/>
            <a:ext cx="6668042" cy="493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3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6BBD9765-3559-F3A3-FC4A-3B939FED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0BE3B-158A-4EDF-80DC-E394A0D1600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81E9F0E2-9322-97CC-E80A-8A4EA22B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5.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diagram</a:t>
            </a:r>
            <a:r>
              <a:rPr lang="vi-VN" dirty="0"/>
              <a:t> cho </a:t>
            </a:r>
            <a:r>
              <a:rPr lang="vi-VN" dirty="0" err="1"/>
              <a:t>detailed</a:t>
            </a:r>
            <a:r>
              <a:rPr lang="vi-VN" dirty="0"/>
              <a:t> </a:t>
            </a:r>
            <a:r>
              <a:rPr lang="vi-VN" dirty="0" err="1"/>
              <a:t>package</a:t>
            </a:r>
            <a:endParaRPr lang="vi-VN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BF690AE-D535-EF12-FC9F-87B0B90E8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9"/>
            <a:ext cx="8674100" cy="595044"/>
          </a:xfrm>
        </p:spPr>
        <p:txBody>
          <a:bodyPr/>
          <a:lstStyle/>
          <a:p>
            <a:pPr marL="0" indent="0">
              <a:buNone/>
            </a:pPr>
            <a:r>
              <a:rPr lang="vi-VN" dirty="0"/>
              <a:t>5.1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diagram</a:t>
            </a:r>
            <a:r>
              <a:rPr lang="vi-VN" dirty="0"/>
              <a:t> của </a:t>
            </a:r>
            <a:r>
              <a:rPr lang="vi-VN" dirty="0" err="1"/>
              <a:t>Virus</a:t>
            </a:r>
            <a:r>
              <a:rPr lang="vi-VN" dirty="0"/>
              <a:t> </a:t>
            </a:r>
            <a:r>
              <a:rPr lang="vi-VN" dirty="0" err="1"/>
              <a:t>Package</a:t>
            </a:r>
            <a:r>
              <a:rPr lang="vi-VN" dirty="0"/>
              <a:t> 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D0D93614-5BB5-886D-AA14-682EF5266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55" y="1558213"/>
            <a:ext cx="8836090" cy="382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23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6BBD9765-3559-F3A3-FC4A-3B939FED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0BE3B-158A-4EDF-80DC-E394A0D1600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81E9F0E2-9322-97CC-E80A-8A4EA22B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5.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diagram</a:t>
            </a:r>
            <a:r>
              <a:rPr lang="vi-VN" dirty="0"/>
              <a:t> cho </a:t>
            </a:r>
            <a:r>
              <a:rPr lang="vi-VN" dirty="0" err="1"/>
              <a:t>detailed</a:t>
            </a:r>
            <a:r>
              <a:rPr lang="vi-VN" dirty="0"/>
              <a:t> </a:t>
            </a:r>
            <a:r>
              <a:rPr lang="vi-VN" dirty="0" err="1"/>
              <a:t>package</a:t>
            </a:r>
            <a:endParaRPr lang="vi-VN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BF690AE-D535-EF12-FC9F-87B0B90E8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5.2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diagram</a:t>
            </a:r>
            <a:r>
              <a:rPr lang="vi-VN" dirty="0"/>
              <a:t> cho </a:t>
            </a:r>
            <a:r>
              <a:rPr lang="vi-VN" dirty="0" err="1"/>
              <a:t>Screen</a:t>
            </a:r>
            <a:r>
              <a:rPr lang="vi-VN" dirty="0"/>
              <a:t> </a:t>
            </a:r>
            <a:r>
              <a:rPr lang="vi-VN" dirty="0" err="1"/>
              <a:t>package</a:t>
            </a:r>
            <a:r>
              <a:rPr lang="vi-VN" dirty="0"/>
              <a:t> </a:t>
            </a:r>
          </a:p>
        </p:txBody>
      </p:sp>
      <p:pic>
        <p:nvPicPr>
          <p:cNvPr id="5" name="Picture 4" descr="A diagram of a computer flowchart&#10;&#10;Description automatically generated">
            <a:extLst>
              <a:ext uri="{FF2B5EF4-FFF2-40B4-BE49-F238E27FC236}">
                <a16:creationId xmlns:a16="http://schemas.microsoft.com/office/drawing/2014/main" id="{A7E4C7E8-EFB0-63E8-ED85-F789BE0B2C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6" y="1859236"/>
            <a:ext cx="8958017" cy="371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13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451</Words>
  <Application>Microsoft Office PowerPoint</Application>
  <PresentationFormat>Trình chiếu Trên màn hình (4:3)</PresentationFormat>
  <Paragraphs>72</Paragraphs>
  <Slides>13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18" baseType="lpstr">
      <vt:lpstr>Arial</vt:lpstr>
      <vt:lpstr>Calibri</vt:lpstr>
      <vt:lpstr>Lato</vt:lpstr>
      <vt:lpstr>Segoe UI</vt:lpstr>
      <vt:lpstr>Office Theme</vt:lpstr>
      <vt:lpstr>Bản trình bày PowerPoint</vt:lpstr>
      <vt:lpstr>Bản trình bày PowerPoint</vt:lpstr>
      <vt:lpstr>Contents</vt:lpstr>
      <vt:lpstr>1. Task assignment</vt:lpstr>
      <vt:lpstr>2. Vấn đề</vt:lpstr>
      <vt:lpstr>3. Use-case diagram</vt:lpstr>
      <vt:lpstr>4. General class diagram</vt:lpstr>
      <vt:lpstr>5. Class diagram cho detailed package</vt:lpstr>
      <vt:lpstr>5. Class diagram cho detailed package</vt:lpstr>
      <vt:lpstr>5. Class diagram cho detailed package</vt:lpstr>
      <vt:lpstr>6. Giải thích về kỹ thuật OOP trong thiết kế</vt:lpstr>
      <vt:lpstr>7. Demo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Vu Duc Duy 20215018</cp:lastModifiedBy>
  <cp:revision>25</cp:revision>
  <dcterms:created xsi:type="dcterms:W3CDTF">2021-05-28T04:32:29Z</dcterms:created>
  <dcterms:modified xsi:type="dcterms:W3CDTF">2024-01-13T13:32:43Z</dcterms:modified>
</cp:coreProperties>
</file>