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2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1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3D98-FB3A-445B-B006-734C1FFE8046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2FE3-BDFC-47B4-A8EB-D08F48EB5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rew.s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047" y="463087"/>
            <a:ext cx="11220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인텔리제이에서 </a:t>
            </a:r>
            <a:r>
              <a:rPr lang="en-US" altLang="ko-KR" dirty="0" smtClean="0"/>
              <a:t>Elixir SDK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Erlang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sdk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셋업하기</a:t>
            </a:r>
            <a:r>
              <a:rPr lang="ko-KR" altLang="en-US" dirty="0" smtClean="0"/>
              <a:t> 위해서 톱니 버튼을 누르고</a:t>
            </a:r>
            <a:r>
              <a:rPr lang="en-US" altLang="ko-KR" dirty="0" smtClean="0"/>
              <a:t>(1</a:t>
            </a:r>
            <a:r>
              <a:rPr lang="ko-KR" altLang="en-US" dirty="0" err="1" smtClean="0"/>
              <a:t>번그림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Project structure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선택하시면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그림이 보입니다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그림에서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선택한 뒤 </a:t>
            </a:r>
            <a:r>
              <a:rPr lang="en-US" altLang="ko-KR" dirty="0" smtClean="0"/>
              <a:t>Add Elixir SDK</a:t>
            </a:r>
            <a:r>
              <a:rPr lang="ko-KR" altLang="en-US" dirty="0" smtClean="0"/>
              <a:t>를 선택하시면 </a:t>
            </a:r>
            <a:r>
              <a:rPr lang="ko-KR" altLang="en-US" dirty="0" err="1" smtClean="0"/>
              <a:t>경고창이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경고창이</a:t>
            </a:r>
            <a:r>
              <a:rPr lang="ko-KR" altLang="en-US" dirty="0" smtClean="0"/>
              <a:t> 시키는 대로 먼저 </a:t>
            </a:r>
            <a:r>
              <a:rPr lang="en-US" altLang="ko-KR" dirty="0" smtClean="0"/>
              <a:t>Elixir</a:t>
            </a:r>
            <a:r>
              <a:rPr lang="ko-KR" altLang="en-US" dirty="0" smtClean="0"/>
              <a:t>를 위한 </a:t>
            </a:r>
            <a:r>
              <a:rPr lang="en-US" altLang="ko-KR" dirty="0" err="1" smtClean="0"/>
              <a:t>Erlang</a:t>
            </a:r>
            <a:r>
              <a:rPr lang="en-US" altLang="ko-KR" dirty="0" smtClean="0"/>
              <a:t> SDK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설정해야합니다</a:t>
            </a:r>
            <a:r>
              <a:rPr lang="en-US" altLang="ko-KR" dirty="0" smtClean="0"/>
              <a:t>. MAC</a:t>
            </a:r>
            <a:r>
              <a:rPr lang="ko-KR" altLang="en-US" dirty="0" smtClean="0"/>
              <a:t>의 경우</a:t>
            </a:r>
            <a:r>
              <a:rPr lang="en-US" altLang="ko-KR" dirty="0" err="1" smtClean="0"/>
              <a:t>Erlang</a:t>
            </a:r>
            <a:r>
              <a:rPr lang="en-US" altLang="ko-KR" dirty="0" smtClean="0"/>
              <a:t> SDK</a:t>
            </a:r>
            <a:r>
              <a:rPr lang="ko-KR" altLang="en-US" dirty="0" smtClean="0"/>
              <a:t>는 표를 참조하시면 됩니다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팝업 창을 이용해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셋업하고</a:t>
            </a:r>
            <a:r>
              <a:rPr lang="ko-KR" altLang="en-US" dirty="0" smtClean="0"/>
              <a:t> 난 뒤에는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그림과 같이 </a:t>
            </a:r>
            <a:r>
              <a:rPr lang="en-US" altLang="ko-KR" dirty="0" smtClean="0"/>
              <a:t>Elixir, </a:t>
            </a:r>
            <a:r>
              <a:rPr lang="en-US" altLang="ko-KR" dirty="0" err="1" smtClean="0"/>
              <a:t>Erlang</a:t>
            </a:r>
            <a:r>
              <a:rPr lang="ko-KR" altLang="en-US" dirty="0"/>
              <a:t>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되어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214375" y="2632544"/>
            <a:ext cx="3930852" cy="1397072"/>
            <a:chOff x="626028" y="2023895"/>
            <a:chExt cx="3930852" cy="139707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28" y="2023895"/>
              <a:ext cx="3930852" cy="1397072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665006" y="3103893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4375" y="4082349"/>
            <a:ext cx="3584163" cy="2700397"/>
            <a:chOff x="4347178" y="3916247"/>
            <a:chExt cx="3584163" cy="270039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7178" y="3916247"/>
              <a:ext cx="3584163" cy="270039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4416821" y="6361554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67256"/>
              </p:ext>
            </p:extLst>
          </p:nvPr>
        </p:nvGraphicFramePr>
        <p:xfrm>
          <a:off x="3965998" y="5432547"/>
          <a:ext cx="7587623" cy="13258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12405"/>
                <a:gridCol w="1569786"/>
                <a:gridCol w="4705432"/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  <a:hlinkClick r:id="rId4"/>
                        </a:rPr>
                        <a:t>Homebrew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Elixir SDK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usr</a:t>
                      </a:r>
                      <a:r>
                        <a:rPr lang="en-US" dirty="0">
                          <a:effectLst/>
                        </a:rPr>
                        <a:t>/local/Cellar/elixir/VERSION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Erlang</a:t>
                      </a:r>
                      <a:r>
                        <a:rPr lang="en-US" dirty="0">
                          <a:effectLst/>
                        </a:rPr>
                        <a:t> SDK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usr</a:t>
                      </a:r>
                      <a:r>
                        <a:rPr lang="en-US" dirty="0">
                          <a:effectLst/>
                        </a:rPr>
                        <a:t>/local/Cellar/</a:t>
                      </a:r>
                      <a:r>
                        <a:rPr lang="en-US" dirty="0" err="1">
                          <a:effectLst/>
                        </a:rPr>
                        <a:t>erlang</a:t>
                      </a:r>
                      <a:r>
                        <a:rPr lang="en-US" dirty="0">
                          <a:effectLst/>
                        </a:rPr>
                        <a:t>/VERSION/lib/</a:t>
                      </a:r>
                      <a:r>
                        <a:rPr lang="en-US" dirty="0" err="1">
                          <a:effectLst/>
                        </a:rPr>
                        <a:t>erlang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Erlang</a:t>
                      </a:r>
                      <a:r>
                        <a:rPr lang="en-US" dirty="0">
                          <a:effectLst/>
                        </a:rPr>
                        <a:t> for Elixir SDK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2550" marR="82550" marT="38100" marB="381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4441206" y="3272153"/>
            <a:ext cx="6064562" cy="1797142"/>
            <a:chOff x="4441206" y="3272153"/>
            <a:chExt cx="6064562" cy="179714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1206" y="3272153"/>
              <a:ext cx="6064562" cy="1797142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0098447" y="4741371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0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241" y="349277"/>
            <a:ext cx="8884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프로젝트를 만들면 다음과 같은 형태를 </a:t>
            </a:r>
            <a:r>
              <a:rPr lang="ko-KR" altLang="en-US" dirty="0" err="1" smtClean="0"/>
              <a:t>보실겁니다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에러가 발생한다면 연락 </a:t>
            </a:r>
            <a:r>
              <a:rPr lang="ko-KR" altLang="en-US" dirty="0" err="1" smtClean="0"/>
              <a:t>부탁드립니다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생성 시</a:t>
            </a:r>
            <a:r>
              <a:rPr lang="en-US" altLang="ko-KR" dirty="0" smtClean="0"/>
              <a:t>, --sup</a:t>
            </a:r>
            <a:r>
              <a:rPr lang="ko-KR" altLang="en-US" dirty="0" smtClean="0"/>
              <a:t>옵션을 체크하는 것을 </a:t>
            </a:r>
            <a:r>
              <a:rPr lang="ko-KR" altLang="en-US" dirty="0" err="1" smtClean="0"/>
              <a:t>잊지마시기</a:t>
            </a:r>
            <a:r>
              <a:rPr lang="ko-KR" altLang="en-US" dirty="0" smtClean="0"/>
              <a:t> 바랍니다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프로젝트의 이름은 소문자로 구성되어야 에러가 </a:t>
            </a:r>
            <a:r>
              <a:rPr lang="ko-KR" altLang="en-US" dirty="0" err="1" smtClean="0"/>
              <a:t>나지않습니다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1" y="1549606"/>
            <a:ext cx="6290113" cy="48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633" y="802363"/>
            <a:ext cx="8606348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C586C0"/>
                </a:solidFill>
                <a:latin typeface="Hack" panose="020B0609030202020204" pitchFamily="49" charset="0"/>
              </a:rPr>
              <a:t>defmodule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Hack" panose="020B0609030202020204" pitchFamily="49" charset="0"/>
              </a:rPr>
              <a:t>HelloWorld.MixProject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do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569CD6"/>
                </a:solidFill>
                <a:latin typeface="Hack" panose="020B060903020202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Hack" panose="020B0609030202020204" pitchFamily="49" charset="0"/>
              </a:rPr>
              <a:t>Mix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.</a:t>
            </a:r>
            <a:r>
              <a:rPr lang="en-US" altLang="ko-KR" sz="1200" dirty="0" err="1">
                <a:solidFill>
                  <a:srgbClr val="4FC1FF"/>
                </a:solidFill>
                <a:latin typeface="Hack" panose="020B0609030202020204" pitchFamily="49" charset="0"/>
              </a:rPr>
              <a:t>Project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 err="1">
                <a:solidFill>
                  <a:srgbClr val="C586C0"/>
                </a:solidFill>
                <a:latin typeface="Hack" panose="020B060903020202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Hack" panose="020B0609030202020204" pitchFamily="49" charset="0"/>
              </a:rPr>
              <a:t>project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do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[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app: :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hello_world</a:t>
            </a:r>
            <a:r>
              <a:rPr lang="en-US" altLang="ko-KR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,# Name of Application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version: </a:t>
            </a:r>
            <a:r>
              <a:rPr lang="en-US" altLang="ko-KR" sz="1200" dirty="0">
                <a:solidFill>
                  <a:srgbClr val="CE9178"/>
                </a:solidFill>
                <a:latin typeface="Hack" panose="020B0609030202020204" pitchFamily="49" charset="0"/>
              </a:rPr>
              <a:t>"0.1.0</a:t>
            </a:r>
            <a:r>
              <a:rPr lang="en-US" altLang="ko-KR" sz="1200" dirty="0" smtClean="0">
                <a:solidFill>
                  <a:srgbClr val="CE9178"/>
                </a:solidFill>
                <a:latin typeface="Hack" panose="020B0609030202020204" pitchFamily="49" charset="0"/>
              </a:rPr>
              <a:t>"</a:t>
            </a:r>
            <a:r>
              <a:rPr lang="en-US" altLang="ko-KR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,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elixir: </a:t>
            </a:r>
            <a:r>
              <a:rPr lang="en-US" altLang="ko-KR" sz="1200" dirty="0">
                <a:solidFill>
                  <a:srgbClr val="CE9178"/>
                </a:solidFill>
                <a:latin typeface="Hack" panose="020B0609030202020204" pitchFamily="49" charset="0"/>
              </a:rPr>
              <a:t>"~&gt; 1.14"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start_permanent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: </a:t>
            </a:r>
            <a:r>
              <a:rPr lang="en-US" altLang="ko-KR" sz="1200" dirty="0" err="1">
                <a:solidFill>
                  <a:srgbClr val="4FC1FF"/>
                </a:solidFill>
                <a:latin typeface="Hack" panose="020B0609030202020204" pitchFamily="49" charset="0"/>
              </a:rPr>
              <a:t>Mix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.env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() == :prod,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deps: deps</a:t>
            </a:r>
            <a:r>
              <a:rPr lang="en-US" altLang="ko-KR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() #</a:t>
            </a:r>
            <a:r>
              <a:rPr lang="ko-KR" altLang="en-US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의존하는 패키지 </a:t>
            </a:r>
            <a:r>
              <a:rPr lang="ko-KR" altLang="en-US" sz="1200" dirty="0" err="1" smtClean="0">
                <a:solidFill>
                  <a:srgbClr val="D4D4D4"/>
                </a:solidFill>
                <a:latin typeface="Hack" panose="020B0609030202020204" pitchFamily="49" charset="0"/>
              </a:rPr>
              <a:t>셋업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]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end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# Run "mix help 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compile.app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" to learn about applications.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 err="1">
                <a:solidFill>
                  <a:srgbClr val="C586C0"/>
                </a:solidFill>
                <a:latin typeface="Hack" panose="020B060903020202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Hack" panose="020B0609030202020204" pitchFamily="49" charset="0"/>
              </a:rPr>
              <a:t>application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do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[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extra_applications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: [:logger</a:t>
            </a:r>
            <a:r>
              <a:rPr lang="en-US" altLang="ko-KR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],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#  start(_type, _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args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)</a:t>
            </a:r>
            <a:r>
              <a:rPr lang="ko-KR" altLang="en-US" sz="1200" dirty="0">
                <a:solidFill>
                  <a:srgbClr val="D4D4D4"/>
                </a:solidFill>
                <a:latin typeface="Hack" panose="020B0609030202020204" pitchFamily="49" charset="0"/>
              </a:rPr>
              <a:t>함수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, c</a:t>
            </a:r>
            <a:r>
              <a:rPr lang="ko-KR" altLang="en-US" sz="1200" dirty="0">
                <a:solidFill>
                  <a:srgbClr val="D4D4D4"/>
                </a:solidFill>
                <a:latin typeface="Hack" panose="020B0609030202020204" pitchFamily="49" charset="0"/>
              </a:rPr>
              <a:t>의 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main</a:t>
            </a:r>
            <a:r>
              <a:rPr lang="ko-KR" altLang="en-US" sz="1200" dirty="0">
                <a:solidFill>
                  <a:srgbClr val="D4D4D4"/>
                </a:solidFill>
                <a:latin typeface="Hack" panose="020B0609030202020204" pitchFamily="49" charset="0"/>
              </a:rPr>
              <a:t>함수 개념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,</a:t>
            </a:r>
            <a:r>
              <a:rPr lang="ko-KR" altLang="en-US" sz="1200" dirty="0">
                <a:solidFill>
                  <a:srgbClr val="D4D4D4"/>
                </a:solidFill>
                <a:latin typeface="Hack" panose="020B0609030202020204" pitchFamily="49" charset="0"/>
              </a:rPr>
              <a:t>의 정의가 있는 모듈 </a:t>
            </a:r>
            <a:r>
              <a:rPr lang="ko-KR" altLang="en-US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정의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mod: {</a:t>
            </a:r>
            <a:r>
              <a:rPr lang="en-US" altLang="ko-KR" sz="1200" dirty="0" err="1">
                <a:solidFill>
                  <a:srgbClr val="4FC1FF"/>
                </a:solidFill>
                <a:latin typeface="Hack" panose="020B0609030202020204" pitchFamily="49" charset="0"/>
              </a:rPr>
              <a:t>HelloWorld</a:t>
            </a:r>
            <a:r>
              <a:rPr lang="en-US" altLang="ko-KR" sz="1200" dirty="0" err="1">
                <a:solidFill>
                  <a:srgbClr val="D4D4D4"/>
                </a:solidFill>
                <a:latin typeface="Hack" panose="020B0609030202020204" pitchFamily="49" charset="0"/>
              </a:rPr>
              <a:t>.</a:t>
            </a:r>
            <a:r>
              <a:rPr lang="en-US" altLang="ko-KR" sz="1200" dirty="0" err="1">
                <a:solidFill>
                  <a:srgbClr val="4FC1FF"/>
                </a:solidFill>
                <a:latin typeface="Hack" panose="020B0609030202020204" pitchFamily="49" charset="0"/>
              </a:rPr>
              <a:t>Application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, </a:t>
            </a:r>
            <a:r>
              <a:rPr lang="en-US" altLang="ko-KR" sz="1200" dirty="0" smtClean="0">
                <a:solidFill>
                  <a:srgbClr val="D4D4D4"/>
                </a:solidFill>
                <a:latin typeface="Hack" panose="020B0609030202020204" pitchFamily="49" charset="0"/>
              </a:rPr>
              <a:t>[]}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end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# Run "mix help deps" to learn about dependencies.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 err="1">
                <a:solidFill>
                  <a:srgbClr val="C586C0"/>
                </a:solidFill>
                <a:latin typeface="Hack" panose="020B0609030202020204" pitchFamily="49" charset="0"/>
              </a:rPr>
              <a:t>defp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Hack" panose="020B0609030202020204" pitchFamily="49" charset="0"/>
              </a:rPr>
              <a:t>deps</a:t>
            </a:r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do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[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# {: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dep_from_hexpm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, "~&gt; 0.3.0"},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  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# {: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dep_from_git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, 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git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: "https://github.com/elixir-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lang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/</a:t>
            </a:r>
            <a:r>
              <a:rPr lang="en-US" altLang="ko-KR" sz="1200" dirty="0" err="1">
                <a:solidFill>
                  <a:srgbClr val="6A9955"/>
                </a:solidFill>
                <a:latin typeface="Hack" panose="020B0609030202020204" pitchFamily="49" charset="0"/>
              </a:rPr>
              <a:t>my_dep.git</a:t>
            </a:r>
            <a:r>
              <a:rPr lang="en-US" altLang="ko-KR" sz="1200" dirty="0">
                <a:solidFill>
                  <a:srgbClr val="6A9955"/>
                </a:solidFill>
                <a:latin typeface="Hack" panose="020B0609030202020204" pitchFamily="49" charset="0"/>
              </a:rPr>
              <a:t>", tag: "0.1.0"}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  ]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Hack" panose="020B0609030202020204" pitchFamily="49" charset="0"/>
              </a:rPr>
              <a:t>  </a:t>
            </a:r>
            <a:r>
              <a:rPr lang="en-US" altLang="ko-KR" sz="1200" dirty="0">
                <a:solidFill>
                  <a:srgbClr val="C586C0"/>
                </a:solidFill>
                <a:latin typeface="Hack" panose="020B0609030202020204" pitchFamily="49" charset="0"/>
              </a:rPr>
              <a:t>end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  <a:p>
            <a:r>
              <a:rPr lang="en-US" altLang="ko-KR" sz="1200" dirty="0" smtClean="0">
                <a:solidFill>
                  <a:srgbClr val="C586C0"/>
                </a:solidFill>
                <a:latin typeface="Hack" panose="020B0609030202020204" pitchFamily="49" charset="0"/>
              </a:rPr>
              <a:t>end</a:t>
            </a:r>
            <a:endParaRPr lang="en-US" altLang="ko-KR" sz="1200" dirty="0">
              <a:solidFill>
                <a:srgbClr val="D4D4D4"/>
              </a:solidFill>
              <a:latin typeface="Hack" panose="020B0609030202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40" y="349277"/>
            <a:ext cx="100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프로젝트가 생성된다면 왼쪽과 같은 프로젝트 구조와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오른쪽의 </a:t>
            </a:r>
            <a:r>
              <a:rPr lang="en-US" altLang="ko-KR" dirty="0" err="1" smtClean="0"/>
              <a:t>mix.exs</a:t>
            </a:r>
            <a:r>
              <a:rPr lang="en-US" altLang="ko-KR" dirty="0" smtClean="0"/>
              <a:t> </a:t>
            </a:r>
            <a:r>
              <a:rPr lang="ko-KR" altLang="en-US" dirty="0" smtClean="0"/>
              <a:t> 파일이 생성됩니다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4025"/>
          <a:stretch/>
        </p:blipFill>
        <p:spPr>
          <a:xfrm>
            <a:off x="281808" y="802363"/>
            <a:ext cx="2147435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241" y="349277"/>
            <a:ext cx="88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그림의 </a:t>
            </a:r>
            <a:r>
              <a:rPr lang="en-US" altLang="ko-KR" dirty="0" smtClean="0"/>
              <a:t>current </a:t>
            </a:r>
            <a:r>
              <a:rPr lang="ko-KR" altLang="en-US" dirty="0" smtClean="0"/>
              <a:t>파일을 선택한 뒤</a:t>
            </a:r>
            <a:r>
              <a:rPr lang="en-US" altLang="ko-KR" dirty="0" smtClean="0"/>
              <a:t>, Edit Configuration</a:t>
            </a:r>
            <a:r>
              <a:rPr lang="ko-KR" altLang="en-US" dirty="0" smtClean="0"/>
              <a:t>을 선택하십시오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49255" y="896840"/>
            <a:ext cx="4578585" cy="857294"/>
            <a:chOff x="349255" y="896840"/>
            <a:chExt cx="4578585" cy="8572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255" y="896840"/>
              <a:ext cx="4578585" cy="857294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386784" y="1325487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6333" y="2284153"/>
            <a:ext cx="2692538" cy="1187511"/>
            <a:chOff x="349255" y="2009224"/>
            <a:chExt cx="2692538" cy="118751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55" y="2009224"/>
              <a:ext cx="2692538" cy="1187511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86784" y="2941645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7241" y="1747699"/>
            <a:ext cx="88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번 그림에서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버튼을 누른 뒤 </a:t>
            </a:r>
            <a:r>
              <a:rPr lang="en-US" altLang="ko-KR" dirty="0" smtClean="0"/>
              <a:t>Elixir Mix</a:t>
            </a:r>
            <a:r>
              <a:rPr lang="ko-KR" altLang="en-US" dirty="0" smtClean="0"/>
              <a:t>를 선택하십시오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432569" y="2456713"/>
            <a:ext cx="4054470" cy="3108946"/>
            <a:chOff x="2787480" y="2857009"/>
            <a:chExt cx="4054470" cy="3108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7480" y="2857009"/>
              <a:ext cx="4054470" cy="310894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832081" y="5710865"/>
              <a:ext cx="333580" cy="255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6784" y="3599728"/>
            <a:ext cx="888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그림처럼 </a:t>
            </a:r>
            <a:r>
              <a:rPr lang="ko-KR" altLang="en-US" dirty="0" err="1" smtClean="0"/>
              <a:t>세팅한</a:t>
            </a:r>
            <a:r>
              <a:rPr lang="ko-KR" altLang="en-US" dirty="0" smtClean="0"/>
              <a:t> 뒤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를 누르십시오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14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5" y="220447"/>
            <a:ext cx="4273770" cy="825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385" y="1208736"/>
            <a:ext cx="888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위외</a:t>
            </a:r>
            <a:r>
              <a:rPr lang="ko-KR" altLang="en-US" dirty="0" smtClean="0"/>
              <a:t> 같은 화면이 뜨면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완료입니다</a:t>
            </a:r>
            <a:r>
              <a:rPr lang="en-US" altLang="ko-KR" dirty="0" smtClean="0"/>
              <a:t>. Play </a:t>
            </a:r>
            <a:r>
              <a:rPr lang="ko-KR" altLang="en-US" dirty="0" smtClean="0"/>
              <a:t>버튼을 누르시기 전에 오른쪽 그림의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파일에서 다음과 같이 </a:t>
            </a:r>
            <a:r>
              <a:rPr lang="en-US" altLang="ko-KR" dirty="0" err="1" smtClean="0"/>
              <a:t>IO.puts</a:t>
            </a:r>
            <a:r>
              <a:rPr lang="ko-KR" altLang="en-US" dirty="0" smtClean="0"/>
              <a:t>를 해주면  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1744" y="1924759"/>
            <a:ext cx="6599884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defmodule HelloWorld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97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Application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do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# See https://hexdocs.pm/elixir/Application.html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# for more information on OTP Applications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7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moduledoc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use Application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7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impl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def 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_type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_args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do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children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7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[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# Starts a worker by calling: HelloWorld.Worker.start_link(arg)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  # {HelloWorld.Worker, arg}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# See https://hexdocs.pm/elixir/Supervisor.html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# for other strategies and supported options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opts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7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strategy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:one_for_one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: HelloWorld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97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Supervisor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E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IO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97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puts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"Hello World!"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Supervisor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9E697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start_link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children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opts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E649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end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  <a:t>end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  <a:ea typeface="JetBrains Mono"/>
                <a:cs typeface="Hack" panose="020B0609030202020204" pitchFamily="49" charset="0"/>
              </a:rPr>
            </a:b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4025"/>
          <a:stretch/>
        </p:blipFill>
        <p:spPr>
          <a:xfrm>
            <a:off x="199393" y="1924759"/>
            <a:ext cx="2147435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9" y="327865"/>
            <a:ext cx="3740342" cy="86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614" y="1330393"/>
            <a:ext cx="38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결과를 </a:t>
            </a:r>
            <a:r>
              <a:rPr lang="ko-KR" altLang="en-US" dirty="0" err="1" smtClean="0"/>
              <a:t>얻을수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84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JetBrains Mono</vt:lpstr>
      <vt:lpstr>맑은 고딕</vt:lpstr>
      <vt:lpstr>Arial</vt:lpstr>
      <vt:lpstr>Hack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garam-rtv</dc:creator>
  <cp:lastModifiedBy>garam-rtv</cp:lastModifiedBy>
  <cp:revision>67</cp:revision>
  <dcterms:created xsi:type="dcterms:W3CDTF">2023-01-09T02:12:31Z</dcterms:created>
  <dcterms:modified xsi:type="dcterms:W3CDTF">2023-01-09T04:44:03Z</dcterms:modified>
</cp:coreProperties>
</file>