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40"/>
  </p:notesMasterIdLst>
  <p:handoutMasterIdLst>
    <p:handoutMasterId r:id="rId41"/>
  </p:handoutMasterIdLst>
  <p:sldIdLst>
    <p:sldId id="1712" r:id="rId2"/>
    <p:sldId id="1713" r:id="rId3"/>
    <p:sldId id="1115" r:id="rId4"/>
    <p:sldId id="1951" r:id="rId5"/>
    <p:sldId id="1116" r:id="rId6"/>
    <p:sldId id="1952" r:id="rId7"/>
    <p:sldId id="1117" r:id="rId8"/>
    <p:sldId id="1953" r:id="rId9"/>
    <p:sldId id="1943" r:id="rId10"/>
    <p:sldId id="1118" r:id="rId11"/>
    <p:sldId id="1944" r:id="rId12"/>
    <p:sldId id="1954" r:id="rId13"/>
    <p:sldId id="1955" r:id="rId14"/>
    <p:sldId id="1956" r:id="rId15"/>
    <p:sldId id="1945" r:id="rId16"/>
    <p:sldId id="1957" r:id="rId17"/>
    <p:sldId id="1958" r:id="rId18"/>
    <p:sldId id="1119" r:id="rId19"/>
    <p:sldId id="1959" r:id="rId20"/>
    <p:sldId id="1960" r:id="rId21"/>
    <p:sldId id="1961" r:id="rId22"/>
    <p:sldId id="1946" r:id="rId23"/>
    <p:sldId id="1962" r:id="rId24"/>
    <p:sldId id="1947" r:id="rId25"/>
    <p:sldId id="1963" r:id="rId26"/>
    <p:sldId id="1964" r:id="rId27"/>
    <p:sldId id="1965" r:id="rId28"/>
    <p:sldId id="1948" r:id="rId29"/>
    <p:sldId id="1966" r:id="rId30"/>
    <p:sldId id="1967" r:id="rId31"/>
    <p:sldId id="1968" r:id="rId32"/>
    <p:sldId id="1716" r:id="rId33"/>
    <p:sldId id="1719" r:id="rId34"/>
    <p:sldId id="1969" r:id="rId35"/>
    <p:sldId id="1949" r:id="rId36"/>
    <p:sldId id="1718" r:id="rId37"/>
    <p:sldId id="1970" r:id="rId38"/>
    <p:sldId id="1971" r:id="rId3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712"/>
            <p14:sldId id="1713"/>
            <p14:sldId id="1115"/>
            <p14:sldId id="1951"/>
            <p14:sldId id="1116"/>
            <p14:sldId id="1952"/>
            <p14:sldId id="1117"/>
            <p14:sldId id="1953"/>
            <p14:sldId id="1943"/>
            <p14:sldId id="1118"/>
            <p14:sldId id="1944"/>
            <p14:sldId id="1954"/>
            <p14:sldId id="1955"/>
            <p14:sldId id="1956"/>
            <p14:sldId id="1945"/>
            <p14:sldId id="1957"/>
            <p14:sldId id="1958"/>
            <p14:sldId id="1119"/>
            <p14:sldId id="1959"/>
            <p14:sldId id="1960"/>
            <p14:sldId id="1961"/>
            <p14:sldId id="1946"/>
            <p14:sldId id="1962"/>
            <p14:sldId id="1947"/>
            <p14:sldId id="1963"/>
            <p14:sldId id="1964"/>
            <p14:sldId id="1965"/>
            <p14:sldId id="1948"/>
            <p14:sldId id="1966"/>
            <p14:sldId id="1967"/>
            <p14:sldId id="1968"/>
            <p14:sldId id="1716"/>
            <p14:sldId id="1719"/>
            <p14:sldId id="1969"/>
            <p14:sldId id="1949"/>
            <p14:sldId id="1718"/>
            <p14:sldId id="1970"/>
            <p14:sldId id="1971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00617-5727-4B92-9893-377DA871C14A}" v="1192" dt="2020-10-20T09:12:52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02" d="100"/>
          <a:sy n="102" d="100"/>
        </p:scale>
        <p:origin x="132" y="132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kkk1102@office.nsu.ac.kr" userId="17925614-31d0-4255-bd52-51d1dceee799" providerId="ADAL" clId="{3E600617-5727-4B92-9893-377DA871C14A}"/>
    <pc:docChg chg="undo custSel mod addSld delSld modSld modSection">
      <pc:chgData name="kskkk1102@office.nsu.ac.kr" userId="17925614-31d0-4255-bd52-51d1dceee799" providerId="ADAL" clId="{3E600617-5727-4B92-9893-377DA871C14A}" dt="2020-10-19T09:34:54.356" v="1398" actId="20577"/>
      <pc:docMkLst>
        <pc:docMk/>
      </pc:docMkLst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1578328039" sldId="256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836767892" sldId="1050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64525632" sldId="1082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771003717" sldId="1083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463097305" sldId="1085"/>
        </pc:sldMkLst>
      </pc:sldChg>
      <pc:sldChg chg="modSp mod">
        <pc:chgData name="kskkk1102@office.nsu.ac.kr" userId="17925614-31d0-4255-bd52-51d1dceee799" providerId="ADAL" clId="{3E600617-5727-4B92-9893-377DA871C14A}" dt="2020-10-19T06:57:46.116" v="361" actId="1076"/>
        <pc:sldMkLst>
          <pc:docMk/>
          <pc:sldMk cId="1071973811" sldId="1115"/>
        </pc:sldMkLst>
        <pc:spChg chg="mod">
          <ac:chgData name="kskkk1102@office.nsu.ac.kr" userId="17925614-31d0-4255-bd52-51d1dceee799" providerId="ADAL" clId="{3E600617-5727-4B92-9893-377DA871C14A}" dt="2020-10-19T06:57:34.204" v="358" actId="403"/>
          <ac:spMkLst>
            <pc:docMk/>
            <pc:sldMk cId="1071973811" sldId="1115"/>
            <ac:spMk id="4" creationId="{00000000-0000-0000-0000-000000000000}"/>
          </ac:spMkLst>
        </pc:spChg>
        <pc:picChg chg="mod">
          <ac:chgData name="kskkk1102@office.nsu.ac.kr" userId="17925614-31d0-4255-bd52-51d1dceee799" providerId="ADAL" clId="{3E600617-5727-4B92-9893-377DA871C14A}" dt="2020-10-19T06:57:43.884" v="360" actId="1076"/>
          <ac:picMkLst>
            <pc:docMk/>
            <pc:sldMk cId="1071973811" sldId="1115"/>
            <ac:picMk id="3" creationId="{75EE026F-ADAB-44AE-984D-E0B23B139EC5}"/>
          </ac:picMkLst>
        </pc:picChg>
        <pc:picChg chg="mod">
          <ac:chgData name="kskkk1102@office.nsu.ac.kr" userId="17925614-31d0-4255-bd52-51d1dceee799" providerId="ADAL" clId="{3E600617-5727-4B92-9893-377DA871C14A}" dt="2020-10-19T06:57:46.116" v="361" actId="1076"/>
          <ac:picMkLst>
            <pc:docMk/>
            <pc:sldMk cId="1071973811" sldId="1115"/>
            <ac:picMk id="11" creationId="{C94457F4-A433-49EB-9949-73F5AF01AC21}"/>
          </ac:picMkLst>
        </pc:picChg>
      </pc:sldChg>
      <pc:sldChg chg="delSp modSp mod">
        <pc:chgData name="kskkk1102@office.nsu.ac.kr" userId="17925614-31d0-4255-bd52-51d1dceee799" providerId="ADAL" clId="{3E600617-5727-4B92-9893-377DA871C14A}" dt="2020-10-19T07:16:57.712" v="374" actId="478"/>
        <pc:sldMkLst>
          <pc:docMk/>
          <pc:sldMk cId="164145990" sldId="1116"/>
        </pc:sldMkLst>
        <pc:spChg chg="mod">
          <ac:chgData name="kskkk1102@office.nsu.ac.kr" userId="17925614-31d0-4255-bd52-51d1dceee799" providerId="ADAL" clId="{3E600617-5727-4B92-9893-377DA871C14A}" dt="2020-10-19T07:15:39.159" v="369" actId="20577"/>
          <ac:spMkLst>
            <pc:docMk/>
            <pc:sldMk cId="164145990" sldId="1116"/>
            <ac:spMk id="4" creationId="{00000000-0000-0000-0000-000000000000}"/>
          </ac:spMkLst>
        </pc:spChg>
        <pc:spChg chg="del mod">
          <ac:chgData name="kskkk1102@office.nsu.ac.kr" userId="17925614-31d0-4255-bd52-51d1dceee799" providerId="ADAL" clId="{3E600617-5727-4B92-9893-377DA871C14A}" dt="2020-10-19T07:16:57.712" v="374" actId="478"/>
          <ac:spMkLst>
            <pc:docMk/>
            <pc:sldMk cId="164145990" sldId="1116"/>
            <ac:spMk id="6" creationId="{00000000-0000-0000-0000-000000000000}"/>
          </ac:spMkLst>
        </pc:spChg>
        <pc:picChg chg="mod">
          <ac:chgData name="kskkk1102@office.nsu.ac.kr" userId="17925614-31d0-4255-bd52-51d1dceee799" providerId="ADAL" clId="{3E600617-5727-4B92-9893-377DA871C14A}" dt="2020-10-19T07:15:55.544" v="371" actId="1076"/>
          <ac:picMkLst>
            <pc:docMk/>
            <pc:sldMk cId="164145990" sldId="1116"/>
            <ac:picMk id="5" creationId="{8171E17A-CD72-4B34-A511-C3960FC9BBE2}"/>
          </ac:picMkLst>
        </pc:picChg>
        <pc:picChg chg="mod">
          <ac:chgData name="kskkk1102@office.nsu.ac.kr" userId="17925614-31d0-4255-bd52-51d1dceee799" providerId="ADAL" clId="{3E600617-5727-4B92-9893-377DA871C14A}" dt="2020-10-19T07:15:57.215" v="372" actId="1076"/>
          <ac:picMkLst>
            <pc:docMk/>
            <pc:sldMk cId="164145990" sldId="1116"/>
            <ac:picMk id="9" creationId="{3398C84A-385F-456C-9E8C-B1ADA277E59E}"/>
          </ac:picMkLst>
        </pc:picChg>
      </pc:sldChg>
      <pc:sldChg chg="modSp mod">
        <pc:chgData name="kskkk1102@office.nsu.ac.kr" userId="17925614-31d0-4255-bd52-51d1dceee799" providerId="ADAL" clId="{3E600617-5727-4B92-9893-377DA871C14A}" dt="2020-10-19T09:32:53.171" v="1015" actId="1076"/>
        <pc:sldMkLst>
          <pc:docMk/>
          <pc:sldMk cId="1867102937" sldId="1117"/>
        </pc:sldMkLst>
        <pc:spChg chg="mod">
          <ac:chgData name="kskkk1102@office.nsu.ac.kr" userId="17925614-31d0-4255-bd52-51d1dceee799" providerId="ADAL" clId="{3E600617-5727-4B92-9893-377DA871C14A}" dt="2020-10-19T08:35:35.245" v="986" actId="20577"/>
          <ac:spMkLst>
            <pc:docMk/>
            <pc:sldMk cId="1867102937" sldId="1117"/>
            <ac:spMk id="4" creationId="{00000000-0000-0000-0000-000000000000}"/>
          </ac:spMkLst>
        </pc:spChg>
        <pc:picChg chg="mod">
          <ac:chgData name="kskkk1102@office.nsu.ac.kr" userId="17925614-31d0-4255-bd52-51d1dceee799" providerId="ADAL" clId="{3E600617-5727-4B92-9893-377DA871C14A}" dt="2020-10-19T09:32:48.094" v="1012" actId="1076"/>
          <ac:picMkLst>
            <pc:docMk/>
            <pc:sldMk cId="1867102937" sldId="1117"/>
            <ac:picMk id="5" creationId="{B08E4288-63C4-4AC6-917E-E5079D7645D2}"/>
          </ac:picMkLst>
        </pc:picChg>
        <pc:picChg chg="mod">
          <ac:chgData name="kskkk1102@office.nsu.ac.kr" userId="17925614-31d0-4255-bd52-51d1dceee799" providerId="ADAL" clId="{3E600617-5727-4B92-9893-377DA871C14A}" dt="2020-10-19T09:32:49.674" v="1013" actId="1076"/>
          <ac:picMkLst>
            <pc:docMk/>
            <pc:sldMk cId="1867102937" sldId="1117"/>
            <ac:picMk id="9" creationId="{E3025D49-99A9-421A-B345-4E5E2AC4F6D3}"/>
          </ac:picMkLst>
        </pc:picChg>
        <pc:picChg chg="mod">
          <ac:chgData name="kskkk1102@office.nsu.ac.kr" userId="17925614-31d0-4255-bd52-51d1dceee799" providerId="ADAL" clId="{3E600617-5727-4B92-9893-377DA871C14A}" dt="2020-10-19T09:32:51.397" v="1014" actId="1076"/>
          <ac:picMkLst>
            <pc:docMk/>
            <pc:sldMk cId="1867102937" sldId="1117"/>
            <ac:picMk id="11" creationId="{98AFEB24-3935-4656-ACD4-BB2381E56074}"/>
          </ac:picMkLst>
        </pc:picChg>
        <pc:picChg chg="mod">
          <ac:chgData name="kskkk1102@office.nsu.ac.kr" userId="17925614-31d0-4255-bd52-51d1dceee799" providerId="ADAL" clId="{3E600617-5727-4B92-9893-377DA871C14A}" dt="2020-10-19T09:32:53.171" v="1015" actId="1076"/>
          <ac:picMkLst>
            <pc:docMk/>
            <pc:sldMk cId="1867102937" sldId="1117"/>
            <ac:picMk id="13" creationId="{3874C7DF-62E2-43D0-BBE9-359A9C71D412}"/>
          </ac:picMkLst>
        </pc:picChg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247862651" sldId="1696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598554943" sldId="1697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4046482469" sldId="1705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339621366" sldId="1707"/>
        </pc:sldMkLst>
      </pc:sldChg>
      <pc:sldChg chg="addSp delSp modSp mod">
        <pc:chgData name="kskkk1102@office.nsu.ac.kr" userId="17925614-31d0-4255-bd52-51d1dceee799" providerId="ADAL" clId="{3E600617-5727-4B92-9893-377DA871C14A}" dt="2020-10-19T06:41:55.934" v="23" actId="1076"/>
        <pc:sldMkLst>
          <pc:docMk/>
          <pc:sldMk cId="3431832104" sldId="1712"/>
        </pc:sldMkLst>
        <pc:spChg chg="add del mod">
          <ac:chgData name="kskkk1102@office.nsu.ac.kr" userId="17925614-31d0-4255-bd52-51d1dceee799" providerId="ADAL" clId="{3E600617-5727-4B92-9893-377DA871C14A}" dt="2020-10-19T06:41:51.120" v="22" actId="478"/>
          <ac:spMkLst>
            <pc:docMk/>
            <pc:sldMk cId="3431832104" sldId="1712"/>
            <ac:spMk id="2" creationId="{51B37B60-A50D-47BB-BBFE-E4FB6C842F32}"/>
          </ac:spMkLst>
        </pc:spChg>
        <pc:spChg chg="mod">
          <ac:chgData name="kskkk1102@office.nsu.ac.kr" userId="17925614-31d0-4255-bd52-51d1dceee799" providerId="ADAL" clId="{3E600617-5727-4B92-9893-377DA871C14A}" dt="2020-10-19T06:41:13.422" v="2" actId="1076"/>
          <ac:spMkLst>
            <pc:docMk/>
            <pc:sldMk cId="3431832104" sldId="1712"/>
            <ac:spMk id="4" creationId="{4B8956CB-5928-45F9-BA26-8965FC465610}"/>
          </ac:spMkLst>
        </pc:spChg>
        <pc:spChg chg="mod">
          <ac:chgData name="kskkk1102@office.nsu.ac.kr" userId="17925614-31d0-4255-bd52-51d1dceee799" providerId="ADAL" clId="{3E600617-5727-4B92-9893-377DA871C14A}" dt="2020-10-19T06:41:55.934" v="23" actId="1076"/>
          <ac:spMkLst>
            <pc:docMk/>
            <pc:sldMk cId="3431832104" sldId="1712"/>
            <ac:spMk id="8" creationId="{AECB2726-1274-4BBD-9287-0DFA0195BEDA}"/>
          </ac:spMkLst>
        </pc:spChg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249990496" sldId="171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268009431" sldId="172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093690925" sldId="172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949976479" sldId="172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987906253" sldId="1735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706167811" sldId="1762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765216514" sldId="1898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465164972" sldId="1899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988145808" sldId="1900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023286725" sldId="1901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1377379606" sldId="1902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173865031" sldId="1903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1771313502" sldId="1904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718205770" sldId="1905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434110113" sldId="1906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4261029117" sldId="1907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1001346186" sldId="1908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018993013" sldId="1909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951817019" sldId="1910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512319781" sldId="1911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761357579" sldId="1912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141405729" sldId="1913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543625361" sldId="1914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35709099" sldId="1915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4195529046" sldId="1916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4190313160" sldId="1917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403585586" sldId="1918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949510143" sldId="1919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442128454" sldId="1920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585335627" sldId="1921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723792627" sldId="1922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1729899325" sldId="1923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18129830" sldId="1924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061121178" sldId="1925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071612337" sldId="1926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475784395" sldId="1927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328911036" sldId="1928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457270563" sldId="1929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1939691733" sldId="1930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632594493" sldId="1931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925858127" sldId="1932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104351202" sldId="1933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228169528" sldId="1934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768918895" sldId="1935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09170042" sldId="1936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1005162469" sldId="1937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916781587" sldId="1938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1273225219" sldId="1939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534219879" sldId="1940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2016450039" sldId="1941"/>
        </pc:sldMkLst>
      </pc:sldChg>
      <pc:sldChg chg="del">
        <pc:chgData name="kskkk1102@office.nsu.ac.kr" userId="17925614-31d0-4255-bd52-51d1dceee799" providerId="ADAL" clId="{3E600617-5727-4B92-9893-377DA871C14A}" dt="2020-10-17T13:41:19.624" v="0" actId="47"/>
        <pc:sldMkLst>
          <pc:docMk/>
          <pc:sldMk cId="3467904297" sldId="194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88020495" sldId="1951"/>
        </pc:sldMkLst>
      </pc:sldChg>
      <pc:sldChg chg="addSp delSp modSp add del mod">
        <pc:chgData name="kskkk1102@office.nsu.ac.kr" userId="17925614-31d0-4255-bd52-51d1dceee799" providerId="ADAL" clId="{3E600617-5727-4B92-9893-377DA871C14A}" dt="2020-10-19T06:50:45.457" v="31" actId="22"/>
        <pc:sldMkLst>
          <pc:docMk/>
          <pc:sldMk cId="1980292194" sldId="1951"/>
        </pc:sldMkLst>
        <pc:spChg chg="add del mod">
          <ac:chgData name="kskkk1102@office.nsu.ac.kr" userId="17925614-31d0-4255-bd52-51d1dceee799" providerId="ADAL" clId="{3E600617-5727-4B92-9893-377DA871C14A}" dt="2020-10-19T06:50:44.960" v="29" actId="478"/>
          <ac:spMkLst>
            <pc:docMk/>
            <pc:sldMk cId="1980292194" sldId="1951"/>
            <ac:spMk id="3" creationId="{E43889C0-6D0F-4525-8AFF-75DD0020CE6C}"/>
          </ac:spMkLst>
        </pc:spChg>
        <pc:spChg chg="add del">
          <ac:chgData name="kskkk1102@office.nsu.ac.kr" userId="17925614-31d0-4255-bd52-51d1dceee799" providerId="ADAL" clId="{3E600617-5727-4B92-9893-377DA871C14A}" dt="2020-10-19T06:50:45.210" v="30" actId="478"/>
          <ac:spMkLst>
            <pc:docMk/>
            <pc:sldMk cId="1980292194" sldId="1951"/>
            <ac:spMk id="4" creationId="{4B8956CB-5928-45F9-BA26-8965FC465610}"/>
          </ac:spMkLst>
        </pc:spChg>
        <pc:spChg chg="add del">
          <ac:chgData name="kskkk1102@office.nsu.ac.kr" userId="17925614-31d0-4255-bd52-51d1dceee799" providerId="ADAL" clId="{3E600617-5727-4B92-9893-377DA871C14A}" dt="2020-10-19T06:50:44.960" v="29" actId="478"/>
          <ac:spMkLst>
            <pc:docMk/>
            <pc:sldMk cId="1980292194" sldId="1951"/>
            <ac:spMk id="8" creationId="{AECB2726-1274-4BBD-9287-0DFA0195BEDA}"/>
          </ac:spMkLst>
        </pc:spChg>
      </pc:sldChg>
      <pc:sldChg chg="add del">
        <pc:chgData name="kskkk1102@office.nsu.ac.kr" userId="17925614-31d0-4255-bd52-51d1dceee799" providerId="ADAL" clId="{3E600617-5727-4B92-9893-377DA871C14A}" dt="2020-10-19T07:05:46.600" v="362" actId="47"/>
        <pc:sldMkLst>
          <pc:docMk/>
          <pc:sldMk cId="2017996169" sldId="1951"/>
        </pc:sldMkLst>
      </pc:sldChg>
      <pc:sldChg chg="addSp delSp modSp add mod setBg">
        <pc:chgData name="kskkk1102@office.nsu.ac.kr" userId="17925614-31d0-4255-bd52-51d1dceee799" providerId="ADAL" clId="{3E600617-5727-4B92-9893-377DA871C14A}" dt="2020-10-19T07:38:58.878" v="647" actId="14100"/>
        <pc:sldMkLst>
          <pc:docMk/>
          <pc:sldMk cId="2042322653" sldId="1951"/>
        </pc:sldMkLst>
        <pc:spChg chg="mod ord">
          <ac:chgData name="kskkk1102@office.nsu.ac.kr" userId="17925614-31d0-4255-bd52-51d1dceee799" providerId="ADAL" clId="{3E600617-5727-4B92-9893-377DA871C14A}" dt="2020-10-19T07:38:58.878" v="647" actId="14100"/>
          <ac:spMkLst>
            <pc:docMk/>
            <pc:sldMk cId="2042322653" sldId="1951"/>
            <ac:spMk id="4" creationId="{00000000-0000-0000-0000-000000000000}"/>
          </ac:spMkLst>
        </pc:spChg>
        <pc:spChg chg="mod ord">
          <ac:chgData name="kskkk1102@office.nsu.ac.kr" userId="17925614-31d0-4255-bd52-51d1dceee799" providerId="ADAL" clId="{3E600617-5727-4B92-9893-377DA871C14A}" dt="2020-10-19T07:30:40.960" v="389" actId="26606"/>
          <ac:spMkLst>
            <pc:docMk/>
            <pc:sldMk cId="2042322653" sldId="1951"/>
            <ac:spMk id="8" creationId="{84722978-E318-420E-994B-395AEBA5078C}"/>
          </ac:spMkLst>
        </pc:spChg>
        <pc:spChg chg="add del">
          <ac:chgData name="kskkk1102@office.nsu.ac.kr" userId="17925614-31d0-4255-bd52-51d1dceee799" providerId="ADAL" clId="{3E600617-5727-4B92-9893-377DA871C14A}" dt="2020-10-19T07:30:40.960" v="389" actId="26606"/>
          <ac:spMkLst>
            <pc:docMk/>
            <pc:sldMk cId="2042322653" sldId="1951"/>
            <ac:spMk id="12" creationId="{385E1BDC-A9B0-4A87-82E3-F3187F69A802}"/>
          </ac:spMkLst>
        </pc:spChg>
        <pc:spChg chg="add del">
          <ac:chgData name="kskkk1102@office.nsu.ac.kr" userId="17925614-31d0-4255-bd52-51d1dceee799" providerId="ADAL" clId="{3E600617-5727-4B92-9893-377DA871C14A}" dt="2020-10-19T07:30:40.960" v="389" actId="26606"/>
          <ac:spMkLst>
            <pc:docMk/>
            <pc:sldMk cId="2042322653" sldId="1951"/>
            <ac:spMk id="13" creationId="{0990C621-3B8B-4820-8328-D47EF7CE823C}"/>
          </ac:spMkLst>
        </pc:spChg>
        <pc:spChg chg="add del">
          <ac:chgData name="kskkk1102@office.nsu.ac.kr" userId="17925614-31d0-4255-bd52-51d1dceee799" providerId="ADAL" clId="{3E600617-5727-4B92-9893-377DA871C14A}" dt="2020-10-19T07:30:40.960" v="389" actId="26606"/>
          <ac:spMkLst>
            <pc:docMk/>
            <pc:sldMk cId="2042322653" sldId="1951"/>
            <ac:spMk id="14" creationId="{C1A2385B-1D2A-4E17-84FA-6CB7F0AAE473}"/>
          </ac:spMkLst>
        </pc:spChg>
        <pc:spChg chg="add del">
          <ac:chgData name="kskkk1102@office.nsu.ac.kr" userId="17925614-31d0-4255-bd52-51d1dceee799" providerId="ADAL" clId="{3E600617-5727-4B92-9893-377DA871C14A}" dt="2020-10-19T07:30:24.627" v="387" actId="26606"/>
          <ac:spMkLst>
            <pc:docMk/>
            <pc:sldMk cId="2042322653" sldId="1951"/>
            <ac:spMk id="15" creationId="{231BF440-39FA-4087-84CC-2EEC0BBDAF29}"/>
          </ac:spMkLst>
        </pc:spChg>
        <pc:spChg chg="add del">
          <ac:chgData name="kskkk1102@office.nsu.ac.kr" userId="17925614-31d0-4255-bd52-51d1dceee799" providerId="ADAL" clId="{3E600617-5727-4B92-9893-377DA871C14A}" dt="2020-10-19T07:30:40.960" v="389" actId="26606"/>
          <ac:spMkLst>
            <pc:docMk/>
            <pc:sldMk cId="2042322653" sldId="1951"/>
            <ac:spMk id="16" creationId="{5E791F2F-79DB-4CC0-9FA1-001E3E91E8B7}"/>
          </ac:spMkLst>
        </pc:spChg>
        <pc:spChg chg="add del">
          <ac:chgData name="kskkk1102@office.nsu.ac.kr" userId="17925614-31d0-4255-bd52-51d1dceee799" providerId="ADAL" clId="{3E600617-5727-4B92-9893-377DA871C14A}" dt="2020-10-19T07:30:24.627" v="387" actId="26606"/>
          <ac:spMkLst>
            <pc:docMk/>
            <pc:sldMk cId="2042322653" sldId="1951"/>
            <ac:spMk id="17" creationId="{F04E4CBA-303B-48BD-8451-C2701CB0EEBF}"/>
          </ac:spMkLst>
        </pc:spChg>
        <pc:spChg chg="add del">
          <ac:chgData name="kskkk1102@office.nsu.ac.kr" userId="17925614-31d0-4255-bd52-51d1dceee799" providerId="ADAL" clId="{3E600617-5727-4B92-9893-377DA871C14A}" dt="2020-10-19T07:30:24.627" v="387" actId="26606"/>
          <ac:spMkLst>
            <pc:docMk/>
            <pc:sldMk cId="2042322653" sldId="1951"/>
            <ac:spMk id="19" creationId="{F6CA58B3-AFCC-4A40-9882-50D5080879B0}"/>
          </ac:spMkLst>
        </pc:spChg>
        <pc:spChg chg="add del">
          <ac:chgData name="kskkk1102@office.nsu.ac.kr" userId="17925614-31d0-4255-bd52-51d1dceee799" providerId="ADAL" clId="{3E600617-5727-4B92-9893-377DA871C14A}" dt="2020-10-19T07:30:24.627" v="387" actId="26606"/>
          <ac:spMkLst>
            <pc:docMk/>
            <pc:sldMk cId="2042322653" sldId="1951"/>
            <ac:spMk id="21" creationId="{75C56826-D4E5-42ED-8529-079651CB3005}"/>
          </ac:spMkLst>
        </pc:spChg>
        <pc:spChg chg="add del">
          <ac:chgData name="kskkk1102@office.nsu.ac.kr" userId="17925614-31d0-4255-bd52-51d1dceee799" providerId="ADAL" clId="{3E600617-5727-4B92-9893-377DA871C14A}" dt="2020-10-19T07:30:24.627" v="387" actId="26606"/>
          <ac:spMkLst>
            <pc:docMk/>
            <pc:sldMk cId="2042322653" sldId="1951"/>
            <ac:spMk id="23" creationId="{82095FCE-EF05-4443-B97A-85DEE3A5CA17}"/>
          </ac:spMkLst>
        </pc:spChg>
        <pc:spChg chg="add del">
          <ac:chgData name="kskkk1102@office.nsu.ac.kr" userId="17925614-31d0-4255-bd52-51d1dceee799" providerId="ADAL" clId="{3E600617-5727-4B92-9893-377DA871C14A}" dt="2020-10-19T07:30:24.627" v="387" actId="26606"/>
          <ac:spMkLst>
            <pc:docMk/>
            <pc:sldMk cId="2042322653" sldId="1951"/>
            <ac:spMk id="25" creationId="{CA00AE6B-AA30-4CF8-BA6F-339B780AD76C}"/>
          </ac:spMkLst>
        </pc:spChg>
        <pc:picChg chg="del">
          <ac:chgData name="kskkk1102@office.nsu.ac.kr" userId="17925614-31d0-4255-bd52-51d1dceee799" providerId="ADAL" clId="{3E600617-5727-4B92-9893-377DA871C14A}" dt="2020-10-19T07:30:03.963" v="376" actId="478"/>
          <ac:picMkLst>
            <pc:docMk/>
            <pc:sldMk cId="2042322653" sldId="1951"/>
            <ac:picMk id="3" creationId="{75EE026F-ADAB-44AE-984D-E0B23B139EC5}"/>
          </ac:picMkLst>
        </pc:picChg>
        <pc:picChg chg="del">
          <ac:chgData name="kskkk1102@office.nsu.ac.kr" userId="17925614-31d0-4255-bd52-51d1dceee799" providerId="ADAL" clId="{3E600617-5727-4B92-9893-377DA871C14A}" dt="2020-10-19T07:30:09.640" v="379" actId="478"/>
          <ac:picMkLst>
            <pc:docMk/>
            <pc:sldMk cId="2042322653" sldId="1951"/>
            <ac:picMk id="5" creationId="{91EC5140-8E26-470D-8502-5AEF901683BC}"/>
          </ac:picMkLst>
        </pc:picChg>
        <pc:picChg chg="add mod ord">
          <ac:chgData name="kskkk1102@office.nsu.ac.kr" userId="17925614-31d0-4255-bd52-51d1dceee799" providerId="ADAL" clId="{3E600617-5727-4B92-9893-377DA871C14A}" dt="2020-10-19T07:32:41.303" v="548" actId="1076"/>
          <ac:picMkLst>
            <pc:docMk/>
            <pc:sldMk cId="2042322653" sldId="1951"/>
            <ac:picMk id="6" creationId="{EC96D5F2-53EE-45BB-99CF-0C106EE39EB1}"/>
          </ac:picMkLst>
        </pc:picChg>
        <pc:picChg chg="del">
          <ac:chgData name="kskkk1102@office.nsu.ac.kr" userId="17925614-31d0-4255-bd52-51d1dceee799" providerId="ADAL" clId="{3E600617-5727-4B92-9893-377DA871C14A}" dt="2020-10-19T07:30:10.311" v="380" actId="478"/>
          <ac:picMkLst>
            <pc:docMk/>
            <pc:sldMk cId="2042322653" sldId="1951"/>
            <ac:picMk id="9" creationId="{A518209C-35D4-4670-88FA-B05EC2F41EF0}"/>
          </ac:picMkLst>
        </pc:picChg>
        <pc:picChg chg="add mod">
          <ac:chgData name="kskkk1102@office.nsu.ac.kr" userId="17925614-31d0-4255-bd52-51d1dceee799" providerId="ADAL" clId="{3E600617-5727-4B92-9893-377DA871C14A}" dt="2020-10-19T07:32:34.472" v="547" actId="1076"/>
          <ac:picMkLst>
            <pc:docMk/>
            <pc:sldMk cId="2042322653" sldId="1951"/>
            <ac:picMk id="10" creationId="{43CB0B7E-544E-413F-90E5-F38077F09F2F}"/>
          </ac:picMkLst>
        </pc:picChg>
        <pc:picChg chg="del">
          <ac:chgData name="kskkk1102@office.nsu.ac.kr" userId="17925614-31d0-4255-bd52-51d1dceee799" providerId="ADAL" clId="{3E600617-5727-4B92-9893-377DA871C14A}" dt="2020-10-19T07:30:03.963" v="376" actId="478"/>
          <ac:picMkLst>
            <pc:docMk/>
            <pc:sldMk cId="2042322653" sldId="1951"/>
            <ac:picMk id="11" creationId="{C94457F4-A433-49EB-9949-73F5AF01AC21}"/>
          </ac:picMkLst>
        </pc:picChg>
      </pc:sldChg>
      <pc:sldChg chg="addSp delSp modSp add mod">
        <pc:chgData name="kskkk1102@office.nsu.ac.kr" userId="17925614-31d0-4255-bd52-51d1dceee799" providerId="ADAL" clId="{3E600617-5727-4B92-9893-377DA871C14A}" dt="2020-10-19T07:48:16.075" v="985" actId="20577"/>
        <pc:sldMkLst>
          <pc:docMk/>
          <pc:sldMk cId="284647575" sldId="1952"/>
        </pc:sldMkLst>
        <pc:spChg chg="mod">
          <ac:chgData name="kskkk1102@office.nsu.ac.kr" userId="17925614-31d0-4255-bd52-51d1dceee799" providerId="ADAL" clId="{3E600617-5727-4B92-9893-377DA871C14A}" dt="2020-10-19T07:48:16.075" v="985" actId="20577"/>
          <ac:spMkLst>
            <pc:docMk/>
            <pc:sldMk cId="284647575" sldId="1952"/>
            <ac:spMk id="4" creationId="{00000000-0000-0000-0000-000000000000}"/>
          </ac:spMkLst>
        </pc:spChg>
        <pc:picChg chg="add mod">
          <ac:chgData name="kskkk1102@office.nsu.ac.kr" userId="17925614-31d0-4255-bd52-51d1dceee799" providerId="ADAL" clId="{3E600617-5727-4B92-9893-377DA871C14A}" dt="2020-10-19T07:46:10.608" v="816" actId="1076"/>
          <ac:picMkLst>
            <pc:docMk/>
            <pc:sldMk cId="284647575" sldId="1952"/>
            <ac:picMk id="3" creationId="{4C750ADF-712E-4359-822E-60FBF961E0A5}"/>
          </ac:picMkLst>
        </pc:picChg>
        <pc:picChg chg="del">
          <ac:chgData name="kskkk1102@office.nsu.ac.kr" userId="17925614-31d0-4255-bd52-51d1dceee799" providerId="ADAL" clId="{3E600617-5727-4B92-9893-377DA871C14A}" dt="2020-10-19T07:43:32.145" v="649" actId="478"/>
          <ac:picMkLst>
            <pc:docMk/>
            <pc:sldMk cId="284647575" sldId="1952"/>
            <ac:picMk id="5" creationId="{8171E17A-CD72-4B34-A511-C3960FC9BBE2}"/>
          </ac:picMkLst>
        </pc:picChg>
        <pc:picChg chg="add mod">
          <ac:chgData name="kskkk1102@office.nsu.ac.kr" userId="17925614-31d0-4255-bd52-51d1dceee799" providerId="ADAL" clId="{3E600617-5727-4B92-9893-377DA871C14A}" dt="2020-10-19T07:46:08.670" v="815" actId="1076"/>
          <ac:picMkLst>
            <pc:docMk/>
            <pc:sldMk cId="284647575" sldId="1952"/>
            <ac:picMk id="8" creationId="{26025592-8917-4004-9BE8-E1C39180FD6A}"/>
          </ac:picMkLst>
        </pc:picChg>
        <pc:picChg chg="del">
          <ac:chgData name="kskkk1102@office.nsu.ac.kr" userId="17925614-31d0-4255-bd52-51d1dceee799" providerId="ADAL" clId="{3E600617-5727-4B92-9893-377DA871C14A}" dt="2020-10-19T07:43:32.504" v="650" actId="478"/>
          <ac:picMkLst>
            <pc:docMk/>
            <pc:sldMk cId="284647575" sldId="1952"/>
            <ac:picMk id="9" creationId="{3398C84A-385F-456C-9E8C-B1ADA277E59E}"/>
          </ac:picMkLst>
        </pc:picChg>
        <pc:picChg chg="del">
          <ac:chgData name="kskkk1102@office.nsu.ac.kr" userId="17925614-31d0-4255-bd52-51d1dceee799" providerId="ADAL" clId="{3E600617-5727-4B92-9893-377DA871C14A}" dt="2020-10-19T07:43:32.879" v="651" actId="478"/>
          <ac:picMkLst>
            <pc:docMk/>
            <pc:sldMk cId="284647575" sldId="1952"/>
            <ac:picMk id="11" creationId="{AE3DD699-B545-4954-82F7-223A1A850BE6}"/>
          </ac:picMkLst>
        </pc:picChg>
        <pc:picChg chg="del">
          <ac:chgData name="kskkk1102@office.nsu.ac.kr" userId="17925614-31d0-4255-bd52-51d1dceee799" providerId="ADAL" clId="{3E600617-5727-4B92-9893-377DA871C14A}" dt="2020-10-19T07:43:33.935" v="652" actId="478"/>
          <ac:picMkLst>
            <pc:docMk/>
            <pc:sldMk cId="284647575" sldId="1952"/>
            <ac:picMk id="13" creationId="{6DA43D85-461C-492B-8BFD-2102A33199EB}"/>
          </ac:picMkLst>
        </pc:picChg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265203929" sldId="195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501685406" sldId="1953"/>
        </pc:sldMkLst>
      </pc:sldChg>
      <pc:sldChg chg="addSp delSp modSp add mod">
        <pc:chgData name="kskkk1102@office.nsu.ac.kr" userId="17925614-31d0-4255-bd52-51d1dceee799" providerId="ADAL" clId="{3E600617-5727-4B92-9893-377DA871C14A}" dt="2020-10-19T09:34:54.356" v="1398" actId="20577"/>
        <pc:sldMkLst>
          <pc:docMk/>
          <pc:sldMk cId="3405737535" sldId="1953"/>
        </pc:sldMkLst>
        <pc:spChg chg="mod">
          <ac:chgData name="kskkk1102@office.nsu.ac.kr" userId="17925614-31d0-4255-bd52-51d1dceee799" providerId="ADAL" clId="{3E600617-5727-4B92-9893-377DA871C14A}" dt="2020-10-19T09:34:54.356" v="1398" actId="20577"/>
          <ac:spMkLst>
            <pc:docMk/>
            <pc:sldMk cId="3405737535" sldId="1953"/>
            <ac:spMk id="4" creationId="{00000000-0000-0000-0000-000000000000}"/>
          </ac:spMkLst>
        </pc:spChg>
        <pc:picChg chg="add mod">
          <ac:chgData name="kskkk1102@office.nsu.ac.kr" userId="17925614-31d0-4255-bd52-51d1dceee799" providerId="ADAL" clId="{3E600617-5727-4B92-9893-377DA871C14A}" dt="2020-10-19T09:27:33.236" v="1004" actId="1076"/>
          <ac:picMkLst>
            <pc:docMk/>
            <pc:sldMk cId="3405737535" sldId="1953"/>
            <ac:picMk id="3" creationId="{F3F6986F-1C06-4A44-B59F-8F5D6F8DE4C4}"/>
          </ac:picMkLst>
        </pc:picChg>
        <pc:picChg chg="del">
          <ac:chgData name="kskkk1102@office.nsu.ac.kr" userId="17925614-31d0-4255-bd52-51d1dceee799" providerId="ADAL" clId="{3E600617-5727-4B92-9893-377DA871C14A}" dt="2020-10-19T09:27:12.311" v="988" actId="478"/>
          <ac:picMkLst>
            <pc:docMk/>
            <pc:sldMk cId="3405737535" sldId="1953"/>
            <ac:picMk id="5" creationId="{B08E4288-63C4-4AC6-917E-E5079D7645D2}"/>
          </ac:picMkLst>
        </pc:picChg>
        <pc:picChg chg="add mod">
          <ac:chgData name="kskkk1102@office.nsu.ac.kr" userId="17925614-31d0-4255-bd52-51d1dceee799" providerId="ADAL" clId="{3E600617-5727-4B92-9893-377DA871C14A}" dt="2020-10-19T09:27:35.528" v="1005" actId="1076"/>
          <ac:picMkLst>
            <pc:docMk/>
            <pc:sldMk cId="3405737535" sldId="1953"/>
            <ac:picMk id="8" creationId="{0F0EA629-A2A5-4F9A-A081-F19769A906F1}"/>
          </ac:picMkLst>
        </pc:picChg>
        <pc:picChg chg="del">
          <ac:chgData name="kskkk1102@office.nsu.ac.kr" userId="17925614-31d0-4255-bd52-51d1dceee799" providerId="ADAL" clId="{3E600617-5727-4B92-9893-377DA871C14A}" dt="2020-10-19T09:27:12.669" v="989" actId="478"/>
          <ac:picMkLst>
            <pc:docMk/>
            <pc:sldMk cId="3405737535" sldId="1953"/>
            <ac:picMk id="9" creationId="{E3025D49-99A9-421A-B345-4E5E2AC4F6D3}"/>
          </ac:picMkLst>
        </pc:picChg>
        <pc:picChg chg="del">
          <ac:chgData name="kskkk1102@office.nsu.ac.kr" userId="17925614-31d0-4255-bd52-51d1dceee799" providerId="ADAL" clId="{3E600617-5727-4B92-9893-377DA871C14A}" dt="2020-10-19T09:27:13.035" v="990" actId="478"/>
          <ac:picMkLst>
            <pc:docMk/>
            <pc:sldMk cId="3405737535" sldId="1953"/>
            <ac:picMk id="11" creationId="{98AFEB24-3935-4656-ACD4-BB2381E56074}"/>
          </ac:picMkLst>
        </pc:picChg>
        <pc:picChg chg="add mod">
          <ac:chgData name="kskkk1102@office.nsu.ac.kr" userId="17925614-31d0-4255-bd52-51d1dceee799" providerId="ADAL" clId="{3E600617-5727-4B92-9893-377DA871C14A}" dt="2020-10-19T09:27:41.219" v="1011" actId="1076"/>
          <ac:picMkLst>
            <pc:docMk/>
            <pc:sldMk cId="3405737535" sldId="1953"/>
            <ac:picMk id="12" creationId="{3877A37D-67F0-48CD-99C3-FCBAA7A92602}"/>
          </ac:picMkLst>
        </pc:picChg>
        <pc:picChg chg="del">
          <ac:chgData name="kskkk1102@office.nsu.ac.kr" userId="17925614-31d0-4255-bd52-51d1dceee799" providerId="ADAL" clId="{3E600617-5727-4B92-9893-377DA871C14A}" dt="2020-10-19T09:27:13.519" v="991" actId="478"/>
          <ac:picMkLst>
            <pc:docMk/>
            <pc:sldMk cId="3405737535" sldId="1953"/>
            <ac:picMk id="13" creationId="{3874C7DF-62E2-43D0-BBE9-359A9C71D412}"/>
          </ac:picMkLst>
        </pc:picChg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660224098" sldId="195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672030659" sldId="195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672836252" sldId="195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361712300" sldId="195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584316752" sldId="195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579219979" sldId="195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07017958" sldId="196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097527620" sldId="196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272520908" sldId="196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323047142" sldId="196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853795794" sldId="196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826461430" sldId="196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301048046" sldId="196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453042642" sldId="196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900175515" sldId="196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221024625" sldId="196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67432489" sldId="197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272771605" sldId="197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54267892" sldId="197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991226574" sldId="197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367162785" sldId="197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072584518" sldId="197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657095368" sldId="197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379213286" sldId="197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123132503" sldId="197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781887628" sldId="197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646835910" sldId="198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542114291" sldId="198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925790292" sldId="198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889878" sldId="198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717475599" sldId="198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518795882" sldId="198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781933010" sldId="198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941957139" sldId="198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144973606" sldId="198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658914447" sldId="198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612784219" sldId="199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613422449" sldId="199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833771406" sldId="199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749247295" sldId="199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073572993" sldId="199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510250062" sldId="199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04921160" sldId="199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342221665" sldId="199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696382604" sldId="199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172441256" sldId="199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102344008" sldId="200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026952495" sldId="200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918299422" sldId="200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906325976" sldId="200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956035582" sldId="200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42280206" sldId="200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880762382" sldId="200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143272452" sldId="200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750638133" sldId="200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189715339" sldId="200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877503311" sldId="201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292066175" sldId="201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480484086" sldId="201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193263964" sldId="201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84188047" sldId="201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45013453" sldId="201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115775809" sldId="201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989354217" sldId="201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698206229" sldId="201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45440375" sldId="202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414385745" sldId="202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476429069" sldId="202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851145123" sldId="202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791453230" sldId="202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621708874" sldId="202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537867370" sldId="202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907185936" sldId="202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730151062" sldId="202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773929459" sldId="202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890672368" sldId="203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378336435" sldId="203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183440820" sldId="203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17543070" sldId="203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103343828" sldId="203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969613387" sldId="203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564251180" sldId="203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819046990" sldId="203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486625710" sldId="203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556445454" sldId="204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034258338" sldId="204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595754199" sldId="204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663048460" sldId="204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801464650" sldId="204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035458058" sldId="204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048947319" sldId="204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165077707" sldId="204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648285976" sldId="204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490703489" sldId="204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956846682" sldId="205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130147920" sldId="205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058902412" sldId="205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268540178" sldId="205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90571360" sldId="205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490481425" sldId="205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758454971" sldId="205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823880312" sldId="205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633586746" sldId="205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935399268" sldId="205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427529939" sldId="206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170032402" sldId="206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565768562" sldId="206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873109473" sldId="206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699668708" sldId="206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980560983" sldId="206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32905088" sldId="206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78379784" sldId="207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137141305" sldId="207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632337795" sldId="207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685612820" sldId="207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013190887" sldId="207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905483289" sldId="207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497230545" sldId="207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409030882" sldId="207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629423571" sldId="207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639207068" sldId="208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987532304" sldId="208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12731718" sldId="208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481483183" sldId="208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095412203" sldId="208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232565044" sldId="208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177223039" sldId="208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17659600" sldId="208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737375543" sldId="208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817154355" sldId="208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781558917" sldId="209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863600206" sldId="209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093841506" sldId="209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763315418" sldId="209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56635552" sldId="209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917997812" sldId="209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79923135" sldId="209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245223409" sldId="209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931468920" sldId="209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327292179" sldId="209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094914662" sldId="210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381069029" sldId="2101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044842890" sldId="2102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283458689" sldId="2103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413591490" sldId="2104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41079012" sldId="2105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493765466" sldId="2106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614128953" sldId="2107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572091207" sldId="2108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1721357593" sldId="2109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843477372" sldId="2110"/>
        </pc:sldMkLst>
      </pc:sldChg>
      <pc:sldChg chg="del">
        <pc:chgData name="kskkk1102@office.nsu.ac.kr" userId="17925614-31d0-4255-bd52-51d1dceee799" providerId="ADAL" clId="{3E600617-5727-4B92-9893-377DA871C14A}" dt="2020-10-17T13:41:37.918" v="1" actId="47"/>
        <pc:sldMkLst>
          <pc:docMk/>
          <pc:sldMk cId="2973318566" sldId="2112"/>
        </pc:sldMkLst>
      </pc:sldChg>
      <pc:sldMasterChg chg="delSldLayout">
        <pc:chgData name="kskkk1102@office.nsu.ac.kr" userId="17925614-31d0-4255-bd52-51d1dceee799" providerId="ADAL" clId="{3E600617-5727-4B92-9893-377DA871C14A}" dt="2020-10-17T13:41:19.624" v="0" actId="47"/>
        <pc:sldMasterMkLst>
          <pc:docMk/>
          <pc:sldMasterMk cId="372994006" sldId="2147483735"/>
        </pc:sldMasterMkLst>
        <pc:sldLayoutChg chg="del">
          <pc:chgData name="kskkk1102@office.nsu.ac.kr" userId="17925614-31d0-4255-bd52-51d1dceee799" providerId="ADAL" clId="{3E600617-5727-4B92-9893-377DA871C14A}" dt="2020-10-17T13:41:19.624" v="0" actId="47"/>
          <pc:sldLayoutMkLst>
            <pc:docMk/>
            <pc:sldMasterMk cId="372994006" sldId="2147483735"/>
            <pc:sldLayoutMk cId="3829397055" sldId="2147483750"/>
          </pc:sldLayoutMkLst>
        </pc:sldLayoutChg>
      </pc:sldMasterChg>
    </pc:docChg>
  </pc:docChgLst>
  <pc:docChgLst>
    <pc:chgData name="최경웅" userId="17925614-31d0-4255-bd52-51d1dceee799" providerId="ADAL" clId="{3E600617-5727-4B92-9893-377DA871C14A}"/>
    <pc:docChg chg="undo redo custSel addSld delSld modSld modSection">
      <pc:chgData name="최경웅" userId="17925614-31d0-4255-bd52-51d1dceee799" providerId="ADAL" clId="{3E600617-5727-4B92-9893-377DA871C14A}" dt="2020-10-20T09:13:01.853" v="12652" actId="1076"/>
      <pc:docMkLst>
        <pc:docMk/>
      </pc:docMkLst>
      <pc:sldChg chg="modSp mod">
        <pc:chgData name="최경웅" userId="17925614-31d0-4255-bd52-51d1dceee799" providerId="ADAL" clId="{3E600617-5727-4B92-9893-377DA871C14A}" dt="2020-10-19T18:31:14.475" v="3891" actId="2711"/>
        <pc:sldMkLst>
          <pc:docMk/>
          <pc:sldMk cId="1867102937" sldId="1117"/>
        </pc:sldMkLst>
        <pc:spChg chg="mod">
          <ac:chgData name="최경웅" userId="17925614-31d0-4255-bd52-51d1dceee799" providerId="ADAL" clId="{3E600617-5727-4B92-9893-377DA871C14A}" dt="2020-10-19T18:31:14.475" v="3891" actId="2711"/>
          <ac:spMkLst>
            <pc:docMk/>
            <pc:sldMk cId="1867102937" sldId="1117"/>
            <ac:spMk id="4" creationId="{00000000-0000-0000-0000-000000000000}"/>
          </ac:spMkLst>
        </pc:spChg>
      </pc:sldChg>
      <pc:sldChg chg="addSp delSp modSp mod">
        <pc:chgData name="최경웅" userId="17925614-31d0-4255-bd52-51d1dceee799" providerId="ADAL" clId="{3E600617-5727-4B92-9893-377DA871C14A}" dt="2020-10-19T18:31:01.049" v="3889" actId="2711"/>
        <pc:sldMkLst>
          <pc:docMk/>
          <pc:sldMk cId="3363778819" sldId="1118"/>
        </pc:sldMkLst>
        <pc:spChg chg="mod">
          <ac:chgData name="최경웅" userId="17925614-31d0-4255-bd52-51d1dceee799" providerId="ADAL" clId="{3E600617-5727-4B92-9893-377DA871C14A}" dt="2020-10-19T18:31:01.049" v="3889" actId="2711"/>
          <ac:spMkLst>
            <pc:docMk/>
            <pc:sldMk cId="3363778819" sldId="1118"/>
            <ac:spMk id="4" creationId="{00000000-0000-0000-0000-000000000000}"/>
          </ac:spMkLst>
        </pc:spChg>
        <pc:picChg chg="add mod">
          <ac:chgData name="최경웅" userId="17925614-31d0-4255-bd52-51d1dceee799" providerId="ADAL" clId="{3E600617-5727-4B92-9893-377DA871C14A}" dt="2020-10-19T16:03:26.807" v="404" actId="1076"/>
          <ac:picMkLst>
            <pc:docMk/>
            <pc:sldMk cId="3363778819" sldId="1118"/>
            <ac:picMk id="3" creationId="{C564BF1D-BB04-4E7C-A5E5-5BD5FFB3B166}"/>
          </ac:picMkLst>
        </pc:picChg>
        <pc:picChg chg="del">
          <ac:chgData name="최경웅" userId="17925614-31d0-4255-bd52-51d1dceee799" providerId="ADAL" clId="{3E600617-5727-4B92-9893-377DA871C14A}" dt="2020-10-19T15:57:14.260" v="253" actId="478"/>
          <ac:picMkLst>
            <pc:docMk/>
            <pc:sldMk cId="3363778819" sldId="1118"/>
            <ac:picMk id="5" creationId="{0B678B31-CB8E-45F9-A485-A58C86B66C58}"/>
          </ac:picMkLst>
        </pc:picChg>
        <pc:picChg chg="add del mod">
          <ac:chgData name="최경웅" userId="17925614-31d0-4255-bd52-51d1dceee799" providerId="ADAL" clId="{3E600617-5727-4B92-9893-377DA871C14A}" dt="2020-10-19T16:03:19.586" v="402" actId="21"/>
          <ac:picMkLst>
            <pc:docMk/>
            <pc:sldMk cId="3363778819" sldId="1118"/>
            <ac:picMk id="7" creationId="{6DA23AE2-A896-47F4-A973-46CF14FF016D}"/>
          </ac:picMkLst>
        </pc:picChg>
        <pc:picChg chg="del">
          <ac:chgData name="최경웅" userId="17925614-31d0-4255-bd52-51d1dceee799" providerId="ADAL" clId="{3E600617-5727-4B92-9893-377DA871C14A}" dt="2020-10-19T15:57:14.656" v="254" actId="478"/>
          <ac:picMkLst>
            <pc:docMk/>
            <pc:sldMk cId="3363778819" sldId="1118"/>
            <ac:picMk id="9" creationId="{528DB7E0-2EBB-4917-9773-128959187D64}"/>
          </ac:picMkLst>
        </pc:picChg>
        <pc:picChg chg="add del mod">
          <ac:chgData name="최경웅" userId="17925614-31d0-4255-bd52-51d1dceee799" providerId="ADAL" clId="{3E600617-5727-4B92-9893-377DA871C14A}" dt="2020-10-19T16:00:31.613" v="390" actId="21"/>
          <ac:picMkLst>
            <pc:docMk/>
            <pc:sldMk cId="3363778819" sldId="1118"/>
            <ac:picMk id="11" creationId="{DCE3334B-8753-44E6-8B9A-9C1D4AD53468}"/>
          </ac:picMkLst>
        </pc:picChg>
        <pc:picChg chg="add mod">
          <ac:chgData name="최경웅" userId="17925614-31d0-4255-bd52-51d1dceee799" providerId="ADAL" clId="{3E600617-5727-4B92-9893-377DA871C14A}" dt="2020-10-19T16:03:30.032" v="406" actId="1076"/>
          <ac:picMkLst>
            <pc:docMk/>
            <pc:sldMk cId="3363778819" sldId="1118"/>
            <ac:picMk id="13" creationId="{4FBD77D9-C9AB-4CA2-97EC-064E86AEFC14}"/>
          </ac:picMkLst>
        </pc:picChg>
      </pc:sldChg>
      <pc:sldChg chg="addSp delSp modSp mod">
        <pc:chgData name="최경웅" userId="17925614-31d0-4255-bd52-51d1dceee799" providerId="ADAL" clId="{3E600617-5727-4B92-9893-377DA871C14A}" dt="2020-10-19T19:29:01.095" v="5519" actId="20577"/>
        <pc:sldMkLst>
          <pc:docMk/>
          <pc:sldMk cId="3447267206" sldId="1119"/>
        </pc:sldMkLst>
        <pc:spChg chg="del mod">
          <ac:chgData name="최경웅" userId="17925614-31d0-4255-bd52-51d1dceee799" providerId="ADAL" clId="{3E600617-5727-4B92-9893-377DA871C14A}" dt="2020-10-19T18:16:53.894" v="3171" actId="478"/>
          <ac:spMkLst>
            <pc:docMk/>
            <pc:sldMk cId="3447267206" sldId="1119"/>
            <ac:spMk id="2" creationId="{F1322B93-C533-4392-B6DD-7BB84C23DFBD}"/>
          </ac:spMkLst>
        </pc:spChg>
        <pc:spChg chg="mod">
          <ac:chgData name="최경웅" userId="17925614-31d0-4255-bd52-51d1dceee799" providerId="ADAL" clId="{3E600617-5727-4B92-9893-377DA871C14A}" dt="2020-10-19T18:30:13.644" v="3881" actId="2711"/>
          <ac:spMkLst>
            <pc:docMk/>
            <pc:sldMk cId="3447267206" sldId="1119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9:29:01.095" v="5519" actId="20577"/>
          <ac:spMkLst>
            <pc:docMk/>
            <pc:sldMk cId="3447267206" sldId="1119"/>
            <ac:spMk id="7" creationId="{D527B873-8B9A-47DC-A076-436030273353}"/>
          </ac:spMkLst>
        </pc:spChg>
        <pc:picChg chg="del">
          <ac:chgData name="최경웅" userId="17925614-31d0-4255-bd52-51d1dceee799" providerId="ADAL" clId="{3E600617-5727-4B92-9893-377DA871C14A}" dt="2020-10-19T18:17:39.003" v="3174" actId="478"/>
          <ac:picMkLst>
            <pc:docMk/>
            <pc:sldMk cId="3447267206" sldId="1119"/>
            <ac:picMk id="5" creationId="{B9E6B56F-6AD5-49FB-BD41-80DB8D6B2C0F}"/>
          </ac:picMkLst>
        </pc:picChg>
        <pc:picChg chg="add mod">
          <ac:chgData name="최경웅" userId="17925614-31d0-4255-bd52-51d1dceee799" providerId="ADAL" clId="{3E600617-5727-4B92-9893-377DA871C14A}" dt="2020-10-19T18:25:35.189" v="3333" actId="1076"/>
          <ac:picMkLst>
            <pc:docMk/>
            <pc:sldMk cId="3447267206" sldId="1119"/>
            <ac:picMk id="6" creationId="{AB9C168C-CA81-45BA-80D6-61296CD2AF33}"/>
          </ac:picMkLst>
        </pc:picChg>
        <pc:picChg chg="add mod">
          <ac:chgData name="최경웅" userId="17925614-31d0-4255-bd52-51d1dceee799" providerId="ADAL" clId="{3E600617-5727-4B92-9893-377DA871C14A}" dt="2020-10-19T18:18:44.539" v="3185" actId="1076"/>
          <ac:picMkLst>
            <pc:docMk/>
            <pc:sldMk cId="3447267206" sldId="1119"/>
            <ac:picMk id="9" creationId="{BC4C5F22-D7A8-4555-8DD9-420523DE5849}"/>
          </ac:picMkLst>
        </pc:picChg>
        <pc:picChg chg="del">
          <ac:chgData name="최경웅" userId="17925614-31d0-4255-bd52-51d1dceee799" providerId="ADAL" clId="{3E600617-5727-4B92-9893-377DA871C14A}" dt="2020-10-19T18:16:50.785" v="3167" actId="478"/>
          <ac:picMkLst>
            <pc:docMk/>
            <pc:sldMk cId="3447267206" sldId="1119"/>
            <ac:picMk id="10" creationId="{2EC623BC-612B-4002-9446-C7EECB20B0F9}"/>
          </ac:picMkLst>
        </pc:picChg>
        <pc:picChg chg="del">
          <ac:chgData name="최경웅" userId="17925614-31d0-4255-bd52-51d1dceee799" providerId="ADAL" clId="{3E600617-5727-4B92-9893-377DA871C14A}" dt="2020-10-19T18:16:51.153" v="3168" actId="478"/>
          <ac:picMkLst>
            <pc:docMk/>
            <pc:sldMk cId="3447267206" sldId="1119"/>
            <ac:picMk id="12" creationId="{6841E9FC-1D19-4EDC-B6B6-F61B40670B50}"/>
          </ac:picMkLst>
        </pc:picChg>
      </pc:sldChg>
      <pc:sldChg chg="addSp delSp modSp mod">
        <pc:chgData name="최경웅" userId="17925614-31d0-4255-bd52-51d1dceee799" providerId="ADAL" clId="{3E600617-5727-4B92-9893-377DA871C14A}" dt="2020-10-20T09:01:54.084" v="11535" actId="14100"/>
        <pc:sldMkLst>
          <pc:docMk/>
          <pc:sldMk cId="543854473" sldId="1718"/>
        </pc:sldMkLst>
        <pc:spChg chg="mod">
          <ac:chgData name="최경웅" userId="17925614-31d0-4255-bd52-51d1dceee799" providerId="ADAL" clId="{3E600617-5727-4B92-9893-377DA871C14A}" dt="2020-10-20T09:01:21.272" v="11530"/>
          <ac:spMkLst>
            <pc:docMk/>
            <pc:sldMk cId="543854473" sldId="1718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8:33:15.810" v="11006" actId="20577"/>
          <ac:spMkLst>
            <pc:docMk/>
            <pc:sldMk cId="543854473" sldId="1718"/>
            <ac:spMk id="7" creationId="{223FDA6A-E709-42B7-B8FB-ADC8914529AC}"/>
          </ac:spMkLst>
        </pc:spChg>
        <pc:picChg chg="del">
          <ac:chgData name="최경웅" userId="17925614-31d0-4255-bd52-51d1dceee799" providerId="ADAL" clId="{3E600617-5727-4B92-9893-377DA871C14A}" dt="2020-10-20T08:43:43.504" v="11007" actId="478"/>
          <ac:picMkLst>
            <pc:docMk/>
            <pc:sldMk cId="543854473" sldId="1718"/>
            <ac:picMk id="3" creationId="{4B2FDAFB-835B-4D9F-B56D-6EB6CCE47F18}"/>
          </ac:picMkLst>
        </pc:picChg>
        <pc:picChg chg="add mod">
          <ac:chgData name="최경웅" userId="17925614-31d0-4255-bd52-51d1dceee799" providerId="ADAL" clId="{3E600617-5727-4B92-9893-377DA871C14A}" dt="2020-10-20T09:01:26.424" v="11531" actId="1076"/>
          <ac:picMkLst>
            <pc:docMk/>
            <pc:sldMk cId="543854473" sldId="1718"/>
            <ac:picMk id="5" creationId="{66D7BC1D-07E4-476E-B08B-79D1BB20DAA3}"/>
          </ac:picMkLst>
        </pc:picChg>
        <pc:picChg chg="del">
          <ac:chgData name="최경웅" userId="17925614-31d0-4255-bd52-51d1dceee799" providerId="ADAL" clId="{3E600617-5727-4B92-9893-377DA871C14A}" dt="2020-10-20T08:43:43.504" v="11007" actId="478"/>
          <ac:picMkLst>
            <pc:docMk/>
            <pc:sldMk cId="543854473" sldId="1718"/>
            <ac:picMk id="8" creationId="{5648D4A4-8ADF-4770-B048-F5F0D9F09900}"/>
          </ac:picMkLst>
        </pc:picChg>
        <pc:picChg chg="add del mod">
          <ac:chgData name="최경웅" userId="17925614-31d0-4255-bd52-51d1dceee799" providerId="ADAL" clId="{3E600617-5727-4B92-9893-377DA871C14A}" dt="2020-10-20T08:58:43.035" v="11254" actId="478"/>
          <ac:picMkLst>
            <pc:docMk/>
            <pc:sldMk cId="543854473" sldId="1718"/>
            <ac:picMk id="9" creationId="{61AC489B-AD43-497A-A0C6-C48A741B94D0}"/>
          </ac:picMkLst>
        </pc:picChg>
        <pc:picChg chg="del">
          <ac:chgData name="최경웅" userId="17925614-31d0-4255-bd52-51d1dceee799" providerId="ADAL" clId="{3E600617-5727-4B92-9893-377DA871C14A}" dt="2020-10-20T08:43:43.504" v="11007" actId="478"/>
          <ac:picMkLst>
            <pc:docMk/>
            <pc:sldMk cId="543854473" sldId="1718"/>
            <ac:picMk id="11" creationId="{654E32EC-9A5F-4025-BB3E-AC981F53C623}"/>
          </ac:picMkLst>
        </pc:picChg>
        <pc:picChg chg="add mod">
          <ac:chgData name="최경웅" userId="17925614-31d0-4255-bd52-51d1dceee799" providerId="ADAL" clId="{3E600617-5727-4B92-9893-377DA871C14A}" dt="2020-10-20T09:01:54.084" v="11535" actId="14100"/>
          <ac:picMkLst>
            <pc:docMk/>
            <pc:sldMk cId="543854473" sldId="1718"/>
            <ac:picMk id="12" creationId="{3FA1775B-378B-48E8-A7EE-BAFBA8809E74}"/>
          </ac:picMkLst>
        </pc:picChg>
      </pc:sldChg>
      <pc:sldChg chg="addSp delSp modSp mod">
        <pc:chgData name="최경웅" userId="17925614-31d0-4255-bd52-51d1dceee799" providerId="ADAL" clId="{3E600617-5727-4B92-9893-377DA871C14A}" dt="2020-10-20T05:23:25.700" v="9658"/>
        <pc:sldMkLst>
          <pc:docMk/>
          <pc:sldMk cId="684746514" sldId="1719"/>
        </pc:sldMkLst>
        <pc:spChg chg="mod">
          <ac:chgData name="최경웅" userId="17925614-31d0-4255-bd52-51d1dceee799" providerId="ADAL" clId="{3E600617-5727-4B92-9893-377DA871C14A}" dt="2020-10-20T05:23:25.700" v="9658"/>
          <ac:spMkLst>
            <pc:docMk/>
            <pc:sldMk cId="684746514" sldId="1719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5:22:20.621" v="9278"/>
          <ac:spMkLst>
            <pc:docMk/>
            <pc:sldMk cId="684746514" sldId="1719"/>
            <ac:spMk id="7" creationId="{223FDA6A-E709-42B7-B8FB-ADC8914529AC}"/>
          </ac:spMkLst>
        </pc:spChg>
        <pc:picChg chg="add mod">
          <ac:chgData name="최경웅" userId="17925614-31d0-4255-bd52-51d1dceee799" providerId="ADAL" clId="{3E600617-5727-4B92-9893-377DA871C14A}" dt="2020-10-20T05:18:23.260" v="9240" actId="1076"/>
          <ac:picMkLst>
            <pc:docMk/>
            <pc:sldMk cId="684746514" sldId="1719"/>
            <ac:picMk id="3" creationId="{5AEC43BF-CA61-44C1-B665-22BCC2B2429C}"/>
          </ac:picMkLst>
        </pc:picChg>
        <pc:picChg chg="del">
          <ac:chgData name="최경웅" userId="17925614-31d0-4255-bd52-51d1dceee799" providerId="ADAL" clId="{3E600617-5727-4B92-9893-377DA871C14A}" dt="2020-10-20T05:16:09.151" v="9030" actId="478"/>
          <ac:picMkLst>
            <pc:docMk/>
            <pc:sldMk cId="684746514" sldId="1719"/>
            <ac:picMk id="5" creationId="{81CC393F-4941-46D6-8C0F-AEC6A8002F7F}"/>
          </ac:picMkLst>
        </pc:picChg>
        <pc:picChg chg="del">
          <ac:chgData name="최경웅" userId="17925614-31d0-4255-bd52-51d1dceee799" providerId="ADAL" clId="{3E600617-5727-4B92-9893-377DA871C14A}" dt="2020-10-20T05:16:08.677" v="9029" actId="478"/>
          <ac:picMkLst>
            <pc:docMk/>
            <pc:sldMk cId="684746514" sldId="1719"/>
            <ac:picMk id="8" creationId="{A75BD152-E74D-48F6-BAA9-DD440BC66BBD}"/>
          </ac:picMkLst>
        </pc:picChg>
        <pc:picChg chg="add mod">
          <ac:chgData name="최경웅" userId="17925614-31d0-4255-bd52-51d1dceee799" providerId="ADAL" clId="{3E600617-5727-4B92-9893-377DA871C14A}" dt="2020-10-20T05:18:17.346" v="9237" actId="1076"/>
          <ac:picMkLst>
            <pc:docMk/>
            <pc:sldMk cId="684746514" sldId="1719"/>
            <ac:picMk id="9" creationId="{476877C2-BE65-4BCB-80B4-8F8192B4925F}"/>
          </ac:picMkLst>
        </pc:picChg>
        <pc:picChg chg="del">
          <ac:chgData name="최경웅" userId="17925614-31d0-4255-bd52-51d1dceee799" providerId="ADAL" clId="{3E600617-5727-4B92-9893-377DA871C14A}" dt="2020-10-20T05:16:07.121" v="9028" actId="478"/>
          <ac:picMkLst>
            <pc:docMk/>
            <pc:sldMk cId="684746514" sldId="1719"/>
            <ac:picMk id="10" creationId="{4E4696F9-4868-4A85-8B63-6928D620C1B9}"/>
          </ac:picMkLst>
        </pc:picChg>
        <pc:picChg chg="add mod">
          <ac:chgData name="최경웅" userId="17925614-31d0-4255-bd52-51d1dceee799" providerId="ADAL" clId="{3E600617-5727-4B92-9893-377DA871C14A}" dt="2020-10-20T05:18:20.657" v="9239" actId="1076"/>
          <ac:picMkLst>
            <pc:docMk/>
            <pc:sldMk cId="684746514" sldId="1719"/>
            <ac:picMk id="12" creationId="{94A56797-2EA6-4314-9155-B7865D178EB2}"/>
          </ac:picMkLst>
        </pc:picChg>
      </pc:sldChg>
      <pc:sldChg chg="addSp delSp modSp mod">
        <pc:chgData name="최경웅" userId="17925614-31d0-4255-bd52-51d1dceee799" providerId="ADAL" clId="{3E600617-5727-4B92-9893-377DA871C14A}" dt="2020-10-19T18:30:55.954" v="3888" actId="2711"/>
        <pc:sldMkLst>
          <pc:docMk/>
          <pc:sldMk cId="12585826" sldId="1944"/>
        </pc:sldMkLst>
        <pc:spChg chg="mod">
          <ac:chgData name="최경웅" userId="17925614-31d0-4255-bd52-51d1dceee799" providerId="ADAL" clId="{3E600617-5727-4B92-9893-377DA871C14A}" dt="2020-10-19T18:30:55.954" v="3888" actId="2711"/>
          <ac:spMkLst>
            <pc:docMk/>
            <pc:sldMk cId="12585826" sldId="1944"/>
            <ac:spMk id="4" creationId="{00000000-0000-0000-0000-000000000000}"/>
          </ac:spMkLst>
        </pc:spChg>
        <pc:picChg chg="add mod">
          <ac:chgData name="최경웅" userId="17925614-31d0-4255-bd52-51d1dceee799" providerId="ADAL" clId="{3E600617-5727-4B92-9893-377DA871C14A}" dt="2020-10-19T16:07:36.314" v="770" actId="1076"/>
          <ac:picMkLst>
            <pc:docMk/>
            <pc:sldMk cId="12585826" sldId="1944"/>
            <ac:picMk id="2" creationId="{05E0897D-D78B-4540-B815-A9C92AD37719}"/>
          </ac:picMkLst>
        </pc:picChg>
        <pc:picChg chg="del">
          <ac:chgData name="최경웅" userId="17925614-31d0-4255-bd52-51d1dceee799" providerId="ADAL" clId="{3E600617-5727-4B92-9893-377DA871C14A}" dt="2020-10-19T16:00:34.885" v="392" actId="478"/>
          <ac:picMkLst>
            <pc:docMk/>
            <pc:sldMk cId="12585826" sldId="1944"/>
            <ac:picMk id="3" creationId="{BDA9862F-62EF-40E2-A472-62AD7D27F86A}"/>
          </ac:picMkLst>
        </pc:picChg>
        <pc:picChg chg="del">
          <ac:chgData name="최경웅" userId="17925614-31d0-4255-bd52-51d1dceee799" providerId="ADAL" clId="{3E600617-5727-4B92-9893-377DA871C14A}" dt="2020-10-19T16:00:35.386" v="393" actId="478"/>
          <ac:picMkLst>
            <pc:docMk/>
            <pc:sldMk cId="12585826" sldId="1944"/>
            <ac:picMk id="7" creationId="{4ACEF772-1255-4C59-A9E8-C007FAA58FAA}"/>
          </ac:picMkLst>
        </pc:picChg>
        <pc:picChg chg="add mod">
          <ac:chgData name="최경웅" userId="17925614-31d0-4255-bd52-51d1dceee799" providerId="ADAL" clId="{3E600617-5727-4B92-9893-377DA871C14A}" dt="2020-10-19T16:07:34.891" v="769" actId="1076"/>
          <ac:picMkLst>
            <pc:docMk/>
            <pc:sldMk cId="12585826" sldId="1944"/>
            <ac:picMk id="9" creationId="{0578F1A8-DB68-4C05-8B19-29847C666CFD}"/>
          </ac:picMkLst>
        </pc:picChg>
      </pc:sldChg>
      <pc:sldChg chg="modSp mod">
        <pc:chgData name="최경웅" userId="17925614-31d0-4255-bd52-51d1dceee799" providerId="ADAL" clId="{3E600617-5727-4B92-9893-377DA871C14A}" dt="2020-10-19T18:30:33.020" v="3884" actId="2711"/>
        <pc:sldMkLst>
          <pc:docMk/>
          <pc:sldMk cId="770328289" sldId="1945"/>
        </pc:sldMkLst>
        <pc:spChg chg="mod">
          <ac:chgData name="최경웅" userId="17925614-31d0-4255-bd52-51d1dceee799" providerId="ADAL" clId="{3E600617-5727-4B92-9893-377DA871C14A}" dt="2020-10-19T18:30:33.020" v="3884" actId="2711"/>
          <ac:spMkLst>
            <pc:docMk/>
            <pc:sldMk cId="770328289" sldId="1945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7:22:10.451" v="2418" actId="20577"/>
          <ac:spMkLst>
            <pc:docMk/>
            <pc:sldMk cId="770328289" sldId="1945"/>
            <ac:spMk id="8" creationId="{6D34B6E3-DABE-4100-A8C8-B8CE85260D5D}"/>
          </ac:spMkLst>
        </pc:spChg>
      </pc:sldChg>
      <pc:sldChg chg="addSp delSp modSp mod">
        <pc:chgData name="최경웅" userId="17925614-31d0-4255-bd52-51d1dceee799" providerId="ADAL" clId="{3E600617-5727-4B92-9893-377DA871C14A}" dt="2020-10-19T19:27:02.868" v="5460"/>
        <pc:sldMkLst>
          <pc:docMk/>
          <pc:sldMk cId="714574191" sldId="1946"/>
        </pc:sldMkLst>
        <pc:spChg chg="mod">
          <ac:chgData name="최경웅" userId="17925614-31d0-4255-bd52-51d1dceee799" providerId="ADAL" clId="{3E600617-5727-4B92-9893-377DA871C14A}" dt="2020-10-19T18:48:58.093" v="4652" actId="14100"/>
          <ac:spMkLst>
            <pc:docMk/>
            <pc:sldMk cId="714574191" sldId="1946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9:27:02.868" v="5460"/>
          <ac:spMkLst>
            <pc:docMk/>
            <pc:sldMk cId="714574191" sldId="1946"/>
            <ac:spMk id="7" creationId="{D527B873-8B9A-47DC-A076-436030273353}"/>
          </ac:spMkLst>
        </pc:spChg>
        <pc:spChg chg="del">
          <ac:chgData name="최경웅" userId="17925614-31d0-4255-bd52-51d1dceee799" providerId="ADAL" clId="{3E600617-5727-4B92-9893-377DA871C14A}" dt="2020-10-19T18:45:51.113" v="4417" actId="478"/>
          <ac:spMkLst>
            <pc:docMk/>
            <pc:sldMk cId="714574191" sldId="1946"/>
            <ac:spMk id="16" creationId="{0B73FEBD-6396-48C6-A076-B74645DB0059}"/>
          </ac:spMkLst>
        </pc:spChg>
        <pc:spChg chg="del">
          <ac:chgData name="최경웅" userId="17925614-31d0-4255-bd52-51d1dceee799" providerId="ADAL" clId="{3E600617-5727-4B92-9893-377DA871C14A}" dt="2020-10-19T18:45:49.070" v="4416" actId="478"/>
          <ac:spMkLst>
            <pc:docMk/>
            <pc:sldMk cId="714574191" sldId="1946"/>
            <ac:spMk id="17" creationId="{2E76E855-5CD7-4F22-B642-2837DD6ECE5E}"/>
          </ac:spMkLst>
        </pc:spChg>
        <pc:spChg chg="del">
          <ac:chgData name="최경웅" userId="17925614-31d0-4255-bd52-51d1dceee799" providerId="ADAL" clId="{3E600617-5727-4B92-9893-377DA871C14A}" dt="2020-10-19T18:45:49.070" v="4416" actId="478"/>
          <ac:spMkLst>
            <pc:docMk/>
            <pc:sldMk cId="714574191" sldId="1946"/>
            <ac:spMk id="19" creationId="{8DD8F132-863A-487E-A15E-F0EC3077D393}"/>
          </ac:spMkLst>
        </pc:spChg>
        <pc:picChg chg="add mod">
          <ac:chgData name="최경웅" userId="17925614-31d0-4255-bd52-51d1dceee799" providerId="ADAL" clId="{3E600617-5727-4B92-9893-377DA871C14A}" dt="2020-10-19T18:49:04.050" v="4656" actId="1076"/>
          <ac:picMkLst>
            <pc:docMk/>
            <pc:sldMk cId="714574191" sldId="1946"/>
            <ac:picMk id="3" creationId="{8037158D-78A6-4F94-AE0F-3AACE43C8442}"/>
          </ac:picMkLst>
        </pc:picChg>
        <pc:picChg chg="del">
          <ac:chgData name="최경웅" userId="17925614-31d0-4255-bd52-51d1dceee799" providerId="ADAL" clId="{3E600617-5727-4B92-9893-377DA871C14A}" dt="2020-10-19T18:39:17.038" v="4405" actId="478"/>
          <ac:picMkLst>
            <pc:docMk/>
            <pc:sldMk cId="714574191" sldId="1946"/>
            <ac:picMk id="6" creationId="{3A7ED0F9-4726-4E35-80B7-8808729AC60D}"/>
          </ac:picMkLst>
        </pc:picChg>
        <pc:picChg chg="add del mod">
          <ac:chgData name="최경웅" userId="17925614-31d0-4255-bd52-51d1dceee799" providerId="ADAL" clId="{3E600617-5727-4B92-9893-377DA871C14A}" dt="2020-10-19T18:45:49.070" v="4416" actId="478"/>
          <ac:picMkLst>
            <pc:docMk/>
            <pc:sldMk cId="714574191" sldId="1946"/>
            <ac:picMk id="8" creationId="{81DC12B2-D59A-4B1C-85F7-2759ADD864CB}"/>
          </ac:picMkLst>
        </pc:picChg>
        <pc:picChg chg="del">
          <ac:chgData name="최경웅" userId="17925614-31d0-4255-bd52-51d1dceee799" providerId="ADAL" clId="{3E600617-5727-4B92-9893-377DA871C14A}" dt="2020-10-19T18:39:39.559" v="4408" actId="478"/>
          <ac:picMkLst>
            <pc:docMk/>
            <pc:sldMk cId="714574191" sldId="1946"/>
            <ac:picMk id="9" creationId="{25A681FC-A966-4EC0-AB3B-60FCA05F27E7}"/>
          </ac:picMkLst>
        </pc:picChg>
        <pc:picChg chg="add mod">
          <ac:chgData name="최경웅" userId="17925614-31d0-4255-bd52-51d1dceee799" providerId="ADAL" clId="{3E600617-5727-4B92-9893-377DA871C14A}" dt="2020-10-19T18:49:02.361" v="4655" actId="1076"/>
          <ac:picMkLst>
            <pc:docMk/>
            <pc:sldMk cId="714574191" sldId="1946"/>
            <ac:picMk id="11" creationId="{B71A0266-9014-40F5-BE4A-0DB823FCC45D}"/>
          </ac:picMkLst>
        </pc:picChg>
        <pc:picChg chg="del">
          <ac:chgData name="최경웅" userId="17925614-31d0-4255-bd52-51d1dceee799" providerId="ADAL" clId="{3E600617-5727-4B92-9893-377DA871C14A}" dt="2020-10-19T18:45:49.070" v="4416" actId="478"/>
          <ac:picMkLst>
            <pc:docMk/>
            <pc:sldMk cId="714574191" sldId="1946"/>
            <ac:picMk id="13" creationId="{D1924DD7-2DE1-42F1-AC93-7168219B5F65}"/>
          </ac:picMkLst>
        </pc:picChg>
        <pc:picChg chg="add del mod">
          <ac:chgData name="최경웅" userId="17925614-31d0-4255-bd52-51d1dceee799" providerId="ADAL" clId="{3E600617-5727-4B92-9893-377DA871C14A}" dt="2020-10-19T18:49:00.929" v="4654" actId="478"/>
          <ac:picMkLst>
            <pc:docMk/>
            <pc:sldMk cId="714574191" sldId="1946"/>
            <ac:picMk id="14" creationId="{132FFC2F-9430-4028-98E0-371BA7F6261A}"/>
          </ac:picMkLst>
        </pc:picChg>
        <pc:picChg chg="del">
          <ac:chgData name="최경웅" userId="17925614-31d0-4255-bd52-51d1dceee799" providerId="ADAL" clId="{3E600617-5727-4B92-9893-377DA871C14A}" dt="2020-10-19T18:45:49.070" v="4416" actId="478"/>
          <ac:picMkLst>
            <pc:docMk/>
            <pc:sldMk cId="714574191" sldId="1946"/>
            <ac:picMk id="15" creationId="{8F49BAFD-7BBC-4D25-9184-42FB81635235}"/>
          </ac:picMkLst>
        </pc:picChg>
      </pc:sldChg>
      <pc:sldChg chg="addSp delSp modSp mod">
        <pc:chgData name="최경웅" userId="17925614-31d0-4255-bd52-51d1dceee799" providerId="ADAL" clId="{3E600617-5727-4B92-9893-377DA871C14A}" dt="2020-10-19T19:18:02.734" v="5278"/>
        <pc:sldMkLst>
          <pc:docMk/>
          <pc:sldMk cId="967464912" sldId="1947"/>
        </pc:sldMkLst>
        <pc:spChg chg="mod">
          <ac:chgData name="최경웅" userId="17925614-31d0-4255-bd52-51d1dceee799" providerId="ADAL" clId="{3E600617-5727-4B92-9893-377DA871C14A}" dt="2020-10-19T19:18:02.734" v="5278"/>
          <ac:spMkLst>
            <pc:docMk/>
            <pc:sldMk cId="967464912" sldId="1947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9:16:47.597" v="5137" actId="1076"/>
          <ac:spMkLst>
            <pc:docMk/>
            <pc:sldMk cId="967464912" sldId="1947"/>
            <ac:spMk id="18" creationId="{57F845D0-9717-47A7-A495-B1A3A429410B}"/>
          </ac:spMkLst>
        </pc:spChg>
        <pc:picChg chg="del">
          <ac:chgData name="최경웅" userId="17925614-31d0-4255-bd52-51d1dceee799" providerId="ADAL" clId="{3E600617-5727-4B92-9893-377DA871C14A}" dt="2020-10-19T19:10:28.953" v="4941" actId="478"/>
          <ac:picMkLst>
            <pc:docMk/>
            <pc:sldMk cId="967464912" sldId="1947"/>
            <ac:picMk id="3" creationId="{71E2666C-7EEE-4039-8110-EF1135D4F1E8}"/>
          </ac:picMkLst>
        </pc:picChg>
        <pc:picChg chg="add mod">
          <ac:chgData name="최경웅" userId="17925614-31d0-4255-bd52-51d1dceee799" providerId="ADAL" clId="{3E600617-5727-4B92-9893-377DA871C14A}" dt="2020-10-19T19:16:40.487" v="5134" actId="1076"/>
          <ac:picMkLst>
            <pc:docMk/>
            <pc:sldMk cId="967464912" sldId="1947"/>
            <ac:picMk id="5" creationId="{78010242-FEAE-4613-8444-047F886CF957}"/>
          </ac:picMkLst>
        </pc:picChg>
        <pc:picChg chg="del">
          <ac:chgData name="최경웅" userId="17925614-31d0-4255-bd52-51d1dceee799" providerId="ADAL" clId="{3E600617-5727-4B92-9893-377DA871C14A}" dt="2020-10-19T19:10:47.723" v="4945" actId="478"/>
          <ac:picMkLst>
            <pc:docMk/>
            <pc:sldMk cId="967464912" sldId="1947"/>
            <ac:picMk id="8" creationId="{CD1C8BC9-14D9-4E4E-BF11-9FBA0C474F62}"/>
          </ac:picMkLst>
        </pc:picChg>
        <pc:picChg chg="add mod">
          <ac:chgData name="최경웅" userId="17925614-31d0-4255-bd52-51d1dceee799" providerId="ADAL" clId="{3E600617-5727-4B92-9893-377DA871C14A}" dt="2020-10-19T19:16:43.985" v="5136" actId="1076"/>
          <ac:picMkLst>
            <pc:docMk/>
            <pc:sldMk cId="967464912" sldId="1947"/>
            <ac:picMk id="9" creationId="{87EDDA7D-AB0D-4EC5-9B5E-CA3976CC0ABA}"/>
          </ac:picMkLst>
        </pc:picChg>
        <pc:picChg chg="del mod">
          <ac:chgData name="최경웅" userId="17925614-31d0-4255-bd52-51d1dceee799" providerId="ADAL" clId="{3E600617-5727-4B92-9893-377DA871C14A}" dt="2020-10-19T19:13:55.428" v="4950" actId="478"/>
          <ac:picMkLst>
            <pc:docMk/>
            <pc:sldMk cId="967464912" sldId="1947"/>
            <ac:picMk id="11" creationId="{FFB7AD1D-9A48-4FC6-81BE-82BE62BA6C13}"/>
          </ac:picMkLst>
        </pc:picChg>
        <pc:picChg chg="add mod">
          <ac:chgData name="최경웅" userId="17925614-31d0-4255-bd52-51d1dceee799" providerId="ADAL" clId="{3E600617-5727-4B92-9893-377DA871C14A}" dt="2020-10-19T19:16:42.756" v="5135" actId="1076"/>
          <ac:picMkLst>
            <pc:docMk/>
            <pc:sldMk cId="967464912" sldId="1947"/>
            <ac:picMk id="12" creationId="{C49F7042-879E-4964-832A-F855266D9EBC}"/>
          </ac:picMkLst>
        </pc:picChg>
        <pc:picChg chg="del">
          <ac:chgData name="최경웅" userId="17925614-31d0-4255-bd52-51d1dceee799" providerId="ADAL" clId="{3E600617-5727-4B92-9893-377DA871C14A}" dt="2020-10-19T19:15:03.457" v="4957" actId="478"/>
          <ac:picMkLst>
            <pc:docMk/>
            <pc:sldMk cId="967464912" sldId="1947"/>
            <ac:picMk id="14" creationId="{D6397886-D335-4D93-8D02-B756DE78FDEE}"/>
          </ac:picMkLst>
        </pc:picChg>
        <pc:picChg chg="add mod">
          <ac:chgData name="최경웅" userId="17925614-31d0-4255-bd52-51d1dceee799" providerId="ADAL" clId="{3E600617-5727-4B92-9893-377DA871C14A}" dt="2020-10-19T19:16:47.597" v="5137" actId="1076"/>
          <ac:picMkLst>
            <pc:docMk/>
            <pc:sldMk cId="967464912" sldId="1947"/>
            <ac:picMk id="15" creationId="{B0557B4D-28AA-4D39-B16D-629AC07D5ED7}"/>
          </ac:picMkLst>
        </pc:picChg>
      </pc:sldChg>
      <pc:sldChg chg="addSp delSp modSp mod">
        <pc:chgData name="최경웅" userId="17925614-31d0-4255-bd52-51d1dceee799" providerId="ADAL" clId="{3E600617-5727-4B92-9893-377DA871C14A}" dt="2020-10-20T04:20:05.866" v="7406" actId="20577"/>
        <pc:sldMkLst>
          <pc:docMk/>
          <pc:sldMk cId="2622017188" sldId="1948"/>
        </pc:sldMkLst>
        <pc:spChg chg="mod">
          <ac:chgData name="최경웅" userId="17925614-31d0-4255-bd52-51d1dceee799" providerId="ADAL" clId="{3E600617-5727-4B92-9893-377DA871C14A}" dt="2020-10-20T04:19:42.829" v="7404" actId="20577"/>
          <ac:spMkLst>
            <pc:docMk/>
            <pc:sldMk cId="2622017188" sldId="1948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4:20:05.866" v="7406" actId="20577"/>
          <ac:spMkLst>
            <pc:docMk/>
            <pc:sldMk cId="2622017188" sldId="1948"/>
            <ac:spMk id="7" creationId="{D527B873-8B9A-47DC-A076-436030273353}"/>
          </ac:spMkLst>
        </pc:spChg>
        <pc:spChg chg="del">
          <ac:chgData name="최경웅" userId="17925614-31d0-4255-bd52-51d1dceee799" providerId="ADAL" clId="{3E600617-5727-4B92-9893-377DA871C14A}" dt="2020-10-20T04:15:47.522" v="6967" actId="478"/>
          <ac:spMkLst>
            <pc:docMk/>
            <pc:sldMk cId="2622017188" sldId="1948"/>
            <ac:spMk id="16" creationId="{5068E0F6-B190-419D-A4EF-9D0360ED67EA}"/>
          </ac:spMkLst>
        </pc:spChg>
        <pc:spChg chg="del">
          <ac:chgData name="최경웅" userId="17925614-31d0-4255-bd52-51d1dceee799" providerId="ADAL" clId="{3E600617-5727-4B92-9893-377DA871C14A}" dt="2020-10-20T04:15:47.522" v="6967" actId="478"/>
          <ac:spMkLst>
            <pc:docMk/>
            <pc:sldMk cId="2622017188" sldId="1948"/>
            <ac:spMk id="17" creationId="{315E89AE-E80E-41EB-B019-75BE5AECD244}"/>
          </ac:spMkLst>
        </pc:spChg>
        <pc:picChg chg="add mod">
          <ac:chgData name="최경웅" userId="17925614-31d0-4255-bd52-51d1dceee799" providerId="ADAL" clId="{3E600617-5727-4B92-9893-377DA871C14A}" dt="2020-10-20T04:18:44.120" v="7203" actId="1076"/>
          <ac:picMkLst>
            <pc:docMk/>
            <pc:sldMk cId="2622017188" sldId="1948"/>
            <ac:picMk id="3" creationId="{2D2EBF3E-3D34-4505-89B8-C9E2F86A8CB2}"/>
          </ac:picMkLst>
        </pc:picChg>
        <pc:picChg chg="del">
          <ac:chgData name="최경웅" userId="17925614-31d0-4255-bd52-51d1dceee799" providerId="ADAL" clId="{3E600617-5727-4B92-9893-377DA871C14A}" dt="2020-10-20T04:15:47.522" v="6967" actId="478"/>
          <ac:picMkLst>
            <pc:docMk/>
            <pc:sldMk cId="2622017188" sldId="1948"/>
            <ac:picMk id="5" creationId="{2164EE5A-81EE-41CC-9BF3-7EC5F986E32D}"/>
          </ac:picMkLst>
        </pc:picChg>
        <pc:picChg chg="add mod">
          <ac:chgData name="최경웅" userId="17925614-31d0-4255-bd52-51d1dceee799" providerId="ADAL" clId="{3E600617-5727-4B92-9893-377DA871C14A}" dt="2020-10-20T04:18:45.445" v="7204" actId="1076"/>
          <ac:picMkLst>
            <pc:docMk/>
            <pc:sldMk cId="2622017188" sldId="1948"/>
            <ac:picMk id="8" creationId="{C10EDF91-8236-4FB2-A0F7-0437EA7809C9}"/>
          </ac:picMkLst>
        </pc:picChg>
        <pc:picChg chg="del">
          <ac:chgData name="최경웅" userId="17925614-31d0-4255-bd52-51d1dceee799" providerId="ADAL" clId="{3E600617-5727-4B92-9893-377DA871C14A}" dt="2020-10-20T04:15:47.522" v="6967" actId="478"/>
          <ac:picMkLst>
            <pc:docMk/>
            <pc:sldMk cId="2622017188" sldId="1948"/>
            <ac:picMk id="9" creationId="{43C10F48-CA6B-472C-BD5C-B1F7E26A0C1E}"/>
          </ac:picMkLst>
        </pc:picChg>
        <pc:picChg chg="add mod">
          <ac:chgData name="최경웅" userId="17925614-31d0-4255-bd52-51d1dceee799" providerId="ADAL" clId="{3E600617-5727-4B92-9893-377DA871C14A}" dt="2020-10-20T04:19:05.876" v="7207" actId="14100"/>
          <ac:picMkLst>
            <pc:docMk/>
            <pc:sldMk cId="2622017188" sldId="1948"/>
            <ac:picMk id="11" creationId="{04978D37-644E-4287-84DE-35BBB73A7021}"/>
          </ac:picMkLst>
        </pc:picChg>
        <pc:picChg chg="del">
          <ac:chgData name="최경웅" userId="17925614-31d0-4255-bd52-51d1dceee799" providerId="ADAL" clId="{3E600617-5727-4B92-9893-377DA871C14A}" dt="2020-10-20T04:15:47.522" v="6967" actId="478"/>
          <ac:picMkLst>
            <pc:docMk/>
            <pc:sldMk cId="2622017188" sldId="1948"/>
            <ac:picMk id="12" creationId="{A836C40B-8801-41BD-88CE-C7FEA006402F}"/>
          </ac:picMkLst>
        </pc:picChg>
        <pc:picChg chg="del">
          <ac:chgData name="최경웅" userId="17925614-31d0-4255-bd52-51d1dceee799" providerId="ADAL" clId="{3E600617-5727-4B92-9893-377DA871C14A}" dt="2020-10-20T04:15:47.522" v="6967" actId="478"/>
          <ac:picMkLst>
            <pc:docMk/>
            <pc:sldMk cId="2622017188" sldId="1948"/>
            <ac:picMk id="15" creationId="{962C7F76-8FC1-4573-BC40-89E6F9942AE1}"/>
          </ac:picMkLst>
        </pc:picChg>
      </pc:sldChg>
      <pc:sldChg chg="addSp delSp modSp mod">
        <pc:chgData name="최경웅" userId="17925614-31d0-4255-bd52-51d1dceee799" providerId="ADAL" clId="{3E600617-5727-4B92-9893-377DA871C14A}" dt="2020-10-20T08:33:09.807" v="10991" actId="20577"/>
        <pc:sldMkLst>
          <pc:docMk/>
          <pc:sldMk cId="1805858302" sldId="1949"/>
        </pc:sldMkLst>
        <pc:spChg chg="mod">
          <ac:chgData name="최경웅" userId="17925614-31d0-4255-bd52-51d1dceee799" providerId="ADAL" clId="{3E600617-5727-4B92-9893-377DA871C14A}" dt="2020-10-20T08:32:22.694" v="10977" actId="20577"/>
          <ac:spMkLst>
            <pc:docMk/>
            <pc:sldMk cId="1805858302" sldId="1949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8:33:09.807" v="10991" actId="20577"/>
          <ac:spMkLst>
            <pc:docMk/>
            <pc:sldMk cId="1805858302" sldId="1949"/>
            <ac:spMk id="7" creationId="{223FDA6A-E709-42B7-B8FB-ADC8914529AC}"/>
          </ac:spMkLst>
        </pc:spChg>
        <pc:picChg chg="del">
          <ac:chgData name="최경웅" userId="17925614-31d0-4255-bd52-51d1dceee799" providerId="ADAL" clId="{3E600617-5727-4B92-9893-377DA871C14A}" dt="2020-10-20T08:27:35.706" v="10596" actId="478"/>
          <ac:picMkLst>
            <pc:docMk/>
            <pc:sldMk cId="1805858302" sldId="1949"/>
            <ac:picMk id="3" creationId="{3205F3A7-8DEE-4F52-8C11-B1A1C593F164}"/>
          </ac:picMkLst>
        </pc:picChg>
        <pc:picChg chg="add mod">
          <ac:chgData name="최경웅" userId="17925614-31d0-4255-bd52-51d1dceee799" providerId="ADAL" clId="{3E600617-5727-4B92-9893-377DA871C14A}" dt="2020-10-20T08:32:51.687" v="10987" actId="1076"/>
          <ac:picMkLst>
            <pc:docMk/>
            <pc:sldMk cId="1805858302" sldId="1949"/>
            <ac:picMk id="5" creationId="{C544D44E-2919-4DDE-9170-D9FF9B8C8A07}"/>
          </ac:picMkLst>
        </pc:picChg>
        <pc:picChg chg="add mod">
          <ac:chgData name="최경웅" userId="17925614-31d0-4255-bd52-51d1dceee799" providerId="ADAL" clId="{3E600617-5727-4B92-9893-377DA871C14A}" dt="2020-10-20T08:32:57.091" v="10988" actId="1076"/>
          <ac:picMkLst>
            <pc:docMk/>
            <pc:sldMk cId="1805858302" sldId="1949"/>
            <ac:picMk id="8" creationId="{4CC7E3E5-9568-4252-A328-133BFDD245E8}"/>
          </ac:picMkLst>
        </pc:picChg>
        <pc:picChg chg="del">
          <ac:chgData name="최경웅" userId="17925614-31d0-4255-bd52-51d1dceee799" providerId="ADAL" clId="{3E600617-5727-4B92-9893-377DA871C14A}" dt="2020-10-20T08:27:36.019" v="10597" actId="478"/>
          <ac:picMkLst>
            <pc:docMk/>
            <pc:sldMk cId="1805858302" sldId="1949"/>
            <ac:picMk id="9" creationId="{6CA097AD-64D1-45FF-898A-7631A1056B7C}"/>
          </ac:picMkLst>
        </pc:picChg>
        <pc:picChg chg="add mod">
          <ac:chgData name="최경웅" userId="17925614-31d0-4255-bd52-51d1dceee799" providerId="ADAL" clId="{3E600617-5727-4B92-9893-377DA871C14A}" dt="2020-10-20T08:32:40.640" v="10985" actId="1076"/>
          <ac:picMkLst>
            <pc:docMk/>
            <pc:sldMk cId="1805858302" sldId="1949"/>
            <ac:picMk id="11" creationId="{0896699D-801A-43D1-9E98-C1D6A088ACE9}"/>
          </ac:picMkLst>
        </pc:picChg>
        <pc:picChg chg="del">
          <ac:chgData name="최경웅" userId="17925614-31d0-4255-bd52-51d1dceee799" providerId="ADAL" clId="{3E600617-5727-4B92-9893-377DA871C14A}" dt="2020-10-20T08:27:36.394" v="10598" actId="478"/>
          <ac:picMkLst>
            <pc:docMk/>
            <pc:sldMk cId="1805858302" sldId="1949"/>
            <ac:picMk id="12" creationId="{39AC7092-C43D-43ED-9EA5-1FE11FD45857}"/>
          </ac:picMkLst>
        </pc:picChg>
        <pc:picChg chg="add mod">
          <ac:chgData name="최경웅" userId="17925614-31d0-4255-bd52-51d1dceee799" providerId="ADAL" clId="{3E600617-5727-4B92-9893-377DA871C14A}" dt="2020-10-20T08:32:59.470" v="10989" actId="1076"/>
          <ac:picMkLst>
            <pc:docMk/>
            <pc:sldMk cId="1805858302" sldId="1949"/>
            <ac:picMk id="14" creationId="{118DA7D0-2C6A-4202-86F7-5725F3056A0C}"/>
          </ac:picMkLst>
        </pc:picChg>
      </pc:sldChg>
      <pc:sldChg chg="del">
        <pc:chgData name="최경웅" userId="17925614-31d0-4255-bd52-51d1dceee799" providerId="ADAL" clId="{3E600617-5727-4B92-9893-377DA871C14A}" dt="2020-10-20T09:03:26.675" v="11536" actId="47"/>
        <pc:sldMkLst>
          <pc:docMk/>
          <pc:sldMk cId="1316323325" sldId="1950"/>
        </pc:sldMkLst>
      </pc:sldChg>
      <pc:sldChg chg="modSp mod">
        <pc:chgData name="최경웅" userId="17925614-31d0-4255-bd52-51d1dceee799" providerId="ADAL" clId="{3E600617-5727-4B92-9893-377DA871C14A}" dt="2020-10-19T15:32:30.013" v="212"/>
        <pc:sldMkLst>
          <pc:docMk/>
          <pc:sldMk cId="284647575" sldId="1952"/>
        </pc:sldMkLst>
        <pc:spChg chg="mod">
          <ac:chgData name="최경웅" userId="17925614-31d0-4255-bd52-51d1dceee799" providerId="ADAL" clId="{3E600617-5727-4B92-9893-377DA871C14A}" dt="2020-10-19T15:32:30.013" v="212"/>
          <ac:spMkLst>
            <pc:docMk/>
            <pc:sldMk cId="284647575" sldId="1952"/>
            <ac:spMk id="4" creationId="{00000000-0000-0000-0000-000000000000}"/>
          </ac:spMkLst>
        </pc:spChg>
      </pc:sldChg>
      <pc:sldChg chg="modSp mod">
        <pc:chgData name="최경웅" userId="17925614-31d0-4255-bd52-51d1dceee799" providerId="ADAL" clId="{3E600617-5727-4B92-9893-377DA871C14A}" dt="2020-10-19T18:31:08.445" v="3890" actId="2711"/>
        <pc:sldMkLst>
          <pc:docMk/>
          <pc:sldMk cId="3405737535" sldId="1953"/>
        </pc:sldMkLst>
        <pc:spChg chg="mod">
          <ac:chgData name="최경웅" userId="17925614-31d0-4255-bd52-51d1dceee799" providerId="ADAL" clId="{3E600617-5727-4B92-9893-377DA871C14A}" dt="2020-10-19T18:31:08.445" v="3890" actId="2711"/>
          <ac:spMkLst>
            <pc:docMk/>
            <pc:sldMk cId="3405737535" sldId="1953"/>
            <ac:spMk id="4" creationId="{00000000-0000-0000-0000-000000000000}"/>
          </ac:spMkLst>
        </pc:spChg>
      </pc:sldChg>
      <pc:sldChg chg="new del">
        <pc:chgData name="최경웅" userId="17925614-31d0-4255-bd52-51d1dceee799" providerId="ADAL" clId="{3E600617-5727-4B92-9893-377DA871C14A}" dt="2020-10-19T15:38:33.856" v="252" actId="680"/>
        <pc:sldMkLst>
          <pc:docMk/>
          <pc:sldMk cId="1893936943" sldId="1954"/>
        </pc:sldMkLst>
      </pc:sldChg>
      <pc:sldChg chg="addSp delSp modSp add mod">
        <pc:chgData name="최경웅" userId="17925614-31d0-4255-bd52-51d1dceee799" providerId="ADAL" clId="{3E600617-5727-4B92-9893-377DA871C14A}" dt="2020-10-19T18:30:50.486" v="3887" actId="2711"/>
        <pc:sldMkLst>
          <pc:docMk/>
          <pc:sldMk cId="2706919502" sldId="1954"/>
        </pc:sldMkLst>
        <pc:spChg chg="mod">
          <ac:chgData name="최경웅" userId="17925614-31d0-4255-bd52-51d1dceee799" providerId="ADAL" clId="{3E600617-5727-4B92-9893-377DA871C14A}" dt="2020-10-19T18:30:50.486" v="3887" actId="2711"/>
          <ac:spMkLst>
            <pc:docMk/>
            <pc:sldMk cId="2706919502" sldId="1954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6:14:28.466" v="1332" actId="20577"/>
          <ac:spMkLst>
            <pc:docMk/>
            <pc:sldMk cId="2706919502" sldId="1954"/>
            <ac:spMk id="8" creationId="{6D34B6E3-DABE-4100-A8C8-B8CE85260D5D}"/>
          </ac:spMkLst>
        </pc:spChg>
        <pc:picChg chg="del">
          <ac:chgData name="최경웅" userId="17925614-31d0-4255-bd52-51d1dceee799" providerId="ADAL" clId="{3E600617-5727-4B92-9893-377DA871C14A}" dt="2020-10-19T16:08:50.077" v="840" actId="478"/>
          <ac:picMkLst>
            <pc:docMk/>
            <pc:sldMk cId="2706919502" sldId="1954"/>
            <ac:picMk id="2" creationId="{05E0897D-D78B-4540-B815-A9C92AD37719}"/>
          </ac:picMkLst>
        </pc:picChg>
        <pc:picChg chg="add mod">
          <ac:chgData name="최경웅" userId="17925614-31d0-4255-bd52-51d1dceee799" providerId="ADAL" clId="{3E600617-5727-4B92-9893-377DA871C14A}" dt="2020-10-19T16:12:24.694" v="1090" actId="1076"/>
          <ac:picMkLst>
            <pc:docMk/>
            <pc:sldMk cId="2706919502" sldId="1954"/>
            <ac:picMk id="5" creationId="{09D3B12E-CE07-4076-8894-7075F3CBDA3C}"/>
          </ac:picMkLst>
        </pc:picChg>
        <pc:picChg chg="add del mod">
          <ac:chgData name="최경웅" userId="17925614-31d0-4255-bd52-51d1dceee799" providerId="ADAL" clId="{3E600617-5727-4B92-9893-377DA871C14A}" dt="2020-10-19T16:08:58.716" v="849" actId="478"/>
          <ac:picMkLst>
            <pc:docMk/>
            <pc:sldMk cId="2706919502" sldId="1954"/>
            <ac:picMk id="7" creationId="{87D762FC-771D-4584-898D-BF92AFCEA01B}"/>
          </ac:picMkLst>
        </pc:picChg>
        <pc:picChg chg="del">
          <ac:chgData name="최경웅" userId="17925614-31d0-4255-bd52-51d1dceee799" providerId="ADAL" clId="{3E600617-5727-4B92-9893-377DA871C14A}" dt="2020-10-19T16:08:51.048" v="841" actId="478"/>
          <ac:picMkLst>
            <pc:docMk/>
            <pc:sldMk cId="2706919502" sldId="1954"/>
            <ac:picMk id="9" creationId="{0578F1A8-DB68-4C05-8B19-29847C666CFD}"/>
          </ac:picMkLst>
        </pc:picChg>
        <pc:picChg chg="add mod">
          <ac:chgData name="최경웅" userId="17925614-31d0-4255-bd52-51d1dceee799" providerId="ADAL" clId="{3E600617-5727-4B92-9893-377DA871C14A}" dt="2020-10-19T16:12:27.336" v="1091" actId="1076"/>
          <ac:picMkLst>
            <pc:docMk/>
            <pc:sldMk cId="2706919502" sldId="1954"/>
            <ac:picMk id="11" creationId="{C99553F0-B500-49D3-A0FB-28A957D72A8D}"/>
          </ac:picMkLst>
        </pc:picChg>
        <pc:picChg chg="add del mod">
          <ac:chgData name="최경웅" userId="17925614-31d0-4255-bd52-51d1dceee799" providerId="ADAL" clId="{3E600617-5727-4B92-9893-377DA871C14A}" dt="2020-10-19T16:12:59.645" v="1096" actId="478"/>
          <ac:picMkLst>
            <pc:docMk/>
            <pc:sldMk cId="2706919502" sldId="1954"/>
            <ac:picMk id="13" creationId="{880FD99F-8999-4433-B18A-F2F15B28001B}"/>
          </ac:picMkLst>
        </pc:picChg>
        <pc:picChg chg="add mod">
          <ac:chgData name="최경웅" userId="17925614-31d0-4255-bd52-51d1dceee799" providerId="ADAL" clId="{3E600617-5727-4B92-9893-377DA871C14A}" dt="2020-10-19T16:13:29.121" v="1100" actId="1076"/>
          <ac:picMkLst>
            <pc:docMk/>
            <pc:sldMk cId="2706919502" sldId="1954"/>
            <ac:picMk id="15" creationId="{C160A351-CD3A-439F-B85A-5395A902C68B}"/>
          </ac:picMkLst>
        </pc:picChg>
      </pc:sldChg>
      <pc:sldChg chg="addSp delSp modSp add mod">
        <pc:chgData name="최경웅" userId="17925614-31d0-4255-bd52-51d1dceee799" providerId="ADAL" clId="{3E600617-5727-4B92-9893-377DA871C14A}" dt="2020-10-19T18:30:44.456" v="3886" actId="2711"/>
        <pc:sldMkLst>
          <pc:docMk/>
          <pc:sldMk cId="1145303611" sldId="1955"/>
        </pc:sldMkLst>
        <pc:spChg chg="mod">
          <ac:chgData name="최경웅" userId="17925614-31d0-4255-bd52-51d1dceee799" providerId="ADAL" clId="{3E600617-5727-4B92-9893-377DA871C14A}" dt="2020-10-19T18:30:44.456" v="3886" actId="2711"/>
          <ac:spMkLst>
            <pc:docMk/>
            <pc:sldMk cId="1145303611" sldId="1955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6:17:28.117" v="1337" actId="20577"/>
          <ac:spMkLst>
            <pc:docMk/>
            <pc:sldMk cId="1145303611" sldId="1955"/>
            <ac:spMk id="8" creationId="{6D34B6E3-DABE-4100-A8C8-B8CE85260D5D}"/>
          </ac:spMkLst>
        </pc:spChg>
        <pc:picChg chg="add mod">
          <ac:chgData name="최경웅" userId="17925614-31d0-4255-bd52-51d1dceee799" providerId="ADAL" clId="{3E600617-5727-4B92-9893-377DA871C14A}" dt="2020-10-19T16:20:58.861" v="1843" actId="1076"/>
          <ac:picMkLst>
            <pc:docMk/>
            <pc:sldMk cId="1145303611" sldId="1955"/>
            <ac:picMk id="3" creationId="{C1F5A2C7-8F83-44CC-81C7-E0979F93AA2C}"/>
          </ac:picMkLst>
        </pc:picChg>
        <pc:picChg chg="del">
          <ac:chgData name="최경웅" userId="17925614-31d0-4255-bd52-51d1dceee799" providerId="ADAL" clId="{3E600617-5727-4B92-9893-377DA871C14A}" dt="2020-10-19T16:17:36.325" v="1338" actId="478"/>
          <ac:picMkLst>
            <pc:docMk/>
            <pc:sldMk cId="1145303611" sldId="1955"/>
            <ac:picMk id="5" creationId="{09D3B12E-CE07-4076-8894-7075F3CBDA3C}"/>
          </ac:picMkLst>
        </pc:picChg>
        <pc:picChg chg="del">
          <ac:chgData name="최경웅" userId="17925614-31d0-4255-bd52-51d1dceee799" providerId="ADAL" clId="{3E600617-5727-4B92-9893-377DA871C14A}" dt="2020-10-19T16:17:36.969" v="1339" actId="478"/>
          <ac:picMkLst>
            <pc:docMk/>
            <pc:sldMk cId="1145303611" sldId="1955"/>
            <ac:picMk id="11" creationId="{C99553F0-B500-49D3-A0FB-28A957D72A8D}"/>
          </ac:picMkLst>
        </pc:picChg>
        <pc:picChg chg="del">
          <ac:chgData name="최경웅" userId="17925614-31d0-4255-bd52-51d1dceee799" providerId="ADAL" clId="{3E600617-5727-4B92-9893-377DA871C14A}" dt="2020-10-19T16:17:37.409" v="1340" actId="478"/>
          <ac:picMkLst>
            <pc:docMk/>
            <pc:sldMk cId="1145303611" sldId="1955"/>
            <ac:picMk id="15" creationId="{C160A351-CD3A-439F-B85A-5395A902C68B}"/>
          </ac:picMkLst>
        </pc:picChg>
      </pc:sldChg>
      <pc:sldChg chg="new del">
        <pc:chgData name="최경웅" userId="17925614-31d0-4255-bd52-51d1dceee799" providerId="ADAL" clId="{3E600617-5727-4B92-9893-377DA871C14A}" dt="2020-10-19T15:38:33.070" v="251" actId="680"/>
        <pc:sldMkLst>
          <pc:docMk/>
          <pc:sldMk cId="2849863082" sldId="1955"/>
        </pc:sldMkLst>
      </pc:sldChg>
      <pc:sldChg chg="addSp delSp modSp add mod">
        <pc:chgData name="최경웅" userId="17925614-31d0-4255-bd52-51d1dceee799" providerId="ADAL" clId="{3E600617-5727-4B92-9893-377DA871C14A}" dt="2020-10-19T18:30:38.322" v="3885" actId="2711"/>
        <pc:sldMkLst>
          <pc:docMk/>
          <pc:sldMk cId="689383207" sldId="1956"/>
        </pc:sldMkLst>
        <pc:spChg chg="mod">
          <ac:chgData name="최경웅" userId="17925614-31d0-4255-bd52-51d1dceee799" providerId="ADAL" clId="{3E600617-5727-4B92-9893-377DA871C14A}" dt="2020-10-19T18:30:38.322" v="3885" actId="2711"/>
          <ac:spMkLst>
            <pc:docMk/>
            <pc:sldMk cId="689383207" sldId="1956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7:11:45.872" v="1848" actId="20577"/>
          <ac:spMkLst>
            <pc:docMk/>
            <pc:sldMk cId="689383207" sldId="1956"/>
            <ac:spMk id="8" creationId="{6D34B6E3-DABE-4100-A8C8-B8CE85260D5D}"/>
          </ac:spMkLst>
        </pc:spChg>
        <pc:picChg chg="del">
          <ac:chgData name="최경웅" userId="17925614-31d0-4255-bd52-51d1dceee799" providerId="ADAL" clId="{3E600617-5727-4B92-9893-377DA871C14A}" dt="2020-10-19T17:11:49.145" v="1849" actId="478"/>
          <ac:picMkLst>
            <pc:docMk/>
            <pc:sldMk cId="689383207" sldId="1956"/>
            <ac:picMk id="3" creationId="{C1F5A2C7-8F83-44CC-81C7-E0979F93AA2C}"/>
          </ac:picMkLst>
        </pc:picChg>
        <pc:picChg chg="add del mod">
          <ac:chgData name="최경웅" userId="17925614-31d0-4255-bd52-51d1dceee799" providerId="ADAL" clId="{3E600617-5727-4B92-9893-377DA871C14A}" dt="2020-10-19T17:11:53.025" v="1854" actId="478"/>
          <ac:picMkLst>
            <pc:docMk/>
            <pc:sldMk cId="689383207" sldId="1956"/>
            <ac:picMk id="5" creationId="{142E1C6C-FA57-4CE4-96FB-BD20BA7E878C}"/>
          </ac:picMkLst>
        </pc:picChg>
        <pc:picChg chg="add del mod">
          <ac:chgData name="최경웅" userId="17925614-31d0-4255-bd52-51d1dceee799" providerId="ADAL" clId="{3E600617-5727-4B92-9893-377DA871C14A}" dt="2020-10-19T17:13:18.265" v="1878" actId="478"/>
          <ac:picMkLst>
            <pc:docMk/>
            <pc:sldMk cId="689383207" sldId="1956"/>
            <ac:picMk id="7" creationId="{7C48D140-4F0E-4F9E-B17E-45A612B99FA7}"/>
          </ac:picMkLst>
        </pc:picChg>
        <pc:picChg chg="add del mod">
          <ac:chgData name="최경웅" userId="17925614-31d0-4255-bd52-51d1dceee799" providerId="ADAL" clId="{3E600617-5727-4B92-9893-377DA871C14A}" dt="2020-10-19T17:11:58.559" v="1863" actId="478"/>
          <ac:picMkLst>
            <pc:docMk/>
            <pc:sldMk cId="689383207" sldId="1956"/>
            <ac:picMk id="10" creationId="{F49B712A-CA97-4500-A1F7-B088F3211E8D}"/>
          </ac:picMkLst>
        </pc:picChg>
        <pc:picChg chg="add mod">
          <ac:chgData name="최경웅" userId="17925614-31d0-4255-bd52-51d1dceee799" providerId="ADAL" clId="{3E600617-5727-4B92-9893-377DA871C14A}" dt="2020-10-19T17:14:28.452" v="2050" actId="1076"/>
          <ac:picMkLst>
            <pc:docMk/>
            <pc:sldMk cId="689383207" sldId="1956"/>
            <ac:picMk id="12" creationId="{FD79AA23-A426-4BF6-B69D-DFDE533681CE}"/>
          </ac:picMkLst>
        </pc:picChg>
        <pc:picChg chg="add del mod">
          <ac:chgData name="최경웅" userId="17925614-31d0-4255-bd52-51d1dceee799" providerId="ADAL" clId="{3E600617-5727-4B92-9893-377DA871C14A}" dt="2020-10-19T17:12:45.004" v="1872" actId="478"/>
          <ac:picMkLst>
            <pc:docMk/>
            <pc:sldMk cId="689383207" sldId="1956"/>
            <ac:picMk id="14" creationId="{A8BBD160-4CD9-4D8C-8657-57F4D5C96660}"/>
          </ac:picMkLst>
        </pc:picChg>
        <pc:picChg chg="add mod">
          <ac:chgData name="최경웅" userId="17925614-31d0-4255-bd52-51d1dceee799" providerId="ADAL" clId="{3E600617-5727-4B92-9893-377DA871C14A}" dt="2020-10-19T17:14:22.475" v="2048" actId="1076"/>
          <ac:picMkLst>
            <pc:docMk/>
            <pc:sldMk cId="689383207" sldId="1956"/>
            <ac:picMk id="16" creationId="{BBBDC0A1-0A80-4602-AA88-734BC0C269A3}"/>
          </ac:picMkLst>
        </pc:picChg>
      </pc:sldChg>
      <pc:sldChg chg="new del">
        <pc:chgData name="최경웅" userId="17925614-31d0-4255-bd52-51d1dceee799" providerId="ADAL" clId="{3E600617-5727-4B92-9893-377DA871C14A}" dt="2020-10-19T15:38:32.745" v="250" actId="680"/>
        <pc:sldMkLst>
          <pc:docMk/>
          <pc:sldMk cId="4009290710" sldId="1956"/>
        </pc:sldMkLst>
      </pc:sldChg>
      <pc:sldChg chg="new del">
        <pc:chgData name="최경웅" userId="17925614-31d0-4255-bd52-51d1dceee799" providerId="ADAL" clId="{3E600617-5727-4B92-9893-377DA871C14A}" dt="2020-10-19T15:38:32.307" v="249" actId="680"/>
        <pc:sldMkLst>
          <pc:docMk/>
          <pc:sldMk cId="2248111958" sldId="1957"/>
        </pc:sldMkLst>
      </pc:sldChg>
      <pc:sldChg chg="addSp delSp modSp add del mod">
        <pc:chgData name="최경웅" userId="17925614-31d0-4255-bd52-51d1dceee799" providerId="ADAL" clId="{3E600617-5727-4B92-9893-377DA871C14A}" dt="2020-10-19T19:29:15.269" v="5558"/>
        <pc:sldMkLst>
          <pc:docMk/>
          <pc:sldMk cId="2837367385" sldId="1957"/>
        </pc:sldMkLst>
        <pc:spChg chg="mod">
          <ac:chgData name="최경웅" userId="17925614-31d0-4255-bd52-51d1dceee799" providerId="ADAL" clId="{3E600617-5727-4B92-9893-377DA871C14A}" dt="2020-10-19T18:30:27.744" v="3883" actId="2711"/>
          <ac:spMkLst>
            <pc:docMk/>
            <pc:sldMk cId="2837367385" sldId="1957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9:29:15.269" v="5558"/>
          <ac:spMkLst>
            <pc:docMk/>
            <pc:sldMk cId="2837367385" sldId="1957"/>
            <ac:spMk id="8" creationId="{6D34B6E3-DABE-4100-A8C8-B8CE85260D5D}"/>
          </ac:spMkLst>
        </pc:spChg>
        <pc:picChg chg="add del mod">
          <ac:chgData name="최경웅" userId="17925614-31d0-4255-bd52-51d1dceee799" providerId="ADAL" clId="{3E600617-5727-4B92-9893-377DA871C14A}" dt="2020-10-19T17:30:02.664" v="2452" actId="478"/>
          <ac:picMkLst>
            <pc:docMk/>
            <pc:sldMk cId="2837367385" sldId="1957"/>
            <ac:picMk id="3" creationId="{6D2DAB86-8FF8-4B77-AA90-0ABF2C4FF3AE}"/>
          </ac:picMkLst>
        </pc:picChg>
        <pc:picChg chg="del">
          <ac:chgData name="최경웅" userId="17925614-31d0-4255-bd52-51d1dceee799" providerId="ADAL" clId="{3E600617-5727-4B92-9893-377DA871C14A}" dt="2020-10-19T17:29:12.941" v="2422" actId="478"/>
          <ac:picMkLst>
            <pc:docMk/>
            <pc:sldMk cId="2837367385" sldId="1957"/>
            <ac:picMk id="5" creationId="{1BB18FCA-D650-47F1-9DE2-788C3E9B33CC}"/>
          </ac:picMkLst>
        </pc:picChg>
        <pc:picChg chg="add del mod">
          <ac:chgData name="최경웅" userId="17925614-31d0-4255-bd52-51d1dceee799" providerId="ADAL" clId="{3E600617-5727-4B92-9893-377DA871C14A}" dt="2020-10-19T17:29:40.535" v="2433" actId="478"/>
          <ac:picMkLst>
            <pc:docMk/>
            <pc:sldMk cId="2837367385" sldId="1957"/>
            <ac:picMk id="7" creationId="{8A48C809-CF2B-4ECB-899A-0C6BD274A77A}"/>
          </ac:picMkLst>
        </pc:picChg>
        <pc:picChg chg="del">
          <ac:chgData name="최경웅" userId="17925614-31d0-4255-bd52-51d1dceee799" providerId="ADAL" clId="{3E600617-5727-4B92-9893-377DA871C14A}" dt="2020-10-19T17:29:13.286" v="2423" actId="478"/>
          <ac:picMkLst>
            <pc:docMk/>
            <pc:sldMk cId="2837367385" sldId="1957"/>
            <ac:picMk id="9" creationId="{6D6D8AA3-4257-44FF-8C67-AD40A68A4F9C}"/>
          </ac:picMkLst>
        </pc:picChg>
        <pc:picChg chg="add del mod">
          <ac:chgData name="최경웅" userId="17925614-31d0-4255-bd52-51d1dceee799" providerId="ADAL" clId="{3E600617-5727-4B92-9893-377DA871C14A}" dt="2020-10-19T17:29:42.555" v="2437" actId="478"/>
          <ac:picMkLst>
            <pc:docMk/>
            <pc:sldMk cId="2837367385" sldId="1957"/>
            <ac:picMk id="11" creationId="{B1EDF885-14F7-4DE7-B87D-340C7712A160}"/>
          </ac:picMkLst>
        </pc:picChg>
        <pc:picChg chg="add del mod">
          <ac:chgData name="최경웅" userId="17925614-31d0-4255-bd52-51d1dceee799" providerId="ADAL" clId="{3E600617-5727-4B92-9893-377DA871C14A}" dt="2020-10-19T17:29:44.649" v="2441" actId="478"/>
          <ac:picMkLst>
            <pc:docMk/>
            <pc:sldMk cId="2837367385" sldId="1957"/>
            <ac:picMk id="13" creationId="{89D3B230-8147-46ED-92CF-0306720CAF91}"/>
          </ac:picMkLst>
        </pc:picChg>
        <pc:picChg chg="add del mod">
          <ac:chgData name="최경웅" userId="17925614-31d0-4255-bd52-51d1dceee799" providerId="ADAL" clId="{3E600617-5727-4B92-9893-377DA871C14A}" dt="2020-10-19T17:30:34.119" v="2477" actId="478"/>
          <ac:picMkLst>
            <pc:docMk/>
            <pc:sldMk cId="2837367385" sldId="1957"/>
            <ac:picMk id="15" creationId="{FE7556BA-F454-4F96-A5EA-86120A636477}"/>
          </ac:picMkLst>
        </pc:picChg>
        <pc:picChg chg="add mod">
          <ac:chgData name="최경웅" userId="17925614-31d0-4255-bd52-51d1dceee799" providerId="ADAL" clId="{3E600617-5727-4B92-9893-377DA871C14A}" dt="2020-10-19T17:32:23.696" v="2492" actId="1076"/>
          <ac:picMkLst>
            <pc:docMk/>
            <pc:sldMk cId="2837367385" sldId="1957"/>
            <ac:picMk id="17" creationId="{AE35A710-C057-4044-9465-32C81085E99A}"/>
          </ac:picMkLst>
        </pc:picChg>
        <pc:picChg chg="add del mod">
          <ac:chgData name="최경웅" userId="17925614-31d0-4255-bd52-51d1dceee799" providerId="ADAL" clId="{3E600617-5727-4B92-9893-377DA871C14A}" dt="2020-10-19T17:30:31.392" v="2476" actId="478"/>
          <ac:picMkLst>
            <pc:docMk/>
            <pc:sldMk cId="2837367385" sldId="1957"/>
            <ac:picMk id="19" creationId="{EDF5F544-589B-45E2-AF2C-76D5C448335B}"/>
          </ac:picMkLst>
        </pc:picChg>
        <pc:picChg chg="add del mod">
          <ac:chgData name="최경웅" userId="17925614-31d0-4255-bd52-51d1dceee799" providerId="ADAL" clId="{3E600617-5727-4B92-9893-377DA871C14A}" dt="2020-10-19T17:30:30.780" v="2475" actId="478"/>
          <ac:picMkLst>
            <pc:docMk/>
            <pc:sldMk cId="2837367385" sldId="1957"/>
            <ac:picMk id="21" creationId="{14A7B9B4-4858-4131-AA4B-B9135E2D5D4C}"/>
          </ac:picMkLst>
        </pc:picChg>
        <pc:picChg chg="add del mod">
          <ac:chgData name="최경웅" userId="17925614-31d0-4255-bd52-51d1dceee799" providerId="ADAL" clId="{3E600617-5727-4B92-9893-377DA871C14A}" dt="2020-10-19T17:30:22.637" v="2468" actId="478"/>
          <ac:picMkLst>
            <pc:docMk/>
            <pc:sldMk cId="2837367385" sldId="1957"/>
            <ac:picMk id="23" creationId="{4E19DFE9-4773-407B-8FF0-1BFBD6126DCB}"/>
          </ac:picMkLst>
        </pc:picChg>
        <pc:picChg chg="add del mod">
          <ac:chgData name="최경웅" userId="17925614-31d0-4255-bd52-51d1dceee799" providerId="ADAL" clId="{3E600617-5727-4B92-9893-377DA871C14A}" dt="2020-10-19T17:30:29.694" v="2473" actId="478"/>
          <ac:picMkLst>
            <pc:docMk/>
            <pc:sldMk cId="2837367385" sldId="1957"/>
            <ac:picMk id="25" creationId="{24AB3044-0307-4D7E-8089-E8DDD8E25831}"/>
          </ac:picMkLst>
        </pc:picChg>
        <pc:picChg chg="add mod">
          <ac:chgData name="최경웅" userId="17925614-31d0-4255-bd52-51d1dceee799" providerId="ADAL" clId="{3E600617-5727-4B92-9893-377DA871C14A}" dt="2020-10-19T17:32:23.696" v="2492" actId="1076"/>
          <ac:picMkLst>
            <pc:docMk/>
            <pc:sldMk cId="2837367385" sldId="1957"/>
            <ac:picMk id="27" creationId="{F54F3568-1989-4496-B8CF-8625DF28278B}"/>
          </ac:picMkLst>
        </pc:picChg>
        <pc:picChg chg="add mod">
          <ac:chgData name="최경웅" userId="17925614-31d0-4255-bd52-51d1dceee799" providerId="ADAL" clId="{3E600617-5727-4B92-9893-377DA871C14A}" dt="2020-10-19T17:32:36.581" v="2500" actId="1076"/>
          <ac:picMkLst>
            <pc:docMk/>
            <pc:sldMk cId="2837367385" sldId="1957"/>
            <ac:picMk id="29" creationId="{6CA17929-C1DC-48A1-A9AE-E07175C25469}"/>
          </ac:picMkLst>
        </pc:picChg>
      </pc:sldChg>
      <pc:sldChg chg="delSp modSp add mod">
        <pc:chgData name="최경웅" userId="17925614-31d0-4255-bd52-51d1dceee799" providerId="ADAL" clId="{3E600617-5727-4B92-9893-377DA871C14A}" dt="2020-10-19T19:28:40.409" v="5512" actId="20577"/>
        <pc:sldMkLst>
          <pc:docMk/>
          <pc:sldMk cId="3371536312" sldId="1958"/>
        </pc:sldMkLst>
        <pc:spChg chg="del">
          <ac:chgData name="최경웅" userId="17925614-31d0-4255-bd52-51d1dceee799" providerId="ADAL" clId="{3E600617-5727-4B92-9893-377DA871C14A}" dt="2020-10-19T17:35:36.118" v="2827" actId="478"/>
          <ac:spMkLst>
            <pc:docMk/>
            <pc:sldMk cId="3371536312" sldId="1958"/>
            <ac:spMk id="2" creationId="{F1322B93-C533-4392-B6DD-7BB84C23DFBD}"/>
          </ac:spMkLst>
        </pc:spChg>
        <pc:spChg chg="mod">
          <ac:chgData name="최경웅" userId="17925614-31d0-4255-bd52-51d1dceee799" providerId="ADAL" clId="{3E600617-5727-4B92-9893-377DA871C14A}" dt="2020-10-19T18:30:21.372" v="3882" actId="2711"/>
          <ac:spMkLst>
            <pc:docMk/>
            <pc:sldMk cId="3371536312" sldId="1958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9:28:40.409" v="5512" actId="20577"/>
          <ac:spMkLst>
            <pc:docMk/>
            <pc:sldMk cId="3371536312" sldId="1958"/>
            <ac:spMk id="7" creationId="{D527B873-8B9A-47DC-A076-436030273353}"/>
          </ac:spMkLst>
        </pc:spChg>
        <pc:picChg chg="del">
          <ac:chgData name="최경웅" userId="17925614-31d0-4255-bd52-51d1dceee799" providerId="ADAL" clId="{3E600617-5727-4B92-9893-377DA871C14A}" dt="2020-10-19T17:35:33.376" v="2824" actId="478"/>
          <ac:picMkLst>
            <pc:docMk/>
            <pc:sldMk cId="3371536312" sldId="1958"/>
            <ac:picMk id="5" creationId="{B9E6B56F-6AD5-49FB-BD41-80DB8D6B2C0F}"/>
          </ac:picMkLst>
        </pc:picChg>
        <pc:picChg chg="del">
          <ac:chgData name="최경웅" userId="17925614-31d0-4255-bd52-51d1dceee799" providerId="ADAL" clId="{3E600617-5727-4B92-9893-377DA871C14A}" dt="2020-10-19T17:35:33.723" v="2825" actId="478"/>
          <ac:picMkLst>
            <pc:docMk/>
            <pc:sldMk cId="3371536312" sldId="1958"/>
            <ac:picMk id="10" creationId="{2EC623BC-612B-4002-9446-C7EECB20B0F9}"/>
          </ac:picMkLst>
        </pc:picChg>
        <pc:picChg chg="del">
          <ac:chgData name="최경웅" userId="17925614-31d0-4255-bd52-51d1dceee799" providerId="ADAL" clId="{3E600617-5727-4B92-9893-377DA871C14A}" dt="2020-10-19T17:35:34.192" v="2826" actId="478"/>
          <ac:picMkLst>
            <pc:docMk/>
            <pc:sldMk cId="3371536312" sldId="1958"/>
            <ac:picMk id="12" creationId="{6841E9FC-1D19-4EDC-B6B6-F61B40670B50}"/>
          </ac:picMkLst>
        </pc:picChg>
      </pc:sldChg>
      <pc:sldChg chg="new del">
        <pc:chgData name="최경웅" userId="17925614-31d0-4255-bd52-51d1dceee799" providerId="ADAL" clId="{3E600617-5727-4B92-9893-377DA871C14A}" dt="2020-10-19T15:38:32.017" v="248" actId="680"/>
        <pc:sldMkLst>
          <pc:docMk/>
          <pc:sldMk cId="3684948958" sldId="1958"/>
        </pc:sldMkLst>
      </pc:sldChg>
      <pc:sldChg chg="addSp delSp modSp add mod">
        <pc:chgData name="최경웅" userId="17925614-31d0-4255-bd52-51d1dceee799" providerId="ADAL" clId="{3E600617-5727-4B92-9893-377DA871C14A}" dt="2020-10-19T19:28:02.170" v="5502" actId="20577"/>
        <pc:sldMkLst>
          <pc:docMk/>
          <pc:sldMk cId="108096299" sldId="1959"/>
        </pc:sldMkLst>
        <pc:spChg chg="mod">
          <ac:chgData name="최경웅" userId="17925614-31d0-4255-bd52-51d1dceee799" providerId="ADAL" clId="{3E600617-5727-4B92-9893-377DA871C14A}" dt="2020-10-19T18:29:01.627" v="3694" actId="1076"/>
          <ac:spMkLst>
            <pc:docMk/>
            <pc:sldMk cId="108096299" sldId="1959"/>
            <ac:spMk id="2" creationId="{F1322B93-C533-4392-B6DD-7BB84C23DFBD}"/>
          </ac:spMkLst>
        </pc:spChg>
        <pc:spChg chg="mod">
          <ac:chgData name="최경웅" userId="17925614-31d0-4255-bd52-51d1dceee799" providerId="ADAL" clId="{3E600617-5727-4B92-9893-377DA871C14A}" dt="2020-10-19T18:30:07.299" v="3880" actId="20577"/>
          <ac:spMkLst>
            <pc:docMk/>
            <pc:sldMk cId="108096299" sldId="1959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9:28:02.170" v="5502" actId="20577"/>
          <ac:spMkLst>
            <pc:docMk/>
            <pc:sldMk cId="108096299" sldId="1959"/>
            <ac:spMk id="7" creationId="{D527B873-8B9A-47DC-A076-436030273353}"/>
          </ac:spMkLst>
        </pc:spChg>
        <pc:picChg chg="del">
          <ac:chgData name="최경웅" userId="17925614-31d0-4255-bd52-51d1dceee799" providerId="ADAL" clId="{3E600617-5727-4B92-9893-377DA871C14A}" dt="2020-10-19T18:25:48.853" v="3334" actId="478"/>
          <ac:picMkLst>
            <pc:docMk/>
            <pc:sldMk cId="108096299" sldId="1959"/>
            <ac:picMk id="5" creationId="{B9E6B56F-6AD5-49FB-BD41-80DB8D6B2C0F}"/>
          </ac:picMkLst>
        </pc:picChg>
        <pc:picChg chg="add mod">
          <ac:chgData name="최경웅" userId="17925614-31d0-4255-bd52-51d1dceee799" providerId="ADAL" clId="{3E600617-5727-4B92-9893-377DA871C14A}" dt="2020-10-19T18:28:50.525" v="3690" actId="1076"/>
          <ac:picMkLst>
            <pc:docMk/>
            <pc:sldMk cId="108096299" sldId="1959"/>
            <ac:picMk id="6" creationId="{F24B3E89-609F-4492-B4CD-ECDCB57301D8}"/>
          </ac:picMkLst>
        </pc:picChg>
        <pc:picChg chg="add mod">
          <ac:chgData name="최경웅" userId="17925614-31d0-4255-bd52-51d1dceee799" providerId="ADAL" clId="{3E600617-5727-4B92-9893-377DA871C14A}" dt="2020-10-19T18:29:05.113" v="3695" actId="1076"/>
          <ac:picMkLst>
            <pc:docMk/>
            <pc:sldMk cId="108096299" sldId="1959"/>
            <ac:picMk id="9" creationId="{B6578B69-3A7B-4047-B378-107258539A0D}"/>
          </ac:picMkLst>
        </pc:picChg>
        <pc:picChg chg="add del">
          <ac:chgData name="최경웅" userId="17925614-31d0-4255-bd52-51d1dceee799" providerId="ADAL" clId="{3E600617-5727-4B92-9893-377DA871C14A}" dt="2020-10-19T18:25:55.840" v="3335" actId="478"/>
          <ac:picMkLst>
            <pc:docMk/>
            <pc:sldMk cId="108096299" sldId="1959"/>
            <ac:picMk id="10" creationId="{2EC623BC-612B-4002-9446-C7EECB20B0F9}"/>
          </ac:picMkLst>
        </pc:picChg>
        <pc:picChg chg="add del">
          <ac:chgData name="최경웅" userId="17925614-31d0-4255-bd52-51d1dceee799" providerId="ADAL" clId="{3E600617-5727-4B92-9893-377DA871C14A}" dt="2020-10-19T18:26:42.906" v="3338" actId="478"/>
          <ac:picMkLst>
            <pc:docMk/>
            <pc:sldMk cId="108096299" sldId="1959"/>
            <ac:picMk id="12" creationId="{6841E9FC-1D19-4EDC-B6B6-F61B40670B50}"/>
          </ac:picMkLst>
        </pc:picChg>
      </pc:sldChg>
      <pc:sldChg chg="new del">
        <pc:chgData name="최경웅" userId="17925614-31d0-4255-bd52-51d1dceee799" providerId="ADAL" clId="{3E600617-5727-4B92-9893-377DA871C14A}" dt="2020-10-19T15:38:31.737" v="247" actId="680"/>
        <pc:sldMkLst>
          <pc:docMk/>
          <pc:sldMk cId="1751510899" sldId="1959"/>
        </pc:sldMkLst>
      </pc:sldChg>
      <pc:sldChg chg="addSp delSp modSp add mod">
        <pc:chgData name="최경웅" userId="17925614-31d0-4255-bd52-51d1dceee799" providerId="ADAL" clId="{3E600617-5727-4B92-9893-377DA871C14A}" dt="2020-10-19T19:28:11.191" v="5506" actId="20577"/>
        <pc:sldMkLst>
          <pc:docMk/>
          <pc:sldMk cId="37438224" sldId="1960"/>
        </pc:sldMkLst>
        <pc:spChg chg="del">
          <ac:chgData name="최경웅" userId="17925614-31d0-4255-bd52-51d1dceee799" providerId="ADAL" clId="{3E600617-5727-4B92-9893-377DA871C14A}" dt="2020-10-19T18:32:25.097" v="3897" actId="478"/>
          <ac:spMkLst>
            <pc:docMk/>
            <pc:sldMk cId="37438224" sldId="1960"/>
            <ac:spMk id="2" creationId="{F1322B93-C533-4392-B6DD-7BB84C23DFBD}"/>
          </ac:spMkLst>
        </pc:spChg>
        <pc:spChg chg="mod">
          <ac:chgData name="최경웅" userId="17925614-31d0-4255-bd52-51d1dceee799" providerId="ADAL" clId="{3E600617-5727-4B92-9893-377DA871C14A}" dt="2020-10-19T18:34:29.914" v="4153" actId="14100"/>
          <ac:spMkLst>
            <pc:docMk/>
            <pc:sldMk cId="37438224" sldId="1960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9:28:11.191" v="5506" actId="20577"/>
          <ac:spMkLst>
            <pc:docMk/>
            <pc:sldMk cId="37438224" sldId="1960"/>
            <ac:spMk id="7" creationId="{D527B873-8B9A-47DC-A076-436030273353}"/>
          </ac:spMkLst>
        </pc:spChg>
        <pc:picChg chg="add mod">
          <ac:chgData name="최경웅" userId="17925614-31d0-4255-bd52-51d1dceee799" providerId="ADAL" clId="{3E600617-5727-4B92-9893-377DA871C14A}" dt="2020-10-19T18:34:34.312" v="4154" actId="1076"/>
          <ac:picMkLst>
            <pc:docMk/>
            <pc:sldMk cId="37438224" sldId="1960"/>
            <ac:picMk id="5" creationId="{915B802D-E3B1-4C1A-8BEC-01AAA109C703}"/>
          </ac:picMkLst>
        </pc:picChg>
        <pc:picChg chg="del">
          <ac:chgData name="최경웅" userId="17925614-31d0-4255-bd52-51d1dceee799" providerId="ADAL" clId="{3E600617-5727-4B92-9893-377DA871C14A}" dt="2020-10-19T18:32:23.031" v="3895" actId="478"/>
          <ac:picMkLst>
            <pc:docMk/>
            <pc:sldMk cId="37438224" sldId="1960"/>
            <ac:picMk id="6" creationId="{F24B3E89-609F-4492-B4CD-ECDCB57301D8}"/>
          </ac:picMkLst>
        </pc:picChg>
        <pc:picChg chg="del">
          <ac:chgData name="최경웅" userId="17925614-31d0-4255-bd52-51d1dceee799" providerId="ADAL" clId="{3E600617-5727-4B92-9893-377DA871C14A}" dt="2020-10-19T18:32:23.719" v="3896" actId="478"/>
          <ac:picMkLst>
            <pc:docMk/>
            <pc:sldMk cId="37438224" sldId="1960"/>
            <ac:picMk id="9" creationId="{B6578B69-3A7B-4047-B378-107258539A0D}"/>
          </ac:picMkLst>
        </pc:picChg>
      </pc:sldChg>
      <pc:sldChg chg="new del">
        <pc:chgData name="최경웅" userId="17925614-31d0-4255-bd52-51d1dceee799" providerId="ADAL" clId="{3E600617-5727-4B92-9893-377DA871C14A}" dt="2020-10-19T15:38:31.486" v="246" actId="680"/>
        <pc:sldMkLst>
          <pc:docMk/>
          <pc:sldMk cId="3460376365" sldId="1960"/>
        </pc:sldMkLst>
      </pc:sldChg>
      <pc:sldChg chg="addSp delSp modSp add mod">
        <pc:chgData name="최경웅" userId="17925614-31d0-4255-bd52-51d1dceee799" providerId="ADAL" clId="{3E600617-5727-4B92-9893-377DA871C14A}" dt="2020-10-19T19:28:22.144" v="5509" actId="20577"/>
        <pc:sldMkLst>
          <pc:docMk/>
          <pc:sldMk cId="1271061228" sldId="1961"/>
        </pc:sldMkLst>
        <pc:spChg chg="mod">
          <ac:chgData name="최경웅" userId="17925614-31d0-4255-bd52-51d1dceee799" providerId="ADAL" clId="{3E600617-5727-4B92-9893-377DA871C14A}" dt="2020-10-19T18:36:33.320" v="4401" actId="14100"/>
          <ac:spMkLst>
            <pc:docMk/>
            <pc:sldMk cId="1271061228" sldId="1961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9:28:22.144" v="5509" actId="20577"/>
          <ac:spMkLst>
            <pc:docMk/>
            <pc:sldMk cId="1271061228" sldId="1961"/>
            <ac:spMk id="7" creationId="{D527B873-8B9A-47DC-A076-436030273353}"/>
          </ac:spMkLst>
        </pc:spChg>
        <pc:picChg chg="add mod">
          <ac:chgData name="최경웅" userId="17925614-31d0-4255-bd52-51d1dceee799" providerId="ADAL" clId="{3E600617-5727-4B92-9893-377DA871C14A}" dt="2020-10-19T18:36:50.721" v="4404" actId="1076"/>
          <ac:picMkLst>
            <pc:docMk/>
            <pc:sldMk cId="1271061228" sldId="1961"/>
            <ac:picMk id="3" creationId="{4DD04DFB-9B99-456B-B582-2097603BAF77}"/>
          </ac:picMkLst>
        </pc:picChg>
        <pc:picChg chg="del">
          <ac:chgData name="최경웅" userId="17925614-31d0-4255-bd52-51d1dceee799" providerId="ADAL" clId="{3E600617-5727-4B92-9893-377DA871C14A}" dt="2020-10-19T18:36:34.521" v="4402" actId="478"/>
          <ac:picMkLst>
            <pc:docMk/>
            <pc:sldMk cId="1271061228" sldId="1961"/>
            <ac:picMk id="5" creationId="{915B802D-E3B1-4C1A-8BEC-01AAA109C703}"/>
          </ac:picMkLst>
        </pc:picChg>
      </pc:sldChg>
      <pc:sldChg chg="new del">
        <pc:chgData name="최경웅" userId="17925614-31d0-4255-bd52-51d1dceee799" providerId="ADAL" clId="{3E600617-5727-4B92-9893-377DA871C14A}" dt="2020-10-19T15:38:31.195" v="245" actId="680"/>
        <pc:sldMkLst>
          <pc:docMk/>
          <pc:sldMk cId="4079477891" sldId="1961"/>
        </pc:sldMkLst>
      </pc:sldChg>
      <pc:sldChg chg="new del">
        <pc:chgData name="최경웅" userId="17925614-31d0-4255-bd52-51d1dceee799" providerId="ADAL" clId="{3E600617-5727-4B92-9893-377DA871C14A}" dt="2020-10-19T15:38:30.882" v="244" actId="680"/>
        <pc:sldMkLst>
          <pc:docMk/>
          <pc:sldMk cId="2164550378" sldId="1962"/>
        </pc:sldMkLst>
      </pc:sldChg>
      <pc:sldChg chg="addSp delSp modSp add mod">
        <pc:chgData name="최경웅" userId="17925614-31d0-4255-bd52-51d1dceee799" providerId="ADAL" clId="{3E600617-5727-4B92-9893-377DA871C14A}" dt="2020-10-19T19:27:06.723" v="5472" actId="20577"/>
        <pc:sldMkLst>
          <pc:docMk/>
          <pc:sldMk cId="3424767925" sldId="1962"/>
        </pc:sldMkLst>
        <pc:spChg chg="mod">
          <ac:chgData name="최경웅" userId="17925614-31d0-4255-bd52-51d1dceee799" providerId="ADAL" clId="{3E600617-5727-4B92-9893-377DA871C14A}" dt="2020-10-19T18:57:33.875" v="4940"/>
          <ac:spMkLst>
            <pc:docMk/>
            <pc:sldMk cId="3424767925" sldId="1962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19T19:27:06.723" v="5472" actId="20577"/>
          <ac:spMkLst>
            <pc:docMk/>
            <pc:sldMk cId="3424767925" sldId="1962"/>
            <ac:spMk id="7" creationId="{D527B873-8B9A-47DC-A076-436030273353}"/>
          </ac:spMkLst>
        </pc:spChg>
        <pc:picChg chg="mod">
          <ac:chgData name="최경웅" userId="17925614-31d0-4255-bd52-51d1dceee799" providerId="ADAL" clId="{3E600617-5727-4B92-9893-377DA871C14A}" dt="2020-10-19T18:56:17.263" v="4672" actId="1076"/>
          <ac:picMkLst>
            <pc:docMk/>
            <pc:sldMk cId="3424767925" sldId="1962"/>
            <ac:picMk id="3" creationId="{8037158D-78A6-4F94-AE0F-3AACE43C8442}"/>
          </ac:picMkLst>
        </pc:picChg>
        <pc:picChg chg="add mod">
          <ac:chgData name="최경웅" userId="17925614-31d0-4255-bd52-51d1dceee799" providerId="ADAL" clId="{3E600617-5727-4B92-9893-377DA871C14A}" dt="2020-10-19T18:56:21.467" v="4673" actId="1076"/>
          <ac:picMkLst>
            <pc:docMk/>
            <pc:sldMk cId="3424767925" sldId="1962"/>
            <ac:picMk id="5" creationId="{DBB1DFA5-DDE2-4843-98D6-BFE72207D961}"/>
          </ac:picMkLst>
        </pc:picChg>
        <pc:picChg chg="mod">
          <ac:chgData name="최경웅" userId="17925614-31d0-4255-bd52-51d1dceee799" providerId="ADAL" clId="{3E600617-5727-4B92-9893-377DA871C14A}" dt="2020-10-19T18:49:22.537" v="4660" actId="1076"/>
          <ac:picMkLst>
            <pc:docMk/>
            <pc:sldMk cId="3424767925" sldId="1962"/>
            <ac:picMk id="8" creationId="{81DC12B2-D59A-4B1C-85F7-2759ADD864CB}"/>
          </ac:picMkLst>
        </pc:picChg>
        <pc:picChg chg="add mod">
          <ac:chgData name="최경웅" userId="17925614-31d0-4255-bd52-51d1dceee799" providerId="ADAL" clId="{3E600617-5727-4B92-9893-377DA871C14A}" dt="2020-10-19T18:56:02.588" v="4670" actId="1076"/>
          <ac:picMkLst>
            <pc:docMk/>
            <pc:sldMk cId="3424767925" sldId="1962"/>
            <ac:picMk id="9" creationId="{49954F99-7313-4DAB-B8BD-4292B861D393}"/>
          </ac:picMkLst>
        </pc:picChg>
        <pc:picChg chg="del">
          <ac:chgData name="최경웅" userId="17925614-31d0-4255-bd52-51d1dceee799" providerId="ADAL" clId="{3E600617-5727-4B92-9893-377DA871C14A}" dt="2020-10-19T18:55:47.676" v="4666" actId="478"/>
          <ac:picMkLst>
            <pc:docMk/>
            <pc:sldMk cId="3424767925" sldId="1962"/>
            <ac:picMk id="13" creationId="{D1924DD7-2DE1-42F1-AC93-7168219B5F65}"/>
          </ac:picMkLst>
        </pc:picChg>
        <pc:picChg chg="del">
          <ac:chgData name="최경웅" userId="17925614-31d0-4255-bd52-51d1dceee799" providerId="ADAL" clId="{3E600617-5727-4B92-9893-377DA871C14A}" dt="2020-10-19T18:55:40.234" v="4661" actId="478"/>
          <ac:picMkLst>
            <pc:docMk/>
            <pc:sldMk cId="3424767925" sldId="1962"/>
            <ac:picMk id="15" creationId="{8F49BAFD-7BBC-4D25-9184-42FB81635235}"/>
          </ac:picMkLst>
        </pc:picChg>
      </pc:sldChg>
      <pc:sldChg chg="addSp delSp modSp add mod">
        <pc:chgData name="최경웅" userId="17925614-31d0-4255-bd52-51d1dceee799" providerId="ADAL" clId="{3E600617-5727-4B92-9893-377DA871C14A}" dt="2020-10-20T03:49:37.860" v="6077" actId="20577"/>
        <pc:sldMkLst>
          <pc:docMk/>
          <pc:sldMk cId="527689921" sldId="1963"/>
        </pc:sldMkLst>
        <pc:spChg chg="mod">
          <ac:chgData name="최경웅" userId="17925614-31d0-4255-bd52-51d1dceee799" providerId="ADAL" clId="{3E600617-5727-4B92-9893-377DA871C14A}" dt="2020-10-20T03:48:37.230" v="6070"/>
          <ac:spMkLst>
            <pc:docMk/>
            <pc:sldMk cId="527689921" sldId="1963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3:49:37.860" v="6077" actId="20577"/>
          <ac:spMkLst>
            <pc:docMk/>
            <pc:sldMk cId="527689921" sldId="1963"/>
            <ac:spMk id="7" creationId="{D527B873-8B9A-47DC-A076-436030273353}"/>
          </ac:spMkLst>
        </pc:spChg>
        <pc:spChg chg="add del">
          <ac:chgData name="최경웅" userId="17925614-31d0-4255-bd52-51d1dceee799" providerId="ADAL" clId="{3E600617-5727-4B92-9893-377DA871C14A}" dt="2020-10-19T19:25:48.257" v="5347" actId="478"/>
          <ac:spMkLst>
            <pc:docMk/>
            <pc:sldMk cId="527689921" sldId="1963"/>
            <ac:spMk id="18" creationId="{57F845D0-9717-47A7-A495-B1A3A429410B}"/>
          </ac:spMkLst>
        </pc:spChg>
        <pc:picChg chg="add mod">
          <ac:chgData name="최경웅" userId="17925614-31d0-4255-bd52-51d1dceee799" providerId="ADAL" clId="{3E600617-5727-4B92-9893-377DA871C14A}" dt="2020-10-20T03:46:08.056" v="5685" actId="1076"/>
          <ac:picMkLst>
            <pc:docMk/>
            <pc:sldMk cId="527689921" sldId="1963"/>
            <ac:picMk id="3" creationId="{526CE699-7D39-4F37-B29F-FBF780398276}"/>
          </ac:picMkLst>
        </pc:picChg>
        <pc:picChg chg="add del">
          <ac:chgData name="최경웅" userId="17925614-31d0-4255-bd52-51d1dceee799" providerId="ADAL" clId="{3E600617-5727-4B92-9893-377DA871C14A}" dt="2020-10-19T19:25:47.163" v="5343" actId="478"/>
          <ac:picMkLst>
            <pc:docMk/>
            <pc:sldMk cId="527689921" sldId="1963"/>
            <ac:picMk id="5" creationId="{78010242-FEAE-4613-8444-047F886CF957}"/>
          </ac:picMkLst>
        </pc:picChg>
        <pc:picChg chg="add mod">
          <ac:chgData name="최경웅" userId="17925614-31d0-4255-bd52-51d1dceee799" providerId="ADAL" clId="{3E600617-5727-4B92-9893-377DA871C14A}" dt="2020-10-20T03:47:33.883" v="5860" actId="1076"/>
          <ac:picMkLst>
            <pc:docMk/>
            <pc:sldMk cId="527689921" sldId="1963"/>
            <ac:picMk id="6" creationId="{4C776E4B-F3D7-4BE2-AD00-17B11788D6DD}"/>
          </ac:picMkLst>
        </pc:picChg>
        <pc:picChg chg="add del">
          <ac:chgData name="최경웅" userId="17925614-31d0-4255-bd52-51d1dceee799" providerId="ADAL" clId="{3E600617-5727-4B92-9893-377DA871C14A}" dt="2020-10-19T19:25:47.487" v="5345" actId="478"/>
          <ac:picMkLst>
            <pc:docMk/>
            <pc:sldMk cId="527689921" sldId="1963"/>
            <ac:picMk id="9" creationId="{87EDDA7D-AB0D-4EC5-9B5E-CA3976CC0ABA}"/>
          </ac:picMkLst>
        </pc:picChg>
        <pc:picChg chg="add mod">
          <ac:chgData name="최경웅" userId="17925614-31d0-4255-bd52-51d1dceee799" providerId="ADAL" clId="{3E600617-5727-4B92-9893-377DA871C14A}" dt="2020-10-20T03:48:58.994" v="6074" actId="1076"/>
          <ac:picMkLst>
            <pc:docMk/>
            <pc:sldMk cId="527689921" sldId="1963"/>
            <ac:picMk id="9" creationId="{8FA8B36E-666D-4E33-BBD2-E748796502AA}"/>
          </ac:picMkLst>
        </pc:picChg>
        <pc:picChg chg="add del">
          <ac:chgData name="최경웅" userId="17925614-31d0-4255-bd52-51d1dceee799" providerId="ADAL" clId="{3E600617-5727-4B92-9893-377DA871C14A}" dt="2020-10-19T19:25:47.326" v="5344" actId="478"/>
          <ac:picMkLst>
            <pc:docMk/>
            <pc:sldMk cId="527689921" sldId="1963"/>
            <ac:picMk id="12" creationId="{C49F7042-879E-4964-832A-F855266D9EBC}"/>
          </ac:picMkLst>
        </pc:picChg>
        <pc:picChg chg="add del">
          <ac:chgData name="최경웅" userId="17925614-31d0-4255-bd52-51d1dceee799" providerId="ADAL" clId="{3E600617-5727-4B92-9893-377DA871C14A}" dt="2020-10-19T19:25:47.882" v="5346" actId="478"/>
          <ac:picMkLst>
            <pc:docMk/>
            <pc:sldMk cId="527689921" sldId="1963"/>
            <ac:picMk id="15" creationId="{B0557B4D-28AA-4D39-B16D-629AC07D5ED7}"/>
          </ac:picMkLst>
        </pc:picChg>
      </pc:sldChg>
      <pc:sldChg chg="delSp add del mod">
        <pc:chgData name="최경웅" userId="17925614-31d0-4255-bd52-51d1dceee799" providerId="ADAL" clId="{3E600617-5727-4B92-9893-377DA871C14A}" dt="2020-10-19T19:21:43.827" v="5281" actId="47"/>
        <pc:sldMkLst>
          <pc:docMk/>
          <pc:sldMk cId="776726142" sldId="1963"/>
        </pc:sldMkLst>
        <pc:spChg chg="del">
          <ac:chgData name="최경웅" userId="17925614-31d0-4255-bd52-51d1dceee799" providerId="ADAL" clId="{3E600617-5727-4B92-9893-377DA871C14A}" dt="2020-10-19T19:18:45.602" v="5280" actId="478"/>
          <ac:spMkLst>
            <pc:docMk/>
            <pc:sldMk cId="776726142" sldId="1963"/>
            <ac:spMk id="18" creationId="{57F845D0-9717-47A7-A495-B1A3A429410B}"/>
          </ac:spMkLst>
        </pc:spChg>
        <pc:picChg chg="del">
          <ac:chgData name="최경웅" userId="17925614-31d0-4255-bd52-51d1dceee799" providerId="ADAL" clId="{3E600617-5727-4B92-9893-377DA871C14A}" dt="2020-10-19T19:18:45.602" v="5280" actId="478"/>
          <ac:picMkLst>
            <pc:docMk/>
            <pc:sldMk cId="776726142" sldId="1963"/>
            <ac:picMk id="5" creationId="{78010242-FEAE-4613-8444-047F886CF957}"/>
          </ac:picMkLst>
        </pc:picChg>
        <pc:picChg chg="del">
          <ac:chgData name="최경웅" userId="17925614-31d0-4255-bd52-51d1dceee799" providerId="ADAL" clId="{3E600617-5727-4B92-9893-377DA871C14A}" dt="2020-10-19T19:18:45.602" v="5280" actId="478"/>
          <ac:picMkLst>
            <pc:docMk/>
            <pc:sldMk cId="776726142" sldId="1963"/>
            <ac:picMk id="9" creationId="{87EDDA7D-AB0D-4EC5-9B5E-CA3976CC0ABA}"/>
          </ac:picMkLst>
        </pc:picChg>
        <pc:picChg chg="del">
          <ac:chgData name="최경웅" userId="17925614-31d0-4255-bd52-51d1dceee799" providerId="ADAL" clId="{3E600617-5727-4B92-9893-377DA871C14A}" dt="2020-10-19T19:18:45.602" v="5280" actId="478"/>
          <ac:picMkLst>
            <pc:docMk/>
            <pc:sldMk cId="776726142" sldId="1963"/>
            <ac:picMk id="12" creationId="{C49F7042-879E-4964-832A-F855266D9EBC}"/>
          </ac:picMkLst>
        </pc:picChg>
        <pc:picChg chg="del">
          <ac:chgData name="최경웅" userId="17925614-31d0-4255-bd52-51d1dceee799" providerId="ADAL" clId="{3E600617-5727-4B92-9893-377DA871C14A}" dt="2020-10-19T19:18:45.602" v="5280" actId="478"/>
          <ac:picMkLst>
            <pc:docMk/>
            <pc:sldMk cId="776726142" sldId="1963"/>
            <ac:picMk id="15" creationId="{B0557B4D-28AA-4D39-B16D-629AC07D5ED7}"/>
          </ac:picMkLst>
        </pc:picChg>
      </pc:sldChg>
      <pc:sldChg chg="new del">
        <pc:chgData name="최경웅" userId="17925614-31d0-4255-bd52-51d1dceee799" providerId="ADAL" clId="{3E600617-5727-4B92-9893-377DA871C14A}" dt="2020-10-19T15:38:30.587" v="243" actId="680"/>
        <pc:sldMkLst>
          <pc:docMk/>
          <pc:sldMk cId="1197793583" sldId="1963"/>
        </pc:sldMkLst>
      </pc:sldChg>
      <pc:sldChg chg="new del">
        <pc:chgData name="최경웅" userId="17925614-31d0-4255-bd52-51d1dceee799" providerId="ADAL" clId="{3E600617-5727-4B92-9893-377DA871C14A}" dt="2020-10-19T15:38:30.204" v="242" actId="680"/>
        <pc:sldMkLst>
          <pc:docMk/>
          <pc:sldMk cId="230871834" sldId="1964"/>
        </pc:sldMkLst>
      </pc:sldChg>
      <pc:sldChg chg="addSp delSp modSp add mod">
        <pc:chgData name="최경웅" userId="17925614-31d0-4255-bd52-51d1dceee799" providerId="ADAL" clId="{3E600617-5727-4B92-9893-377DA871C14A}" dt="2020-10-20T03:52:51.324" v="6546" actId="1076"/>
        <pc:sldMkLst>
          <pc:docMk/>
          <pc:sldMk cId="660691956" sldId="1964"/>
        </pc:sldMkLst>
        <pc:spChg chg="mod">
          <ac:chgData name="최경웅" userId="17925614-31d0-4255-bd52-51d1dceee799" providerId="ADAL" clId="{3E600617-5727-4B92-9893-377DA871C14A}" dt="2020-10-20T03:52:26.589" v="6536"/>
          <ac:spMkLst>
            <pc:docMk/>
            <pc:sldMk cId="660691956" sldId="1964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3:49:41.451" v="6079" actId="20577"/>
          <ac:spMkLst>
            <pc:docMk/>
            <pc:sldMk cId="660691956" sldId="1964"/>
            <ac:spMk id="7" creationId="{D527B873-8B9A-47DC-A076-436030273353}"/>
          </ac:spMkLst>
        </pc:spChg>
        <pc:picChg chg="del">
          <ac:chgData name="최경웅" userId="17925614-31d0-4255-bd52-51d1dceee799" providerId="ADAL" clId="{3E600617-5727-4B92-9893-377DA871C14A}" dt="2020-10-20T03:49:45.326" v="6080" actId="478"/>
          <ac:picMkLst>
            <pc:docMk/>
            <pc:sldMk cId="660691956" sldId="1964"/>
            <ac:picMk id="3" creationId="{526CE699-7D39-4F37-B29F-FBF780398276}"/>
          </ac:picMkLst>
        </pc:picChg>
        <pc:picChg chg="add mod">
          <ac:chgData name="최경웅" userId="17925614-31d0-4255-bd52-51d1dceee799" providerId="ADAL" clId="{3E600617-5727-4B92-9893-377DA871C14A}" dt="2020-10-20T03:52:45.828" v="6542" actId="1076"/>
          <ac:picMkLst>
            <pc:docMk/>
            <pc:sldMk cId="660691956" sldId="1964"/>
            <ac:picMk id="5" creationId="{D815EEF9-22C1-4178-9E9E-FC6CFF7EF01C}"/>
          </ac:picMkLst>
        </pc:picChg>
        <pc:picChg chg="del">
          <ac:chgData name="최경웅" userId="17925614-31d0-4255-bd52-51d1dceee799" providerId="ADAL" clId="{3E600617-5727-4B92-9893-377DA871C14A}" dt="2020-10-20T03:49:45.326" v="6080" actId="478"/>
          <ac:picMkLst>
            <pc:docMk/>
            <pc:sldMk cId="660691956" sldId="1964"/>
            <ac:picMk id="6" creationId="{4C776E4B-F3D7-4BE2-AD00-17B11788D6DD}"/>
          </ac:picMkLst>
        </pc:picChg>
        <pc:picChg chg="del">
          <ac:chgData name="최경웅" userId="17925614-31d0-4255-bd52-51d1dceee799" providerId="ADAL" clId="{3E600617-5727-4B92-9893-377DA871C14A}" dt="2020-10-20T03:49:45.326" v="6080" actId="478"/>
          <ac:picMkLst>
            <pc:docMk/>
            <pc:sldMk cId="660691956" sldId="1964"/>
            <ac:picMk id="9" creationId="{8FA8B36E-666D-4E33-BBD2-E748796502AA}"/>
          </ac:picMkLst>
        </pc:picChg>
        <pc:picChg chg="add mod">
          <ac:chgData name="최경웅" userId="17925614-31d0-4255-bd52-51d1dceee799" providerId="ADAL" clId="{3E600617-5727-4B92-9893-377DA871C14A}" dt="2020-10-20T03:52:47.270" v="6543" actId="1076"/>
          <ac:picMkLst>
            <pc:docMk/>
            <pc:sldMk cId="660691956" sldId="1964"/>
            <ac:picMk id="10" creationId="{957AB056-30AF-4BBE-964A-36A80B96258C}"/>
          </ac:picMkLst>
        </pc:picChg>
        <pc:picChg chg="add mod">
          <ac:chgData name="최경웅" userId="17925614-31d0-4255-bd52-51d1dceee799" providerId="ADAL" clId="{3E600617-5727-4B92-9893-377DA871C14A}" dt="2020-10-20T03:52:51.324" v="6546" actId="1076"/>
          <ac:picMkLst>
            <pc:docMk/>
            <pc:sldMk cId="660691956" sldId="1964"/>
            <ac:picMk id="12" creationId="{0105A771-F0F8-428A-91A6-0620B6736E9F}"/>
          </ac:picMkLst>
        </pc:picChg>
      </pc:sldChg>
      <pc:sldChg chg="new del">
        <pc:chgData name="최경웅" userId="17925614-31d0-4255-bd52-51d1dceee799" providerId="ADAL" clId="{3E600617-5727-4B92-9893-377DA871C14A}" dt="2020-10-19T15:38:29.822" v="241" actId="680"/>
        <pc:sldMkLst>
          <pc:docMk/>
          <pc:sldMk cId="653343805" sldId="1965"/>
        </pc:sldMkLst>
      </pc:sldChg>
      <pc:sldChg chg="addSp delSp modSp add mod">
        <pc:chgData name="최경웅" userId="17925614-31d0-4255-bd52-51d1dceee799" providerId="ADAL" clId="{3E600617-5727-4B92-9893-377DA871C14A}" dt="2020-10-20T04:15:23.456" v="6960" actId="20577"/>
        <pc:sldMkLst>
          <pc:docMk/>
          <pc:sldMk cId="3522721465" sldId="1965"/>
        </pc:sldMkLst>
        <pc:spChg chg="mod">
          <ac:chgData name="최경웅" userId="17925614-31d0-4255-bd52-51d1dceee799" providerId="ADAL" clId="{3E600617-5727-4B92-9893-377DA871C14A}" dt="2020-10-20T04:15:03.233" v="6952" actId="20577"/>
          <ac:spMkLst>
            <pc:docMk/>
            <pc:sldMk cId="3522721465" sldId="1965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4:15:23.456" v="6960" actId="20577"/>
          <ac:spMkLst>
            <pc:docMk/>
            <pc:sldMk cId="3522721465" sldId="1965"/>
            <ac:spMk id="7" creationId="{D527B873-8B9A-47DC-A076-436030273353}"/>
          </ac:spMkLst>
        </pc:spChg>
        <pc:spChg chg="del mod">
          <ac:chgData name="최경웅" userId="17925614-31d0-4255-bd52-51d1dceee799" providerId="ADAL" clId="{3E600617-5727-4B92-9893-377DA871C14A}" dt="2020-10-20T04:12:13.383" v="6568" actId="478"/>
          <ac:spMkLst>
            <pc:docMk/>
            <pc:sldMk cId="3522721465" sldId="1965"/>
            <ac:spMk id="16" creationId="{5068E0F6-B190-419D-A4EF-9D0360ED67EA}"/>
          </ac:spMkLst>
        </pc:spChg>
        <pc:spChg chg="del">
          <ac:chgData name="최경웅" userId="17925614-31d0-4255-bd52-51d1dceee799" providerId="ADAL" clId="{3E600617-5727-4B92-9893-377DA871C14A}" dt="2020-10-20T04:12:14.327" v="6569" actId="478"/>
          <ac:spMkLst>
            <pc:docMk/>
            <pc:sldMk cId="3522721465" sldId="1965"/>
            <ac:spMk id="17" creationId="{315E89AE-E80E-41EB-B019-75BE5AECD244}"/>
          </ac:spMkLst>
        </pc:spChg>
        <pc:picChg chg="add del mod">
          <ac:chgData name="최경웅" userId="17925614-31d0-4255-bd52-51d1dceee799" providerId="ADAL" clId="{3E600617-5727-4B92-9893-377DA871C14A}" dt="2020-10-20T04:10:40.310" v="6557" actId="478"/>
          <ac:picMkLst>
            <pc:docMk/>
            <pc:sldMk cId="3522721465" sldId="1965"/>
            <ac:picMk id="3" creationId="{C9527068-A2BC-4CD0-AD75-C92BF668F8F8}"/>
          </ac:picMkLst>
        </pc:picChg>
        <pc:picChg chg="del">
          <ac:chgData name="최경웅" userId="17925614-31d0-4255-bd52-51d1dceee799" providerId="ADAL" clId="{3E600617-5727-4B92-9893-377DA871C14A}" dt="2020-10-20T04:10:21.827" v="6548" actId="478"/>
          <ac:picMkLst>
            <pc:docMk/>
            <pc:sldMk cId="3522721465" sldId="1965"/>
            <ac:picMk id="5" creationId="{2164EE5A-81EE-41CC-9BF3-7EC5F986E32D}"/>
          </ac:picMkLst>
        </pc:picChg>
        <pc:picChg chg="add mod">
          <ac:chgData name="최경웅" userId="17925614-31d0-4255-bd52-51d1dceee799" providerId="ADAL" clId="{3E600617-5727-4B92-9893-377DA871C14A}" dt="2020-10-20T04:12:44.654" v="6575" actId="1076"/>
          <ac:picMkLst>
            <pc:docMk/>
            <pc:sldMk cId="3522721465" sldId="1965"/>
            <ac:picMk id="8" creationId="{9970E0B1-3F33-46E4-8A75-B32222F9BDA3}"/>
          </ac:picMkLst>
        </pc:picChg>
        <pc:picChg chg="del">
          <ac:chgData name="최경웅" userId="17925614-31d0-4255-bd52-51d1dceee799" providerId="ADAL" clId="{3E600617-5727-4B92-9893-377DA871C14A}" dt="2020-10-20T04:10:21.827" v="6548" actId="478"/>
          <ac:picMkLst>
            <pc:docMk/>
            <pc:sldMk cId="3522721465" sldId="1965"/>
            <ac:picMk id="9" creationId="{43C10F48-CA6B-472C-BD5C-B1F7E26A0C1E}"/>
          </ac:picMkLst>
        </pc:picChg>
        <pc:picChg chg="add mod">
          <ac:chgData name="최경웅" userId="17925614-31d0-4255-bd52-51d1dceee799" providerId="ADAL" clId="{3E600617-5727-4B92-9893-377DA871C14A}" dt="2020-10-20T04:15:16.685" v="6955" actId="1076"/>
          <ac:picMkLst>
            <pc:docMk/>
            <pc:sldMk cId="3522721465" sldId="1965"/>
            <ac:picMk id="11" creationId="{FBB23EC9-25AD-430E-9D33-21E1637DB27B}"/>
          </ac:picMkLst>
        </pc:picChg>
        <pc:picChg chg="del">
          <ac:chgData name="최경웅" userId="17925614-31d0-4255-bd52-51d1dceee799" providerId="ADAL" clId="{3E600617-5727-4B92-9893-377DA871C14A}" dt="2020-10-20T04:12:16.993" v="6570" actId="478"/>
          <ac:picMkLst>
            <pc:docMk/>
            <pc:sldMk cId="3522721465" sldId="1965"/>
            <ac:picMk id="12" creationId="{A836C40B-8801-41BD-88CE-C7FEA006402F}"/>
          </ac:picMkLst>
        </pc:picChg>
        <pc:picChg chg="add mod">
          <ac:chgData name="최경웅" userId="17925614-31d0-4255-bd52-51d1dceee799" providerId="ADAL" clId="{3E600617-5727-4B92-9893-377DA871C14A}" dt="2020-10-20T04:15:12.174" v="6953" actId="1076"/>
          <ac:picMkLst>
            <pc:docMk/>
            <pc:sldMk cId="3522721465" sldId="1965"/>
            <ac:picMk id="14" creationId="{6E22C8AD-2CD7-4A78-BBDC-954AB0F5ABE8}"/>
          </ac:picMkLst>
        </pc:picChg>
        <pc:picChg chg="del">
          <ac:chgData name="최경웅" userId="17925614-31d0-4255-bd52-51d1dceee799" providerId="ADAL" clId="{3E600617-5727-4B92-9893-377DA871C14A}" dt="2020-10-20T04:12:17.460" v="6571" actId="478"/>
          <ac:picMkLst>
            <pc:docMk/>
            <pc:sldMk cId="3522721465" sldId="1965"/>
            <ac:picMk id="15" creationId="{962C7F76-8FC1-4573-BC40-89E6F9942AE1}"/>
          </ac:picMkLst>
        </pc:picChg>
      </pc:sldChg>
      <pc:sldChg chg="addSp delSp modSp add mod">
        <pc:chgData name="최경웅" userId="17925614-31d0-4255-bd52-51d1dceee799" providerId="ADAL" clId="{3E600617-5727-4B92-9893-377DA871C14A}" dt="2020-10-20T04:49:03.733" v="7837"/>
        <pc:sldMkLst>
          <pc:docMk/>
          <pc:sldMk cId="53770139" sldId="1966"/>
        </pc:sldMkLst>
        <pc:spChg chg="mod">
          <ac:chgData name="최경웅" userId="17925614-31d0-4255-bd52-51d1dceee799" providerId="ADAL" clId="{3E600617-5727-4B92-9893-377DA871C14A}" dt="2020-10-20T04:49:03.733" v="7837"/>
          <ac:spMkLst>
            <pc:docMk/>
            <pc:sldMk cId="53770139" sldId="1966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4:20:17.610" v="7409" actId="20577"/>
          <ac:spMkLst>
            <pc:docMk/>
            <pc:sldMk cId="53770139" sldId="1966"/>
            <ac:spMk id="7" creationId="{D527B873-8B9A-47DC-A076-436030273353}"/>
          </ac:spMkLst>
        </pc:spChg>
        <pc:picChg chg="del">
          <ac:chgData name="최경웅" userId="17925614-31d0-4255-bd52-51d1dceee799" providerId="ADAL" clId="{3E600617-5727-4B92-9893-377DA871C14A}" dt="2020-10-20T04:20:23.783" v="7410" actId="478"/>
          <ac:picMkLst>
            <pc:docMk/>
            <pc:sldMk cId="53770139" sldId="1966"/>
            <ac:picMk id="3" creationId="{2D2EBF3E-3D34-4505-89B8-C9E2F86A8CB2}"/>
          </ac:picMkLst>
        </pc:picChg>
        <pc:picChg chg="add mod">
          <ac:chgData name="최경웅" userId="17925614-31d0-4255-bd52-51d1dceee799" providerId="ADAL" clId="{3E600617-5727-4B92-9893-377DA871C14A}" dt="2020-10-20T04:20:38.830" v="7412" actId="1076"/>
          <ac:picMkLst>
            <pc:docMk/>
            <pc:sldMk cId="53770139" sldId="1966"/>
            <ac:picMk id="5" creationId="{01BA8AE5-92F4-464D-BF55-BE65F2164166}"/>
          </ac:picMkLst>
        </pc:picChg>
        <pc:picChg chg="del">
          <ac:chgData name="최경웅" userId="17925614-31d0-4255-bd52-51d1dceee799" providerId="ADAL" clId="{3E600617-5727-4B92-9893-377DA871C14A}" dt="2020-10-20T04:20:23.783" v="7410" actId="478"/>
          <ac:picMkLst>
            <pc:docMk/>
            <pc:sldMk cId="53770139" sldId="1966"/>
            <ac:picMk id="8" creationId="{C10EDF91-8236-4FB2-A0F7-0437EA7809C9}"/>
          </ac:picMkLst>
        </pc:picChg>
        <pc:picChg chg="add mod">
          <ac:chgData name="최경웅" userId="17925614-31d0-4255-bd52-51d1dceee799" providerId="ADAL" clId="{3E600617-5727-4B92-9893-377DA871C14A}" dt="2020-10-20T04:44:41.771" v="7668" actId="1076"/>
          <ac:picMkLst>
            <pc:docMk/>
            <pc:sldMk cId="53770139" sldId="1966"/>
            <ac:picMk id="9" creationId="{23024D0F-31D5-4AAD-8FD0-469D2DB2F4A5}"/>
          </ac:picMkLst>
        </pc:picChg>
        <pc:picChg chg="del">
          <ac:chgData name="최경웅" userId="17925614-31d0-4255-bd52-51d1dceee799" providerId="ADAL" clId="{3E600617-5727-4B92-9893-377DA871C14A}" dt="2020-10-20T04:20:23.783" v="7410" actId="478"/>
          <ac:picMkLst>
            <pc:docMk/>
            <pc:sldMk cId="53770139" sldId="1966"/>
            <ac:picMk id="11" creationId="{04978D37-644E-4287-84DE-35BBB73A7021}"/>
          </ac:picMkLst>
        </pc:picChg>
      </pc:sldChg>
      <pc:sldChg chg="new del">
        <pc:chgData name="최경웅" userId="17925614-31d0-4255-bd52-51d1dceee799" providerId="ADAL" clId="{3E600617-5727-4B92-9893-377DA871C14A}" dt="2020-10-19T15:38:29.493" v="240" actId="680"/>
        <pc:sldMkLst>
          <pc:docMk/>
          <pc:sldMk cId="65746422" sldId="1966"/>
        </pc:sldMkLst>
      </pc:sldChg>
      <pc:sldChg chg="new del">
        <pc:chgData name="최경웅" userId="17925614-31d0-4255-bd52-51d1dceee799" providerId="ADAL" clId="{3E600617-5727-4B92-9893-377DA871C14A}" dt="2020-10-19T15:38:29.147" v="239" actId="680"/>
        <pc:sldMkLst>
          <pc:docMk/>
          <pc:sldMk cId="1739871756" sldId="1967"/>
        </pc:sldMkLst>
      </pc:sldChg>
      <pc:sldChg chg="addSp delSp modSp add mod">
        <pc:chgData name="최경웅" userId="17925614-31d0-4255-bd52-51d1dceee799" providerId="ADAL" clId="{3E600617-5727-4B92-9893-377DA871C14A}" dt="2020-10-20T04:56:26.506" v="8387" actId="1076"/>
        <pc:sldMkLst>
          <pc:docMk/>
          <pc:sldMk cId="2626213828" sldId="1967"/>
        </pc:sldMkLst>
        <pc:spChg chg="mod">
          <ac:chgData name="최경웅" userId="17925614-31d0-4255-bd52-51d1dceee799" providerId="ADAL" clId="{3E600617-5727-4B92-9893-377DA871C14A}" dt="2020-10-20T04:55:57.731" v="8385" actId="14100"/>
          <ac:spMkLst>
            <pc:docMk/>
            <pc:sldMk cId="2626213828" sldId="1967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4:49:13.193" v="7840" actId="20577"/>
          <ac:spMkLst>
            <pc:docMk/>
            <pc:sldMk cId="2626213828" sldId="1967"/>
            <ac:spMk id="7" creationId="{D527B873-8B9A-47DC-A076-436030273353}"/>
          </ac:spMkLst>
        </pc:spChg>
        <pc:picChg chg="add mod">
          <ac:chgData name="최경웅" userId="17925614-31d0-4255-bd52-51d1dceee799" providerId="ADAL" clId="{3E600617-5727-4B92-9893-377DA871C14A}" dt="2020-10-20T04:56:26.506" v="8387" actId="1076"/>
          <ac:picMkLst>
            <pc:docMk/>
            <pc:sldMk cId="2626213828" sldId="1967"/>
            <ac:picMk id="3" creationId="{4F80A125-BDFD-42ED-B4FA-7E8857DFC71D}"/>
          </ac:picMkLst>
        </pc:picChg>
        <pc:picChg chg="del">
          <ac:chgData name="최경웅" userId="17925614-31d0-4255-bd52-51d1dceee799" providerId="ADAL" clId="{3E600617-5727-4B92-9893-377DA871C14A}" dt="2020-10-20T04:49:17.732" v="7841" actId="478"/>
          <ac:picMkLst>
            <pc:docMk/>
            <pc:sldMk cId="2626213828" sldId="1967"/>
            <ac:picMk id="5" creationId="{01BA8AE5-92F4-464D-BF55-BE65F2164166}"/>
          </ac:picMkLst>
        </pc:picChg>
        <pc:picChg chg="del">
          <ac:chgData name="최경웅" userId="17925614-31d0-4255-bd52-51d1dceee799" providerId="ADAL" clId="{3E600617-5727-4B92-9893-377DA871C14A}" dt="2020-10-20T04:49:18.221" v="7842" actId="478"/>
          <ac:picMkLst>
            <pc:docMk/>
            <pc:sldMk cId="2626213828" sldId="1967"/>
            <ac:picMk id="9" creationId="{23024D0F-31D5-4AAD-8FD0-469D2DB2F4A5}"/>
          </ac:picMkLst>
        </pc:picChg>
      </pc:sldChg>
      <pc:sldChg chg="addSp delSp modSp add mod">
        <pc:chgData name="최경웅" userId="17925614-31d0-4255-bd52-51d1dceee799" providerId="ADAL" clId="{3E600617-5727-4B92-9893-377DA871C14A}" dt="2020-10-20T05:03:37.702" v="9026"/>
        <pc:sldMkLst>
          <pc:docMk/>
          <pc:sldMk cId="2248794025" sldId="1968"/>
        </pc:sldMkLst>
        <pc:spChg chg="mod">
          <ac:chgData name="최경웅" userId="17925614-31d0-4255-bd52-51d1dceee799" providerId="ADAL" clId="{3E600617-5727-4B92-9893-377DA871C14A}" dt="2020-10-20T05:03:37.702" v="9026"/>
          <ac:spMkLst>
            <pc:docMk/>
            <pc:sldMk cId="2248794025" sldId="1968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4:56:35.996" v="8390" actId="20577"/>
          <ac:spMkLst>
            <pc:docMk/>
            <pc:sldMk cId="2248794025" sldId="1968"/>
            <ac:spMk id="7" creationId="{D527B873-8B9A-47DC-A076-436030273353}"/>
          </ac:spMkLst>
        </pc:spChg>
        <pc:picChg chg="del">
          <ac:chgData name="최경웅" userId="17925614-31d0-4255-bd52-51d1dceee799" providerId="ADAL" clId="{3E600617-5727-4B92-9893-377DA871C14A}" dt="2020-10-20T04:56:40.880" v="8391" actId="478"/>
          <ac:picMkLst>
            <pc:docMk/>
            <pc:sldMk cId="2248794025" sldId="1968"/>
            <ac:picMk id="3" creationId="{4F80A125-BDFD-42ED-B4FA-7E8857DFC71D}"/>
          </ac:picMkLst>
        </pc:picChg>
        <pc:picChg chg="add mod">
          <ac:chgData name="최경웅" userId="17925614-31d0-4255-bd52-51d1dceee799" providerId="ADAL" clId="{3E600617-5727-4B92-9893-377DA871C14A}" dt="2020-10-20T04:59:30.077" v="8619" actId="1076"/>
          <ac:picMkLst>
            <pc:docMk/>
            <pc:sldMk cId="2248794025" sldId="1968"/>
            <ac:picMk id="5" creationId="{FDCF7003-F422-4329-9048-2D2C4438E164}"/>
          </ac:picMkLst>
        </pc:picChg>
        <pc:picChg chg="add mod">
          <ac:chgData name="최경웅" userId="17925614-31d0-4255-bd52-51d1dceee799" providerId="ADAL" clId="{3E600617-5727-4B92-9893-377DA871C14A}" dt="2020-10-20T05:02:52.530" v="8879" actId="1076"/>
          <ac:picMkLst>
            <pc:docMk/>
            <pc:sldMk cId="2248794025" sldId="1968"/>
            <ac:picMk id="8" creationId="{7C191F7C-FF70-40D0-A22C-F32CE96C7689}"/>
          </ac:picMkLst>
        </pc:picChg>
        <pc:picChg chg="add mod">
          <ac:chgData name="최경웅" userId="17925614-31d0-4255-bd52-51d1dceee799" providerId="ADAL" clId="{3E600617-5727-4B92-9893-377DA871C14A}" dt="2020-10-20T05:03:05.276" v="8881" actId="1076"/>
          <ac:picMkLst>
            <pc:docMk/>
            <pc:sldMk cId="2248794025" sldId="1968"/>
            <ac:picMk id="10" creationId="{346BB150-683A-4747-BE26-F162A4EB9535}"/>
          </ac:picMkLst>
        </pc:picChg>
      </pc:sldChg>
      <pc:sldChg chg="new del">
        <pc:chgData name="최경웅" userId="17925614-31d0-4255-bd52-51d1dceee799" providerId="ADAL" clId="{3E600617-5727-4B92-9893-377DA871C14A}" dt="2020-10-19T15:38:28.782" v="238" actId="680"/>
        <pc:sldMkLst>
          <pc:docMk/>
          <pc:sldMk cId="3719781015" sldId="1968"/>
        </pc:sldMkLst>
      </pc:sldChg>
      <pc:sldChg chg="new del">
        <pc:chgData name="최경웅" userId="17925614-31d0-4255-bd52-51d1dceee799" providerId="ADAL" clId="{3E600617-5727-4B92-9893-377DA871C14A}" dt="2020-10-19T15:38:28.441" v="237" actId="680"/>
        <pc:sldMkLst>
          <pc:docMk/>
          <pc:sldMk cId="882093579" sldId="1969"/>
        </pc:sldMkLst>
      </pc:sldChg>
      <pc:sldChg chg="addSp delSp modSp add mod">
        <pc:chgData name="최경웅" userId="17925614-31d0-4255-bd52-51d1dceee799" providerId="ADAL" clId="{3E600617-5727-4B92-9893-377DA871C14A}" dt="2020-10-20T08:25:11.872" v="10555" actId="1076"/>
        <pc:sldMkLst>
          <pc:docMk/>
          <pc:sldMk cId="1544818072" sldId="1969"/>
        </pc:sldMkLst>
        <pc:spChg chg="mod">
          <ac:chgData name="최경웅" userId="17925614-31d0-4255-bd52-51d1dceee799" providerId="ADAL" clId="{3E600617-5727-4B92-9893-377DA871C14A}" dt="2020-10-20T08:25:06.568" v="10553"/>
          <ac:spMkLst>
            <pc:docMk/>
            <pc:sldMk cId="1544818072" sldId="1969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8:13:27.212" v="9727"/>
          <ac:spMkLst>
            <pc:docMk/>
            <pc:sldMk cId="1544818072" sldId="1969"/>
            <ac:spMk id="7" creationId="{223FDA6A-E709-42B7-B8FB-ADC8914529AC}"/>
          </ac:spMkLst>
        </pc:spChg>
        <pc:picChg chg="del">
          <ac:chgData name="최경웅" userId="17925614-31d0-4255-bd52-51d1dceee799" providerId="ADAL" clId="{3E600617-5727-4B92-9893-377DA871C14A}" dt="2020-10-20T08:19:36.154" v="9728" actId="478"/>
          <ac:picMkLst>
            <pc:docMk/>
            <pc:sldMk cId="1544818072" sldId="1969"/>
            <ac:picMk id="3" creationId="{3205F3A7-8DEE-4F52-8C11-B1A1C593F164}"/>
          </ac:picMkLst>
        </pc:picChg>
        <pc:picChg chg="add mod">
          <ac:chgData name="최경웅" userId="17925614-31d0-4255-bd52-51d1dceee799" providerId="ADAL" clId="{3E600617-5727-4B92-9893-377DA871C14A}" dt="2020-10-20T08:25:10.248" v="10554" actId="1076"/>
          <ac:picMkLst>
            <pc:docMk/>
            <pc:sldMk cId="1544818072" sldId="1969"/>
            <ac:picMk id="5" creationId="{B045F0B9-97F7-46C7-B998-9CB2793C5833}"/>
          </ac:picMkLst>
        </pc:picChg>
        <pc:picChg chg="add mod">
          <ac:chgData name="최경웅" userId="17925614-31d0-4255-bd52-51d1dceee799" providerId="ADAL" clId="{3E600617-5727-4B92-9893-377DA871C14A}" dt="2020-10-20T08:25:11.872" v="10555" actId="1076"/>
          <ac:picMkLst>
            <pc:docMk/>
            <pc:sldMk cId="1544818072" sldId="1969"/>
            <ac:picMk id="8" creationId="{4F040CDE-4F60-4781-AB17-C30E85873DD9}"/>
          </ac:picMkLst>
        </pc:picChg>
        <pc:picChg chg="del">
          <ac:chgData name="최경웅" userId="17925614-31d0-4255-bd52-51d1dceee799" providerId="ADAL" clId="{3E600617-5727-4B92-9893-377DA871C14A}" dt="2020-10-20T08:19:36.629" v="9729" actId="478"/>
          <ac:picMkLst>
            <pc:docMk/>
            <pc:sldMk cId="1544818072" sldId="1969"/>
            <ac:picMk id="9" creationId="{6CA097AD-64D1-45FF-898A-7631A1056B7C}"/>
          </ac:picMkLst>
        </pc:picChg>
        <pc:picChg chg="del">
          <ac:chgData name="최경웅" userId="17925614-31d0-4255-bd52-51d1dceee799" providerId="ADAL" clId="{3E600617-5727-4B92-9893-377DA871C14A}" dt="2020-10-20T08:19:37.078" v="9730" actId="478"/>
          <ac:picMkLst>
            <pc:docMk/>
            <pc:sldMk cId="1544818072" sldId="1969"/>
            <ac:picMk id="12" creationId="{39AC7092-C43D-43ED-9EA5-1FE11FD45857}"/>
          </ac:picMkLst>
        </pc:picChg>
      </pc:sldChg>
      <pc:sldChg chg="new del">
        <pc:chgData name="최경웅" userId="17925614-31d0-4255-bd52-51d1dceee799" providerId="ADAL" clId="{3E600617-5727-4B92-9893-377DA871C14A}" dt="2020-10-19T15:38:28.165" v="236" actId="680"/>
        <pc:sldMkLst>
          <pc:docMk/>
          <pc:sldMk cId="592397155" sldId="1970"/>
        </pc:sldMkLst>
      </pc:sldChg>
      <pc:sldChg chg="addSp delSp modSp add mod">
        <pc:chgData name="최경웅" userId="17925614-31d0-4255-bd52-51d1dceee799" providerId="ADAL" clId="{3E600617-5727-4B92-9893-377DA871C14A}" dt="2020-10-20T09:08:56.272" v="12287" actId="1076"/>
        <pc:sldMkLst>
          <pc:docMk/>
          <pc:sldMk cId="1826062931" sldId="1970"/>
        </pc:sldMkLst>
        <pc:spChg chg="mod">
          <ac:chgData name="최경웅" userId="17925614-31d0-4255-bd52-51d1dceee799" providerId="ADAL" clId="{3E600617-5727-4B92-9893-377DA871C14A}" dt="2020-10-20T09:08:51.820" v="12285" actId="14100"/>
          <ac:spMkLst>
            <pc:docMk/>
            <pc:sldMk cId="1826062931" sldId="1970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9:03:32.003" v="11539" actId="20577"/>
          <ac:spMkLst>
            <pc:docMk/>
            <pc:sldMk cId="1826062931" sldId="1970"/>
            <ac:spMk id="7" creationId="{223FDA6A-E709-42B7-B8FB-ADC8914529AC}"/>
          </ac:spMkLst>
        </pc:spChg>
        <pc:picChg chg="add mod">
          <ac:chgData name="최경웅" userId="17925614-31d0-4255-bd52-51d1dceee799" providerId="ADAL" clId="{3E600617-5727-4B92-9893-377DA871C14A}" dt="2020-10-20T09:08:55.136" v="12286" actId="1076"/>
          <ac:picMkLst>
            <pc:docMk/>
            <pc:sldMk cId="1826062931" sldId="1970"/>
            <ac:picMk id="3" creationId="{BFEFEF66-48F1-4112-A478-DD3EAE27BE71}"/>
          </ac:picMkLst>
        </pc:picChg>
        <pc:picChg chg="del">
          <ac:chgData name="최경웅" userId="17925614-31d0-4255-bd52-51d1dceee799" providerId="ADAL" clId="{3E600617-5727-4B92-9893-377DA871C14A}" dt="2020-10-20T09:03:34.386" v="11540" actId="478"/>
          <ac:picMkLst>
            <pc:docMk/>
            <pc:sldMk cId="1826062931" sldId="1970"/>
            <ac:picMk id="5" creationId="{66D7BC1D-07E4-476E-B08B-79D1BB20DAA3}"/>
          </ac:picMkLst>
        </pc:picChg>
        <pc:picChg chg="add mod">
          <ac:chgData name="최경웅" userId="17925614-31d0-4255-bd52-51d1dceee799" providerId="ADAL" clId="{3E600617-5727-4B92-9893-377DA871C14A}" dt="2020-10-20T09:08:56.272" v="12287" actId="1076"/>
          <ac:picMkLst>
            <pc:docMk/>
            <pc:sldMk cId="1826062931" sldId="1970"/>
            <ac:picMk id="8" creationId="{0A54EA57-1F44-41AF-9330-F9450FDE4B6D}"/>
          </ac:picMkLst>
        </pc:picChg>
        <pc:picChg chg="del">
          <ac:chgData name="최경웅" userId="17925614-31d0-4255-bd52-51d1dceee799" providerId="ADAL" clId="{3E600617-5727-4B92-9893-377DA871C14A}" dt="2020-10-20T09:03:34.719" v="11541" actId="478"/>
          <ac:picMkLst>
            <pc:docMk/>
            <pc:sldMk cId="1826062931" sldId="1970"/>
            <ac:picMk id="12" creationId="{3FA1775B-378B-48E8-A7EE-BAFBA8809E74}"/>
          </ac:picMkLst>
        </pc:picChg>
      </pc:sldChg>
      <pc:sldChg chg="addSp delSp modSp add mod">
        <pc:chgData name="최경웅" userId="17925614-31d0-4255-bd52-51d1dceee799" providerId="ADAL" clId="{3E600617-5727-4B92-9893-377DA871C14A}" dt="2020-10-20T09:13:01.853" v="12652" actId="1076"/>
        <pc:sldMkLst>
          <pc:docMk/>
          <pc:sldMk cId="359121166" sldId="1971"/>
        </pc:sldMkLst>
        <pc:spChg chg="mod">
          <ac:chgData name="최경웅" userId="17925614-31d0-4255-bd52-51d1dceee799" providerId="ADAL" clId="{3E600617-5727-4B92-9893-377DA871C14A}" dt="2020-10-20T09:12:58.302" v="12649" actId="14100"/>
          <ac:spMkLst>
            <pc:docMk/>
            <pc:sldMk cId="359121166" sldId="1971"/>
            <ac:spMk id="4" creationId="{00000000-0000-0000-0000-000000000000}"/>
          </ac:spMkLst>
        </pc:spChg>
        <pc:spChg chg="mod">
          <ac:chgData name="최경웅" userId="17925614-31d0-4255-bd52-51d1dceee799" providerId="ADAL" clId="{3E600617-5727-4B92-9893-377DA871C14A}" dt="2020-10-20T09:09:14.265" v="12290" actId="20577"/>
          <ac:spMkLst>
            <pc:docMk/>
            <pc:sldMk cId="359121166" sldId="1971"/>
            <ac:spMk id="7" creationId="{223FDA6A-E709-42B7-B8FB-ADC8914529AC}"/>
          </ac:spMkLst>
        </pc:spChg>
        <pc:picChg chg="del">
          <ac:chgData name="최경웅" userId="17925614-31d0-4255-bd52-51d1dceee799" providerId="ADAL" clId="{3E600617-5727-4B92-9893-377DA871C14A}" dt="2020-10-20T09:10:50.050" v="12291" actId="478"/>
          <ac:picMkLst>
            <pc:docMk/>
            <pc:sldMk cId="359121166" sldId="1971"/>
            <ac:picMk id="3" creationId="{BFEFEF66-48F1-4112-A478-DD3EAE27BE71}"/>
          </ac:picMkLst>
        </pc:picChg>
        <pc:picChg chg="add mod">
          <ac:chgData name="최경웅" userId="17925614-31d0-4255-bd52-51d1dceee799" providerId="ADAL" clId="{3E600617-5727-4B92-9893-377DA871C14A}" dt="2020-10-20T09:13:01.853" v="12652" actId="1076"/>
          <ac:picMkLst>
            <pc:docMk/>
            <pc:sldMk cId="359121166" sldId="1971"/>
            <ac:picMk id="5" creationId="{C404D979-DF2C-4D9E-9D39-FDDBEA41ED9C}"/>
          </ac:picMkLst>
        </pc:picChg>
        <pc:picChg chg="del">
          <ac:chgData name="최경웅" userId="17925614-31d0-4255-bd52-51d1dceee799" providerId="ADAL" clId="{3E600617-5727-4B92-9893-377DA871C14A}" dt="2020-10-20T09:10:51.396" v="12292" actId="478"/>
          <ac:picMkLst>
            <pc:docMk/>
            <pc:sldMk cId="359121166" sldId="1971"/>
            <ac:picMk id="8" creationId="{0A54EA57-1F44-41AF-9330-F9450FDE4B6D}"/>
          </ac:picMkLst>
        </pc:picChg>
      </pc:sldChg>
      <pc:sldChg chg="new del">
        <pc:chgData name="최경웅" userId="17925614-31d0-4255-bd52-51d1dceee799" providerId="ADAL" clId="{3E600617-5727-4B92-9893-377DA871C14A}" dt="2020-10-19T15:38:27.895" v="235" actId="680"/>
        <pc:sldMkLst>
          <pc:docMk/>
          <pc:sldMk cId="550216662" sldId="1971"/>
        </pc:sldMkLst>
      </pc:sldChg>
      <pc:sldChg chg="new del">
        <pc:chgData name="최경웅" userId="17925614-31d0-4255-bd52-51d1dceee799" providerId="ADAL" clId="{3E600617-5727-4B92-9893-377DA871C14A}" dt="2020-10-19T15:38:27.656" v="234" actId="680"/>
        <pc:sldMkLst>
          <pc:docMk/>
          <pc:sldMk cId="895386946" sldId="1972"/>
        </pc:sldMkLst>
      </pc:sldChg>
      <pc:sldChg chg="new del">
        <pc:chgData name="최경웅" userId="17925614-31d0-4255-bd52-51d1dceee799" providerId="ADAL" clId="{3E600617-5727-4B92-9893-377DA871C14A}" dt="2020-10-19T15:38:27.337" v="233" actId="680"/>
        <pc:sldMkLst>
          <pc:docMk/>
          <pc:sldMk cId="4061966589" sldId="19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2020-10-20</a:t>
            </a:fld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2020-10-20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>
              <a:ea typeface="나눔바른고딕" panose="020B060302010102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 dirty="0"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  <a:lvl2pPr>
              <a:defRPr>
                <a:ea typeface="나눔바른고딕" panose="020B0603020101020101" pitchFamily="50" charset="-127"/>
              </a:defRPr>
            </a:lvl2pPr>
            <a:lvl3pPr>
              <a:defRPr>
                <a:ea typeface="나눔바른고딕" panose="020B0603020101020101" pitchFamily="50" charset="-127"/>
              </a:defRPr>
            </a:lvl3pPr>
            <a:lvl4pPr>
              <a:defRPr>
                <a:ea typeface="나눔바른고딕" panose="020B0603020101020101" pitchFamily="50" charset="-127"/>
              </a:defRPr>
            </a:lvl4pPr>
            <a:lvl5pPr>
              <a:defRPr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602A53D4-1A20-41E7-A164-64FB0163C8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5" y="265300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다차원 배열의 검색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403130" y="1244974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3</a:t>
            </a:r>
            <a:endParaRPr lang="ko-KR" altLang="en-US" sz="44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83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1550" y="1929158"/>
            <a:ext cx="10165842" cy="149984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논리식을 평가한 후에 참인 경우의 원소만을 검색하는 것을 논리 검색이라고 합니다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 연산을 사용하면 주어진 스칼라와 배열의 원소 단위로 논리연산을 실행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/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 검색을 사용해서 논리식의 평가가  참인 경우의  원소를 변경합니다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4B6E3-DABE-4100-A8C8-B8CE85260D5D}"/>
              </a:ext>
            </a:extLst>
          </p:cNvPr>
          <p:cNvSpPr/>
          <p:nvPr/>
        </p:nvSpPr>
        <p:spPr>
          <a:xfrm>
            <a:off x="1294686" y="1327610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 검색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564BF1D-BB04-4E7C-A5E5-5BD5FFB3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29000"/>
            <a:ext cx="5905500" cy="2228850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4FBD77D9-C9AB-4CA2-97EC-064E86AEF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636" y="3429000"/>
            <a:ext cx="42386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1550" y="1929158"/>
            <a:ext cx="10165842" cy="149984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논리연산을 색인 검색에 인자로 전달하면 하나의 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배열이 전달되어 참인 결과의 원소만 추출해 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배열로 반환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차원을 유지 못하는 것은 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 </a:t>
            </a: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값만 추출해서 차원이 하나 작아지는 것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 연산을 색인 검색에 넣고 값을 변경 가능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4B6E3-DABE-4100-A8C8-B8CE85260D5D}"/>
              </a:ext>
            </a:extLst>
          </p:cNvPr>
          <p:cNvSpPr/>
          <p:nvPr/>
        </p:nvSpPr>
        <p:spPr>
          <a:xfrm>
            <a:off x="1294686" y="1327610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 검색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05E0897D-D78B-4540-B815-A9C92AD3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3" y="3491010"/>
            <a:ext cx="5018124" cy="91839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578F1A8-DB68-4C05-8B19-29847C66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84" y="3429000"/>
            <a:ext cx="5457603" cy="18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1550" y="1929158"/>
            <a:ext cx="10165842" cy="149984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999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변경된 값만 추출하기 위해 변경된 값도 동일한지 논리연산을 사용해 조회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 검색으로 만들어진 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배열의 첫번째 원소를 변경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논리식 검색으로 추출된 배열은 새롭게 사본을 만든 배열이므로 원소의 값을 변경해도 원본에는 영향이 없음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4B6E3-DABE-4100-A8C8-B8CE85260D5D}"/>
              </a:ext>
            </a:extLst>
          </p:cNvPr>
          <p:cNvSpPr/>
          <p:nvPr/>
        </p:nvSpPr>
        <p:spPr>
          <a:xfrm>
            <a:off x="1294686" y="1327610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 검색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9D3B12E-CE07-4076-8894-7075F3CB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29000"/>
            <a:ext cx="6553200" cy="962025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C99553F0-B500-49D3-A0FB-28A957D72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391025"/>
            <a:ext cx="6191250" cy="1209675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C160A351-CD3A-439F-B85A-5395A902C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3424237"/>
            <a:ext cx="3505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1550" y="1929158"/>
            <a:ext cx="10165842" cy="149984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배열과 논리식 검색한 결과를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may_share_memory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 인자로 넣으면 별도의 사본이라 메모리를 공유하지 않는다는 것 확인 가능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4B6E3-DABE-4100-A8C8-B8CE85260D5D}"/>
              </a:ext>
            </a:extLst>
          </p:cNvPr>
          <p:cNvSpPr/>
          <p:nvPr/>
        </p:nvSpPr>
        <p:spPr>
          <a:xfrm>
            <a:off x="1294686" y="1327610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 검색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1F5A2C7-8F83-44CC-81C7-E0979F93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2730905"/>
            <a:ext cx="30194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0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1550" y="1929158"/>
            <a:ext cx="10165842" cy="149984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(%)</a:t>
            </a: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사용하면 나머지 값을 구한 배열을 생성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Nonzero</a:t>
            </a: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원소를 확인해 보면 값을 제공하는 것이 아니라 행과 열의 인덱스를 두 개의 배열로 표시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이것을 색인검색에 넣어서 처리하면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제외한 배열을 전부 가져옴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4B6E3-DABE-4100-A8C8-B8CE85260D5D}"/>
              </a:ext>
            </a:extLst>
          </p:cNvPr>
          <p:cNvSpPr/>
          <p:nvPr/>
        </p:nvSpPr>
        <p:spPr>
          <a:xfrm>
            <a:off x="1294686" y="1327610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 검색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D79AA23-A426-4BF6-B69D-DFDE53368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3429000"/>
            <a:ext cx="3667125" cy="204787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BBBDC0A1-0A80-4602-AA88-734BC0C2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37" y="3408288"/>
            <a:ext cx="49625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8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1550" y="1929158"/>
            <a:ext cx="10165842" cy="978634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 검색에 주의할 점은 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and, or, not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연산을 사용하지 못합니다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logical_and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함수를 사용합니다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Logical_and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색인연산에 전달해서 처리하면 내부의 원소를 검색 가능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4B6E3-DABE-4100-A8C8-B8CE85260D5D}"/>
              </a:ext>
            </a:extLst>
          </p:cNvPr>
          <p:cNvSpPr/>
          <p:nvPr/>
        </p:nvSpPr>
        <p:spPr>
          <a:xfrm>
            <a:off x="1294686" y="132761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 검색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B18FCA-D650-47F1-9DE2-788C3E9B3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7" y="3282490"/>
            <a:ext cx="5048250" cy="2247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6D8AA3-4257-44FF-8C67-AD40A68A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25" y="3250121"/>
            <a:ext cx="5010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1550" y="1929158"/>
            <a:ext cx="10165842" cy="978634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자료형으로 변환하면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 나머지는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변경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&amp;(and), |(or), ~(not)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기호를 사용해 처리 가능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4B6E3-DABE-4100-A8C8-B8CE85260D5D}"/>
              </a:ext>
            </a:extLst>
          </p:cNvPr>
          <p:cNvSpPr/>
          <p:nvPr/>
        </p:nvSpPr>
        <p:spPr>
          <a:xfrm>
            <a:off x="1294686" y="132761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 연산 사용상 주의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E35A710-C057-4044-9465-32C81085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29" y="3140008"/>
            <a:ext cx="4864984" cy="1502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54F3568-1989-4496-B8CF-8625DF28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29" y="4642208"/>
            <a:ext cx="4864984" cy="1610660"/>
          </a:xfrm>
          <a:prstGeom prst="rect">
            <a:avLst/>
          </a:prstGeom>
        </p:spPr>
      </p:pic>
      <p:pic>
        <p:nvPicPr>
          <p:cNvPr id="29" name="그림 28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6CA17929-C1DC-48A1-A9AE-E07175C25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379" y="3137552"/>
            <a:ext cx="3925892" cy="27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26063" y="3154326"/>
            <a:ext cx="10339873" cy="1229315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 배열을 만들어서 행과 열의 원소를 추출하는 것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배열의 형상을 유지하면서 검색된 원소를 보여줌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검색 조건과 혼합해서 검색할 수 있기 때문에 다양한 검색조건을 만들 수 있음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팬시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검색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53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50398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다차원 배열의 검색에 배열을 전달해서 여러 개의 원소를 조회합니다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r>
              <a:rPr lang="ko-KR" altLang="en-US" sz="20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팬시검색한</a:t>
            </a:r>
            <a:r>
              <a:rPr lang="ko-KR" altLang="en-US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결과는 새로운 다차원 배열입니다</a:t>
            </a:r>
            <a:r>
              <a:rPr lang="en-US" altLang="ko-KR" sz="20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팬시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검색으로 검색을 하면 기존 배열의 차원을 유지한 한의 원소를 가진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배열을 반환</a:t>
            </a:r>
            <a:endParaRPr lang="en-US" altLang="ko-KR" sz="20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배열로 원소 검색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9C168C-CA81-45BA-80D6-61296CD2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42" y="3429000"/>
            <a:ext cx="1773975" cy="21715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4C5F22-D7A8-4555-8DD9-420523DE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24" y="3429000"/>
            <a:ext cx="4397636" cy="7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67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725501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배열이 형상을 그대로 유지하지만</a:t>
            </a:r>
            <a:r>
              <a:rPr lang="en-US" altLang="ko-KR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인덱스가 </a:t>
            </a:r>
            <a:r>
              <a:rPr lang="en-US" altLang="ko-KR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참조해 </a:t>
            </a:r>
            <a:r>
              <a:rPr lang="en-US" altLang="ko-KR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원소를 가져오는 결과가 나옴</a:t>
            </a:r>
            <a:endParaRPr lang="en-US" altLang="ko-KR" sz="18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팬시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검색의 결과는 새로운 사본을 만드는 것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슬라이스 검색은 새로운 객체를 만들어 원본 데이터를 공유하는 구조</a:t>
            </a:r>
            <a:endParaRPr lang="en-US" altLang="ko-KR" sz="18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원소를 가진 다차원 배열을 만들어서 사용할 때 사본을 만들어서 처리할 때 </a:t>
            </a:r>
            <a:r>
              <a:rPr lang="ko-KR" altLang="en-US" sz="18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팬시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검색을 사용하는 것이 좋음</a:t>
            </a:r>
            <a:endParaRPr lang="en-US" altLang="ko-KR" sz="18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배열로 원소 검색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22B93-C533-4392-B6DD-7BB84C23DFBD}"/>
              </a:ext>
            </a:extLst>
          </p:cNvPr>
          <p:cNvSpPr txBox="1"/>
          <p:nvPr/>
        </p:nvSpPr>
        <p:spPr>
          <a:xfrm>
            <a:off x="6755020" y="3786799"/>
            <a:ext cx="4125830" cy="37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err="1">
                <a:ea typeface="나눔바른고딕" panose="020B0603020101020101" pitchFamily="50" charset="-127"/>
              </a:rPr>
              <a:t>팬시검색과</a:t>
            </a:r>
            <a:r>
              <a:rPr lang="ko-KR" altLang="en-US" sz="1200" b="1" dirty="0">
                <a:ea typeface="나눔바른고딕" panose="020B0603020101020101" pitchFamily="50" charset="-127"/>
              </a:rPr>
              <a:t> 슬라이스 검색이 차이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4B3E89-609F-4492-B4CD-ECDCB573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81" y="4155890"/>
            <a:ext cx="2447925" cy="1266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578B69-3A7B-4047-B378-10725853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548" y="4161820"/>
            <a:ext cx="2048982" cy="213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5808" y="2400831"/>
            <a:ext cx="8339328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배열의 일반 검색 </a:t>
            </a:r>
          </a:p>
        </p:txBody>
      </p:sp>
    </p:spTree>
    <p:extLst>
      <p:ext uri="{BB962C8B-B14F-4D97-AF65-F5344CB8AC3E}">
        <p14:creationId xmlns:p14="http://schemas.microsoft.com/office/powerpoint/2010/main" val="163108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2"/>
            <a:ext cx="10339873" cy="118202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다차원 배열도 객체가 생성될 때 인덱스가 고정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팬시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검색을 할 때 인덱스 범위를 벗어나지 않도록 주의</a:t>
            </a:r>
            <a:endParaRPr lang="en-US" altLang="ko-KR" sz="18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인덱스 범위가 벗어난 것을 조회한 경우 예외를 발생</a:t>
            </a:r>
            <a:endParaRPr lang="en-US" altLang="ko-KR" sz="18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239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배열로 원소 검색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3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5B802D-E3B1-4C1A-8BEC-01AAA109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05" y="3107034"/>
            <a:ext cx="45243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2"/>
            <a:ext cx="10339873" cy="782746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인덱스를 역방향으로 지정한 후 </a:t>
            </a:r>
            <a:r>
              <a:rPr lang="ko-KR" altLang="en-US" sz="18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팬시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검색 가능</a:t>
            </a:r>
            <a:endParaRPr lang="en-US" altLang="ko-KR" sz="18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역방향으로 지정해서 검색 해도 현재 지정된 인덱스대로 원소를 나열한 배열을 반환</a:t>
            </a:r>
            <a:endParaRPr lang="en-US" altLang="ko-KR" sz="18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배열로 원소 검색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D04DFB-9B99-456B-B582-2097603B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935828"/>
            <a:ext cx="2724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6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771525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다차원 배열은 행을 중심으로 원소를 검색해서 색인 검색에 배열을 넣으면 행을 검색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역방향으로 마지막행과 그 전 행을 조회하는 </a:t>
            </a:r>
            <a:r>
              <a:rPr lang="ko-KR" altLang="en-US" sz="200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dirty="0">
                <a:ea typeface="나눔바른고딕" panose="020B0603020101020101" pitchFamily="50" charset="-127"/>
              </a:rPr>
              <a:t> 검색 가능</a:t>
            </a:r>
            <a:endParaRPr lang="en-US" altLang="ko-KR" sz="200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배열의 원소 검색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37158D-78A6-4F94-AE0F-3AACE43C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74" y="2696536"/>
            <a:ext cx="2971800" cy="2676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1A0266-9014-40F5-BE4A-0DB823FC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35" y="2696536"/>
            <a:ext cx="2495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4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50398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팬시 검색할 때 주의할 점은 행과 열을 전부 리스트로 전달할 경우는 두 리스트의 쌍으로 구성해서 배열의 원소를 표시합니다</a:t>
            </a:r>
            <a:r>
              <a:rPr lang="en-US" altLang="ko-KR" sz="2000" b="0" dirty="0">
                <a:ea typeface="나눔바른고딕" panose="020B0603020101020101" pitchFamily="50" charset="-127"/>
              </a:rPr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두 개의 리스트가 색인연산에 들어가면 실제 하나의 </a:t>
            </a:r>
            <a:r>
              <a:rPr lang="ko-KR" altLang="en-US" sz="2000" dirty="0" err="1">
                <a:ea typeface="나눔바른고딕" panose="020B0603020101020101" pitchFamily="50" charset="-127"/>
              </a:rPr>
              <a:t>튜플로</a:t>
            </a:r>
            <a:r>
              <a:rPr lang="ko-KR" altLang="en-US" sz="2000" dirty="0">
                <a:ea typeface="나눔바른고딕" panose="020B0603020101020101" pitchFamily="50" charset="-127"/>
              </a:rPr>
              <a:t> 변환해서 처리하는 것과 동일한 결과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행과 열의 원소를 가져와서 여러 개의 원소를 검색할 때는 함수 </a:t>
            </a:r>
            <a:r>
              <a:rPr lang="en-US" altLang="ko-KR" sz="2000" dirty="0">
                <a:ea typeface="나눔바른고딕" panose="020B0603020101020101" pitchFamily="50" charset="-127"/>
              </a:rPr>
              <a:t>ix_</a:t>
            </a:r>
            <a:r>
              <a:rPr lang="ko-KR" altLang="en-US" sz="2000" dirty="0">
                <a:ea typeface="나눔바른고딕" panose="020B0603020101020101" pitchFamily="50" charset="-127"/>
              </a:rPr>
              <a:t>를 사용</a:t>
            </a:r>
            <a:r>
              <a:rPr lang="en-US" altLang="ko-KR" sz="2000" b="0" dirty="0"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1879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ix_</a:t>
            </a:r>
            <a:r>
              <a:rPr lang="ko-KR" altLang="en-US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사용해 검색 </a:t>
            </a:r>
            <a:endParaRPr lang="en-US" altLang="ko-KR" sz="1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3FEBD-6396-48C6-A076-B74645DB0059}"/>
              </a:ext>
            </a:extLst>
          </p:cNvPr>
          <p:cNvSpPr txBox="1"/>
          <p:nvPr/>
        </p:nvSpPr>
        <p:spPr>
          <a:xfrm>
            <a:off x="3824660" y="3720680"/>
            <a:ext cx="248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b="1" dirty="0">
                <a:ea typeface="나눔바른고딕" panose="020B0603020101020101" pitchFamily="50" charset="-127"/>
              </a:rPr>
              <a:t>행과 열을 전부 리스트로 검색</a:t>
            </a:r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2E76E855-5CD7-4F22-B642-2837DD6ECE5E}"/>
              </a:ext>
            </a:extLst>
          </p:cNvPr>
          <p:cNvSpPr/>
          <p:nvPr/>
        </p:nvSpPr>
        <p:spPr>
          <a:xfrm rot="5400000">
            <a:off x="5996244" y="4550585"/>
            <a:ext cx="652412" cy="160511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8F132-863A-487E-A15E-F0EC3077D393}"/>
              </a:ext>
            </a:extLst>
          </p:cNvPr>
          <p:cNvSpPr txBox="1"/>
          <p:nvPr/>
        </p:nvSpPr>
        <p:spPr>
          <a:xfrm>
            <a:off x="5470381" y="5859818"/>
            <a:ext cx="248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200" b="1" dirty="0"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err="1">
                <a:ea typeface="나눔바른고딕" panose="020B0603020101020101" pitchFamily="50" charset="-127"/>
              </a:rPr>
              <a:t>np.ix</a:t>
            </a:r>
            <a:r>
              <a:rPr lang="en-US" altLang="ko-KR" sz="1200" b="1" dirty="0">
                <a:ea typeface="나눔바른고딕" panose="020B0603020101020101" pitchFamily="50" charset="-127"/>
              </a:rPr>
              <a:t>_ </a:t>
            </a:r>
            <a:r>
              <a:rPr lang="ko-KR" altLang="en-US" sz="1200" b="1" dirty="0">
                <a:ea typeface="나눔바른고딕" panose="020B0603020101020101" pitchFamily="50" charset="-127"/>
              </a:rPr>
              <a:t>함수로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37158D-78A6-4F94-AE0F-3AACE43C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38" y="3657069"/>
            <a:ext cx="2161634" cy="1946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DC12B2-D59A-4B1C-85F7-2759ADD8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04" y="4107494"/>
            <a:ext cx="1981179" cy="80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B1DFA5-DDE2-4843-98D6-BFE72207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328" y="3605241"/>
            <a:ext cx="2295441" cy="1891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954F99-7313-4DAB-B8BD-4292B861D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247" y="4917119"/>
            <a:ext cx="1424207" cy="12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67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892073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 err="1">
                <a:ea typeface="나눔바른고딕" panose="020B0603020101020101" pitchFamily="50" charset="-127"/>
              </a:rPr>
              <a:t>팬시검색을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ea typeface="나눔바른고딕" panose="020B0603020101020101" pitchFamily="50" charset="-127"/>
              </a:rPr>
              <a:t>인덱스 </a:t>
            </a:r>
            <a:r>
              <a:rPr lang="ko-KR" altLang="en-US" sz="2000" b="0" dirty="0">
                <a:ea typeface="나눔바른고딕" panose="020B0603020101020101" pitchFamily="50" charset="-127"/>
              </a:rPr>
              <a:t>검색</a:t>
            </a:r>
            <a:r>
              <a:rPr lang="en-US" altLang="ko-KR" sz="2000" b="0" dirty="0">
                <a:ea typeface="나눔바른고딕" panose="020B0603020101020101" pitchFamily="50" charset="-127"/>
              </a:rPr>
              <a:t>, 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슬라이스 검색과 혼합해서 처리가 가능합니다</a:t>
            </a:r>
            <a:r>
              <a:rPr lang="en-US" altLang="ko-KR" sz="2000" b="0" dirty="0">
                <a:ea typeface="나눔바른고딕" panose="020B0603020101020101" pitchFamily="50" charset="-127"/>
              </a:rPr>
              <a:t>. </a:t>
            </a:r>
            <a:r>
              <a:rPr lang="ko-KR" altLang="en-US" sz="2000" b="0" dirty="0">
                <a:ea typeface="나눔바른고딕" panose="020B0603020101020101" pitchFamily="50" charset="-127"/>
              </a:rPr>
              <a:t>팬시검색을 혼합한 결과도 새로운 배열을 생성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>
                <a:ea typeface="나눔바른고딕" panose="020B0603020101020101" pitchFamily="50" charset="-127"/>
              </a:rPr>
              <a:t>2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차원 배열이라 첫  행을 검색 후 두번째 </a:t>
            </a:r>
            <a:r>
              <a:rPr lang="ko-KR" altLang="en-US" sz="2000" b="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검색은 첫 번째와 두 번째 열을 조회해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1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차원 배열이 만들어짐</a:t>
            </a:r>
            <a:endParaRPr lang="en-US" altLang="ko-KR" sz="20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dirty="0">
                <a:ea typeface="나눔바른고딕" panose="020B0603020101020101" pitchFamily="50" charset="-127"/>
              </a:rPr>
              <a:t> 검색만 색인연산에 넣고 처리하면 두 개의 행을 전부 가져옴</a:t>
            </a:r>
            <a:endParaRPr lang="en-US" altLang="ko-KR" sz="20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팬시 검색 혼용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845D0-9717-47A7-A495-B1A3A429410B}"/>
              </a:ext>
            </a:extLst>
          </p:cNvPr>
          <p:cNvSpPr txBox="1"/>
          <p:nvPr/>
        </p:nvSpPr>
        <p:spPr>
          <a:xfrm>
            <a:off x="8164309" y="4236166"/>
            <a:ext cx="234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ea typeface="나눔바른고딕" panose="020B0603020101020101" pitchFamily="50" charset="-127"/>
              </a:rPr>
              <a:t>팬시검색결과는</a:t>
            </a:r>
            <a:r>
              <a:rPr lang="ko-KR" altLang="en-US" sz="1200" dirty="0">
                <a:ea typeface="나눔바른고딕" panose="020B0603020101020101" pitchFamily="50" charset="-127"/>
              </a:rPr>
              <a:t> 새로운 배열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010242-FEAE-4613-8444-047F886C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05" y="4148351"/>
            <a:ext cx="3209925" cy="1152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EDDA7D-AB0D-4EC5-9B5E-CA3976CC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17" y="3817084"/>
            <a:ext cx="989892" cy="11526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9F7042-879E-4964-832A-F855266D9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017" y="5143696"/>
            <a:ext cx="1596836" cy="12839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557B4D-28AA-4D39-B16D-629AC07D5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38" y="4586852"/>
            <a:ext cx="2218395" cy="111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64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892073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열벡터는 행에 슬라이스와 열에 축 추가인 </a:t>
            </a:r>
            <a:r>
              <a:rPr lang="en-US" altLang="ko-KR" sz="2000" dirty="0" err="1">
                <a:ea typeface="나눔바른고딕" panose="020B0603020101020101" pitchFamily="50" charset="-127"/>
              </a:rPr>
              <a:t>newaxis</a:t>
            </a:r>
            <a:r>
              <a:rPr lang="en-US" altLang="ko-KR" sz="2000" dirty="0"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ea typeface="나눔바른고딕" panose="020B0603020101020101" pitchFamily="50" charset="-127"/>
              </a:rPr>
              <a:t>속성을 전달해 열 벡터로 변경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행벡터와 열벡터를 연산하면 브로드 캐스팅해서 동일한 원소를 만든 후 배열을 더해 </a:t>
            </a:r>
            <a:r>
              <a:rPr lang="en-US" altLang="ko-KR" sz="2000" dirty="0"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ea typeface="나눔바른고딕" panose="020B0603020101020101" pitchFamily="50" charset="-127"/>
              </a:rPr>
              <a:t>차원 배열 생성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검색을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tuple</a:t>
            </a:r>
            <a:r>
              <a:rPr lang="ko-KR" altLang="en-US" sz="2000" b="0" dirty="0">
                <a:ea typeface="나눔바른고딕" panose="020B0603020101020101" pitchFamily="50" charset="-127"/>
              </a:rPr>
              <a:t>로 묶어서 순서쌍을 만들어 검색</a:t>
            </a:r>
            <a:r>
              <a:rPr lang="en-US" altLang="ko-KR" sz="2000" b="0" dirty="0">
                <a:ea typeface="나눔바른고딕" panose="020B0603020101020101" pitchFamily="50" charset="-127"/>
              </a:rPr>
              <a:t>, </a:t>
            </a:r>
            <a:r>
              <a:rPr lang="ko-KR" altLang="en-US" sz="2000" b="0" dirty="0">
                <a:ea typeface="나눔바른고딕" panose="020B0603020101020101" pitchFamily="50" charset="-127"/>
              </a:rPr>
              <a:t>두번째는 슬라이스로 행을 처리하고 </a:t>
            </a:r>
            <a:r>
              <a:rPr lang="ko-KR" altLang="en-US" sz="2000" b="0" dirty="0" err="1">
                <a:ea typeface="나눔바른고딕" panose="020B0603020101020101" pitchFamily="50" charset="-127"/>
              </a:rPr>
              <a:t>팬시검색으로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열을 선택</a:t>
            </a:r>
            <a:endParaRPr lang="en-US" altLang="ko-KR" sz="20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검색조건 확인하기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6CE699-7D39-4F37-B29F-FBF78039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93" y="3817084"/>
            <a:ext cx="2891807" cy="24324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76E4B-F3D7-4BE2-AD00-17B11788D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7" y="3817084"/>
            <a:ext cx="3095625" cy="2028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A8B36E-666D-4E33-BBD2-E74879650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641" y="3854091"/>
            <a:ext cx="2781783" cy="23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89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45137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논리식 검색도 기존 배열과 연관되지 않는 새로운 배열 생성</a:t>
            </a:r>
            <a:endParaRPr lang="en-US" altLang="ko-KR" sz="20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논리식 검색과 정수를 혼합해서 색인 검색이 가능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단</a:t>
            </a:r>
            <a:r>
              <a:rPr lang="en-US" altLang="ko-KR" sz="2000" b="0" dirty="0">
                <a:ea typeface="나눔바른고딕" panose="020B0603020101020101" pitchFamily="50" charset="-127"/>
              </a:rPr>
              <a:t>, </a:t>
            </a:r>
            <a:r>
              <a:rPr lang="ko-KR" altLang="en-US" sz="2000" b="0" dirty="0">
                <a:ea typeface="나눔바른고딕" panose="020B0603020101020101" pitchFamily="50" charset="-127"/>
              </a:rPr>
              <a:t>논리식 검색과 </a:t>
            </a:r>
            <a:r>
              <a:rPr lang="ko-KR" altLang="en-US" sz="2000" b="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검색을 같이 혼합해서 사용할 경우 형상이 동일해야 함</a:t>
            </a:r>
            <a:endParaRPr lang="en-US" altLang="ko-KR" sz="20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예외를 없애기 위해서는 논리 검색을 먼저 수행한 후</a:t>
            </a:r>
            <a:r>
              <a:rPr lang="en-US" altLang="ko-KR" sz="2000" dirty="0">
                <a:ea typeface="나눔바른고딕" panose="020B0603020101020101" pitchFamily="50" charset="-127"/>
              </a:rPr>
              <a:t>, </a:t>
            </a:r>
            <a:r>
              <a:rPr lang="ko-KR" altLang="en-US" sz="200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dirty="0">
                <a:ea typeface="나눔바른고딕" panose="020B0603020101020101" pitchFamily="50" charset="-127"/>
              </a:rPr>
              <a:t> 검색을 하는 방법으로 해결 가능</a:t>
            </a:r>
            <a:endParaRPr lang="en-US" altLang="ko-KR" sz="20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검색조건 확인하기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5EEF9-22C1-4178-9E9E-FC6CFF7E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" y="3658185"/>
            <a:ext cx="3358313" cy="18722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7AB056-30AF-4BBE-964A-36A80B96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94" y="3658185"/>
            <a:ext cx="2324100" cy="1685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05A771-F0F8-428A-91A6-0620B6736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599" y="3775461"/>
            <a:ext cx="4427247" cy="14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9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50398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색인 검색을 사용해 배열을 검색하고 가져올 때 축소나 확대 가능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슬라이스 검색을 통해 </a:t>
            </a:r>
            <a:r>
              <a:rPr lang="en-US" altLang="ko-KR" sz="2000" dirty="0"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ea typeface="나눔바른고딕" panose="020B0603020101020101" pitchFamily="50" charset="-127"/>
              </a:rPr>
              <a:t>행 </a:t>
            </a:r>
            <a:r>
              <a:rPr lang="en-US" altLang="ko-KR" sz="2000" dirty="0"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ea typeface="나눔바른고딕" panose="020B0603020101020101" pitchFamily="50" charset="-127"/>
              </a:rPr>
              <a:t>열을 추출</a:t>
            </a:r>
            <a:r>
              <a:rPr lang="en-US" altLang="ko-KR" sz="2000" dirty="0"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ea typeface="나눔바른고딕" panose="020B0603020101020101" pitchFamily="50" charset="-127"/>
              </a:rPr>
              <a:t>슬라이스 검색은 원본 배열을 그대로 사용함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슬라이스 검색과 </a:t>
            </a:r>
            <a:r>
              <a:rPr lang="ko-KR" altLang="en-US" sz="2000" b="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검색을 사용해 축소된 새로운 배열을 생성</a:t>
            </a:r>
            <a:endParaRPr lang="en-US" altLang="ko-KR" sz="20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팬시검색을 이용한  축소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70E0B1-3F33-46E4-8A75-B32222F9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18" y="3411126"/>
            <a:ext cx="2249543" cy="20304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B23EC9-25AD-430E-9D33-21E1637D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982" y="3430055"/>
            <a:ext cx="1628847" cy="5295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22C8AD-2CD7-4A78-BBDC-954AB0F5A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251" y="3429000"/>
            <a:ext cx="2052421" cy="17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21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50398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ea typeface="나눔바른고딕" panose="020B0603020101020101" pitchFamily="50" charset="-127"/>
              </a:rPr>
              <a:t>차원 배열에 </a:t>
            </a:r>
            <a:r>
              <a:rPr lang="ko-KR" altLang="en-US" sz="200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dirty="0">
                <a:ea typeface="나눔바른고딕" panose="020B0603020101020101" pitchFamily="50" charset="-127"/>
              </a:rPr>
              <a:t> 검색을 사용해 같은 행만 </a:t>
            </a:r>
            <a:r>
              <a:rPr lang="en-US" altLang="ko-KR" sz="2000" dirty="0"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ea typeface="나눔바른고딕" panose="020B0603020101020101" pitchFamily="50" charset="-127"/>
              </a:rPr>
              <a:t>개인 배열을 만들어서</a:t>
            </a:r>
            <a:r>
              <a:rPr lang="en-US" altLang="ko-KR" sz="2000" dirty="0"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ea typeface="나눔바른고딕" panose="020B0603020101020101" pitchFamily="50" charset="-127"/>
              </a:rPr>
              <a:t>원본 배열 보다 행이 하나 더 추가된 것을 확인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검색을 위한 검색 조건을 넣은 후 차원을 확대하는 </a:t>
            </a:r>
            <a:r>
              <a:rPr lang="en-US" altLang="ko-KR" sz="2000" b="0" dirty="0" err="1">
                <a:ea typeface="나눔바른고딕" panose="020B0603020101020101" pitchFamily="50" charset="-127"/>
              </a:rPr>
              <a:t>newaxis</a:t>
            </a:r>
            <a:r>
              <a:rPr lang="en-US" altLang="ko-KR" sz="2000" b="0" dirty="0">
                <a:ea typeface="나눔바른고딕" panose="020B0603020101020101" pitchFamily="50" charset="-127"/>
              </a:rPr>
              <a:t> 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속성을 추가하면 행의 축이 추가되어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3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차원으로 확대</a:t>
            </a:r>
            <a:endParaRPr lang="en-US" altLang="ko-KR" sz="20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팬시검색을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확대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2EBF3E-3D34-4505-89B8-C9E2F86A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73" y="3404654"/>
            <a:ext cx="3381375" cy="2238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0EDF91-8236-4FB2-A0F7-0437EA780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104" y="3429000"/>
            <a:ext cx="2495550" cy="1181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978D37-644E-4287-84DE-35BBB73A7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563" y="3429000"/>
            <a:ext cx="2227620" cy="25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17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50398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축을 먼저 추가해 </a:t>
            </a:r>
            <a:r>
              <a:rPr lang="ko-KR" altLang="en-US" sz="2000" b="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검색으로 자료를 가져오면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3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차원 배열이 만들어 짐</a:t>
            </a:r>
            <a:endParaRPr lang="en-US" altLang="ko-KR" sz="20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첫 번째 축인 깊이가 추가되고</a:t>
            </a:r>
            <a:r>
              <a:rPr lang="en-US" altLang="ko-KR" sz="2000" dirty="0"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ea typeface="나눔바른고딕" panose="020B0603020101020101" pitchFamily="50" charset="-127"/>
              </a:rPr>
              <a:t>행 </a:t>
            </a:r>
            <a:r>
              <a:rPr lang="en-US" altLang="ko-KR" sz="2000" dirty="0">
                <a:ea typeface="나눔바른고딕" panose="020B0603020101020101" pitchFamily="50" charset="-127"/>
              </a:rPr>
              <a:t>5</a:t>
            </a:r>
            <a:r>
              <a:rPr lang="ko-KR" altLang="en-US" sz="2000" dirty="0">
                <a:ea typeface="나눔바른고딕" panose="020B0603020101020101" pitchFamily="50" charset="-127"/>
              </a:rPr>
              <a:t>열이 만들어진 것을 확인 가능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차원을 축소 할 때 </a:t>
            </a:r>
            <a:r>
              <a:rPr lang="ko-KR" altLang="en-US" sz="2000" b="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검색이 순서쌍을 만드는 구조를 만들면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2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차원 배열이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1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차원 배열로 축소된 결과를 출력</a:t>
            </a:r>
            <a:endParaRPr lang="en-US" altLang="ko-KR" sz="20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팬시검색을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확대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BA8AE5-92F4-464D-BF55-BE65F216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86" y="3429000"/>
            <a:ext cx="2466975" cy="2314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024D0F-31D5-4AAD-8FD0-469D2DB2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3428469"/>
            <a:ext cx="26193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107750" y="1939902"/>
            <a:ext cx="9576585" cy="845244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대괄호를 사용하고 정수나 슬라이스 객체를 하나 전달해 내부의 원소를 조회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양의 방향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좌측부터 처리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인덱스는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시작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 의 방향 검색 </a:t>
            </a:r>
            <a:r>
              <a:rPr lang="en-US" altLang="ko-KR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우측부터 처리</a:t>
            </a:r>
            <a:r>
              <a:rPr lang="en-US" altLang="ko-KR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인덱스는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시작</a:t>
            </a:r>
            <a:endParaRPr lang="en-US" altLang="ko-KR" sz="16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722978-E318-420E-994B-395AEBA5078C}"/>
              </a:ext>
            </a:extLst>
          </p:cNvPr>
          <p:cNvSpPr/>
          <p:nvPr/>
        </p:nvSpPr>
        <p:spPr>
          <a:xfrm>
            <a:off x="1294686" y="13276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색인검색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E026F-ADAB-44AE-984D-E0B23B13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3019313"/>
            <a:ext cx="2505261" cy="15984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EC5140-8E26-470D-8502-5AEF90168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462" y="3263230"/>
            <a:ext cx="3352162" cy="1921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18209C-35D4-4670-88FA-B05EC2F41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373" y="3238808"/>
            <a:ext cx="3790950" cy="22475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4457F4-A433-49EB-9949-73F5AF01A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7" y="4478953"/>
            <a:ext cx="3173917" cy="12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73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778888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 err="1">
                <a:ea typeface="나눔바른고딕" panose="020B0603020101020101" pitchFamily="50" charset="-127"/>
              </a:rPr>
              <a:t>튜플에</a:t>
            </a:r>
            <a:r>
              <a:rPr lang="ko-KR" altLang="en-US" sz="2000" dirty="0"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ea typeface="나눔바른고딕" panose="020B0603020101020101" pitchFamily="50" charset="-127"/>
              </a:rPr>
              <a:t>차원 </a:t>
            </a:r>
            <a:r>
              <a:rPr lang="en-US" altLang="ko-KR" sz="2000" dirty="0"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ea typeface="나눔바른고딕" panose="020B0603020101020101" pitchFamily="50" charset="-127"/>
              </a:rPr>
              <a:t>차원 배열을 넣고 생성하면 </a:t>
            </a:r>
            <a:r>
              <a:rPr lang="en-US" altLang="ko-KR" sz="2000" dirty="0"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ea typeface="나눔바른고딕" panose="020B0603020101020101" pitchFamily="50" charset="-127"/>
              </a:rPr>
              <a:t>차원 배열이 만들어짐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이를 이용해 </a:t>
            </a:r>
            <a:r>
              <a:rPr lang="ko-KR" altLang="en-US" sz="2000" b="0" dirty="0" err="1">
                <a:ea typeface="나눔바른고딕" panose="020B0603020101020101" pitchFamily="50" charset="-127"/>
              </a:rPr>
              <a:t>팬시검색으로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사용하면 순서쌍을 만드는 것이 아니라 원본 행렬의 행을 기준으로 다른 배열을 만든다</a:t>
            </a:r>
            <a:endParaRPr lang="en-US" altLang="ko-KR" sz="20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새 배열을 확인 하면 원본 배열의 두 번째 행을 </a:t>
            </a:r>
            <a:r>
              <a:rPr lang="ko-KR" altLang="en-US" sz="2000" dirty="0" err="1">
                <a:ea typeface="나눔바른고딕" panose="020B0603020101020101" pitchFamily="50" charset="-127"/>
              </a:rPr>
              <a:t>두번</a:t>
            </a:r>
            <a:r>
              <a:rPr lang="ko-KR" altLang="en-US" sz="2000" dirty="0">
                <a:ea typeface="나눔바른고딕" panose="020B0603020101020101" pitchFamily="50" charset="-127"/>
              </a:rPr>
              <a:t> 나열한 배열</a:t>
            </a:r>
            <a:r>
              <a:rPr lang="en-US" altLang="ko-KR" sz="2000" dirty="0"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ea typeface="나눔바른고딕" panose="020B0603020101020101" pitchFamily="50" charset="-127"/>
              </a:rPr>
              <a:t>원본 배열의 첫 번째 행과 두 번째 행을 나열한 배열이 새로운 </a:t>
            </a:r>
            <a:r>
              <a:rPr lang="en-US" altLang="ko-KR" sz="2000" dirty="0"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ea typeface="나눔바른고딕" panose="020B0603020101020101" pitchFamily="50" charset="-127"/>
              </a:rPr>
              <a:t>채원 배열의 원소로 </a:t>
            </a:r>
            <a:r>
              <a:rPr lang="ko-KR" altLang="en-US" sz="2000" dirty="0" err="1">
                <a:ea typeface="나눔바른고딕" panose="020B0603020101020101" pitchFamily="50" charset="-127"/>
              </a:rPr>
              <a:t>들어감</a:t>
            </a:r>
            <a:endParaRPr lang="en-US" altLang="ko-KR" sz="20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팬시검색을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확대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80A125-BDFD-42ED-B4FA-7E8857DF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3745194"/>
            <a:ext cx="2724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1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680806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dirty="0">
                <a:ea typeface="나눔바른고딕" panose="020B0603020101020101" pitchFamily="50" charset="-127"/>
              </a:rPr>
              <a:t> 검색을 위해 </a:t>
            </a:r>
            <a:r>
              <a:rPr lang="en-US" altLang="ko-KR" sz="2000" dirty="0"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ea typeface="나눔바른고딕" panose="020B0603020101020101" pitchFamily="50" charset="-127"/>
              </a:rPr>
              <a:t>차원 배열을 넣고 열의 모든 것을 조회하면 </a:t>
            </a:r>
            <a:r>
              <a:rPr lang="en-US" altLang="ko-KR" sz="2000" dirty="0"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ea typeface="나눔바른고딕" panose="020B0603020101020101" pitchFamily="50" charset="-127"/>
              </a:rPr>
              <a:t>차원 배열을 만들면 동일한 배열 생성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검색 조건으로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2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차원 배열을 넣고 슬라이스 검색 조건으로 열을 줄이면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3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차원 배열이 만들어지는데</a:t>
            </a:r>
            <a:r>
              <a:rPr lang="en-US" altLang="ko-KR" sz="2000" b="0" dirty="0"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ea typeface="나눔바른고딕" panose="020B0603020101020101" pitchFamily="50" charset="-127"/>
              </a:rPr>
              <a:t>열의 원소가 축소된 것을 확인 가능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열의 검색 조건을 </a:t>
            </a:r>
            <a:r>
              <a:rPr lang="ko-KR" altLang="en-US" sz="2000" b="0" dirty="0" err="1">
                <a:ea typeface="나눔바른고딕" panose="020B0603020101020101" pitchFamily="50" charset="-127"/>
              </a:rPr>
              <a:t>팬시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검색으로 넣으면 열의 정보를 인덱스에 맞는 값을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2</a:t>
            </a:r>
            <a:r>
              <a:rPr lang="ko-KR" altLang="en-US" sz="2000" b="0" dirty="0">
                <a:ea typeface="나눔바른고딕" panose="020B0603020101020101" pitchFamily="50" charset="-127"/>
              </a:rPr>
              <a:t>행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2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열로 만든다</a:t>
            </a:r>
            <a:endParaRPr lang="en-US" altLang="ko-KR" sz="20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팬시검색을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확대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F7003-F422-4329-9048-2D2C4438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11" y="3605817"/>
            <a:ext cx="2571750" cy="2638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191F7C-FF70-40D0-A22C-F32CE96C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7" y="3605817"/>
            <a:ext cx="2638425" cy="2667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6BB150-683A-4747-BE26-F162A4EB9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838" y="3605817"/>
            <a:ext cx="2514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94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5808" y="2400831"/>
            <a:ext cx="8339328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메소드나 함수로 검색하기</a:t>
            </a:r>
          </a:p>
        </p:txBody>
      </p:sp>
    </p:spTree>
    <p:extLst>
      <p:ext uri="{BB962C8B-B14F-4D97-AF65-F5344CB8AC3E}">
        <p14:creationId xmlns:p14="http://schemas.microsoft.com/office/powerpoint/2010/main" val="4270258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5"/>
            <a:ext cx="9369757" cy="1977438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배열의 인덱스를 정수로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item </a:t>
            </a:r>
            <a:r>
              <a:rPr lang="ko-KR" altLang="en-US" sz="2000" b="0" dirty="0">
                <a:ea typeface="나눔바른고딕" panose="020B0603020101020101" pitchFamily="50" charset="-127"/>
              </a:rPr>
              <a:t>메소드에 전달되면 하나의 원소를 조회</a:t>
            </a:r>
            <a:r>
              <a:rPr lang="en-US" altLang="ko-KR" sz="2000" b="0" dirty="0">
                <a:ea typeface="나눔바른고딕" panose="020B0603020101020101" pitchFamily="50" charset="-127"/>
              </a:rPr>
              <a:t>, 2</a:t>
            </a:r>
            <a:r>
              <a:rPr lang="ko-KR" altLang="en-US" sz="2000" b="0" dirty="0">
                <a:ea typeface="나눔바른고딕" panose="020B0603020101020101" pitchFamily="50" charset="-127"/>
              </a:rPr>
              <a:t>개의 </a:t>
            </a:r>
            <a:r>
              <a:rPr lang="ko-KR" altLang="en-US" sz="2000" b="0" dirty="0" err="1">
                <a:ea typeface="나눔바른고딕" panose="020B0603020101020101" pitchFamily="50" charset="-127"/>
              </a:rPr>
              <a:t>튜플로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전달되면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2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차원 배열의 인덱스로 원소 조회</a:t>
            </a:r>
            <a:endParaRPr lang="en-US" altLang="ko-KR" sz="20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특정 인덱스에 있는 </a:t>
            </a:r>
            <a:r>
              <a:rPr lang="ko-KR" altLang="en-US" sz="2000" dirty="0">
                <a:ea typeface="나눔바른고딕" panose="020B0603020101020101" pitchFamily="50" charset="-127"/>
              </a:rPr>
              <a:t>원소를 </a:t>
            </a:r>
            <a:r>
              <a:rPr lang="en-US" altLang="ko-KR" sz="2000" dirty="0">
                <a:ea typeface="나눔바른고딕" panose="020B0603020101020101" pitchFamily="50" charset="-127"/>
              </a:rPr>
              <a:t>itemset </a:t>
            </a:r>
            <a:r>
              <a:rPr lang="ko-KR" altLang="en-US" sz="2000" dirty="0">
                <a:ea typeface="나눔바른고딕" panose="020B0603020101020101" pitchFamily="50" charset="-127"/>
              </a:rPr>
              <a:t>메소드로 갱신 가능</a:t>
            </a:r>
            <a:r>
              <a:rPr lang="en-US" altLang="ko-KR" sz="2000" dirty="0"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ea typeface="나눔바른고딕" panose="020B0603020101020101" pitchFamily="50" charset="-127"/>
              </a:rPr>
              <a:t>인덱스 정보와 갱신하는 값을 인자로 전달해 변경 가능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다차원 배열의 원소는 </a:t>
            </a:r>
            <a:r>
              <a:rPr lang="en-US" altLang="ko-KR" sz="2000" dirty="0"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ea typeface="나눔바른고딕" panose="020B0603020101020101" pitchFamily="50" charset="-127"/>
              </a:rPr>
              <a:t>차원으로 관리해 정수로 인덱스 정보를 지정 할 수 있고</a:t>
            </a:r>
            <a:r>
              <a:rPr lang="en-US" altLang="ko-KR" sz="2000" dirty="0">
                <a:ea typeface="나눔바른고딕" panose="020B0603020101020101" pitchFamily="50" charset="-127"/>
              </a:rPr>
              <a:t>, </a:t>
            </a:r>
            <a:r>
              <a:rPr lang="ko-KR" altLang="en-US" sz="2000" dirty="0" err="1">
                <a:ea typeface="나눔바른고딕" panose="020B0603020101020101" pitchFamily="50" charset="-127"/>
              </a:rPr>
              <a:t>튜플로</a:t>
            </a:r>
            <a:r>
              <a:rPr lang="ko-KR" altLang="en-US" sz="2000" dirty="0">
                <a:ea typeface="나눔바른고딕" panose="020B0603020101020101" pitchFamily="50" charset="-127"/>
              </a:rPr>
              <a:t> 지정해 행과 열의 정보를 지정해 갱신 할 수 있음</a:t>
            </a:r>
            <a:endParaRPr lang="en-US" altLang="ko-KR" sz="200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원소 검색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EC43BF-CA61-44C1-B665-22BCC2B2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819463"/>
            <a:ext cx="2867025" cy="1476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6877C2-BE65-4BCB-80B4-8F8192B4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92" y="3819463"/>
            <a:ext cx="986963" cy="24396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A56797-2EA6-4314-9155-B7865D178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550" y="3853946"/>
            <a:ext cx="1283477" cy="24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46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5"/>
            <a:ext cx="9369757" cy="230171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ea typeface="나눔바른고딕" panose="020B0603020101020101" pitchFamily="50" charset="-127"/>
              </a:rPr>
              <a:t>배열의 위치를 </a:t>
            </a:r>
            <a:r>
              <a:rPr lang="en-US" altLang="ko-KR" sz="1800" b="0" dirty="0">
                <a:ea typeface="나눔바른고딕" panose="020B0603020101020101" pitchFamily="50" charset="-127"/>
              </a:rPr>
              <a:t>1</a:t>
            </a:r>
            <a:r>
              <a:rPr lang="ko-KR" altLang="en-US" sz="1800" b="0" dirty="0">
                <a:ea typeface="나눔바른고딕" panose="020B0603020101020101" pitchFamily="50" charset="-127"/>
              </a:rPr>
              <a:t>차원 리스트나 </a:t>
            </a:r>
            <a:r>
              <a:rPr lang="ko-KR" altLang="en-US" sz="1800" b="0" dirty="0" err="1">
                <a:ea typeface="나눔바른고딕" panose="020B0603020101020101" pitchFamily="50" charset="-127"/>
              </a:rPr>
              <a:t>튜플로</a:t>
            </a:r>
            <a:r>
              <a:rPr lang="ko-KR" altLang="en-US" sz="1800" b="0" dirty="0">
                <a:ea typeface="나눔바른고딕" panose="020B0603020101020101" pitchFamily="50" charset="-127"/>
              </a:rPr>
              <a:t> 행과 열의 인덱스를 지정해 </a:t>
            </a:r>
            <a:r>
              <a:rPr lang="en-US" altLang="ko-KR" sz="1800" b="0" dirty="0">
                <a:ea typeface="나눔바른고딕" panose="020B0603020101020101" pitchFamily="50" charset="-127"/>
              </a:rPr>
              <a:t>take </a:t>
            </a:r>
            <a:r>
              <a:rPr lang="ko-KR" altLang="en-US" sz="1800" b="0" dirty="0">
                <a:ea typeface="나눔바른고딕" panose="020B0603020101020101" pitchFamily="50" charset="-127"/>
              </a:rPr>
              <a:t>메소드의 인자로 전달해 원소의 값을 조회 할 수 있음</a:t>
            </a:r>
            <a:r>
              <a:rPr lang="en-US" altLang="ko-KR" sz="1800" b="0" dirty="0">
                <a:ea typeface="나눔바른고딕" panose="020B0603020101020101" pitchFamily="50" charset="-127"/>
              </a:rPr>
              <a:t>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1800" dirty="0">
                <a:ea typeface="나눔바른고딕" panose="020B0603020101020101" pitchFamily="50" charset="-127"/>
              </a:rPr>
              <a:t>2</a:t>
            </a:r>
            <a:r>
              <a:rPr lang="ko-KR" altLang="en-US" sz="1800" dirty="0">
                <a:ea typeface="나눔바른고딕" panose="020B0603020101020101" pitchFamily="50" charset="-127"/>
              </a:rPr>
              <a:t>차원 리스트를 인자로 전달하면 인자로 전달된 형상과 동일한 배열을 반환</a:t>
            </a:r>
            <a:endParaRPr lang="en-US" altLang="ko-KR" sz="18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ea typeface="나눔바른고딕" panose="020B0603020101020101" pitchFamily="50" charset="-127"/>
              </a:rPr>
              <a:t>새로운 배열을 </a:t>
            </a:r>
            <a:r>
              <a:rPr lang="ko-KR" altLang="en-US" sz="1800" b="0" dirty="0" err="1">
                <a:ea typeface="나눔바른고딕" panose="020B0603020101020101" pitchFamily="50" charset="-127"/>
              </a:rPr>
              <a:t>만들때</a:t>
            </a:r>
            <a:r>
              <a:rPr lang="ko-KR" altLang="en-US" sz="1800" b="0" dirty="0">
                <a:ea typeface="나눔바른고딕" panose="020B0603020101020101" pitchFamily="50" charset="-127"/>
              </a:rPr>
              <a:t> </a:t>
            </a:r>
            <a:r>
              <a:rPr lang="en-US" altLang="ko-KR" sz="1800" b="0" dirty="0">
                <a:ea typeface="나눔바른고딕" panose="020B0603020101020101" pitchFamily="50" charset="-127"/>
              </a:rPr>
              <a:t>copy </a:t>
            </a:r>
            <a:r>
              <a:rPr lang="ko-KR" altLang="en-US" sz="1800" b="0" dirty="0">
                <a:ea typeface="나눔바른고딕" panose="020B0603020101020101" pitchFamily="50" charset="-127"/>
              </a:rPr>
              <a:t>메서드로 복사를 하면 원본 배열과 메모리 공유를 하지 않음</a:t>
            </a:r>
            <a:endParaRPr lang="en-US" altLang="ko-KR" sz="18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ea typeface="나눔바른고딕" panose="020B0603020101020101" pitchFamily="50" charset="-127"/>
              </a:rPr>
              <a:t>배열을 갱신하기 위해 지정한 인덱스 정보를 사용해 </a:t>
            </a:r>
            <a:r>
              <a:rPr lang="en-US" altLang="ko-KR" sz="1800" b="0" dirty="0">
                <a:ea typeface="나눔바른고딕" panose="020B0603020101020101" pitchFamily="50" charset="-127"/>
              </a:rPr>
              <a:t>put </a:t>
            </a:r>
            <a:r>
              <a:rPr lang="ko-KR" altLang="en-US" sz="1800" b="0" dirty="0">
                <a:ea typeface="나눔바른고딕" panose="020B0603020101020101" pitchFamily="50" charset="-127"/>
              </a:rPr>
              <a:t>메소드에 갱신되는 값을 </a:t>
            </a:r>
            <a:r>
              <a:rPr lang="ko-KR" altLang="en-US" sz="1800" dirty="0">
                <a:ea typeface="나눔바른고딕" panose="020B0603020101020101" pitchFamily="50" charset="-127"/>
              </a:rPr>
              <a:t>넣고 실행하면 인덱스가 지정된 값이 변경</a:t>
            </a:r>
            <a:endParaRPr lang="en-US" altLang="ko-KR" sz="18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ea typeface="나눔바른고딕" panose="020B0603020101020101" pitchFamily="50" charset="-127"/>
              </a:rPr>
              <a:t>변경되는 값을 리스트로 전달하면 해당되는 인덱스의 값을 하나씩 갱신</a:t>
            </a:r>
            <a:endParaRPr lang="en-US" altLang="ko-KR" sz="18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원소를 배열조건으로 검색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45F0B9-97F7-46C7-B998-9CB2793C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82" y="4143737"/>
            <a:ext cx="2205517" cy="2118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040CDE-4F60-4781-AB17-C30E8587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611" y="4137338"/>
            <a:ext cx="1921682" cy="21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8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1586974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정수나 리스트를 인자로 함수 </a:t>
            </a:r>
            <a:r>
              <a:rPr lang="en-US" altLang="ko-KR" sz="2000" dirty="0">
                <a:ea typeface="나눔바른고딕" panose="020B0603020101020101" pitchFamily="50" charset="-127"/>
              </a:rPr>
              <a:t>choose</a:t>
            </a:r>
            <a:r>
              <a:rPr lang="ko-KR" altLang="en-US" sz="2000" dirty="0">
                <a:ea typeface="나눔바른고딕" panose="020B0603020101020101" pitchFamily="50" charset="-127"/>
              </a:rPr>
              <a:t>에 인덱스를 전달하면 이 정수에 해당되는 행 조회가능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두 번째와 세 번째 행을 조회할 때 정수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1</a:t>
            </a:r>
            <a:r>
              <a:rPr lang="ko-KR" altLang="en-US" sz="2000" b="0" dirty="0">
                <a:ea typeface="나눔바른고딕" panose="020B0603020101020101" pitchFamily="50" charset="-127"/>
              </a:rPr>
              <a:t>과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2</a:t>
            </a:r>
            <a:r>
              <a:rPr lang="ko-KR" altLang="en-US" sz="2000" b="0" dirty="0">
                <a:ea typeface="나눔바른고딕" panose="020B0603020101020101" pitchFamily="50" charset="-127"/>
              </a:rPr>
              <a:t>을 지정</a:t>
            </a:r>
            <a:r>
              <a:rPr lang="en-US" altLang="ko-KR" sz="2000" b="0" dirty="0">
                <a:ea typeface="나눔바른고딕" panose="020B0603020101020101" pitchFamily="50" charset="-127"/>
              </a:rPr>
              <a:t>, </a:t>
            </a:r>
            <a:r>
              <a:rPr lang="ko-KR" altLang="en-US" sz="2000" b="0" dirty="0">
                <a:ea typeface="나눔바른고딕" panose="020B0603020101020101" pitchFamily="50" charset="-127"/>
              </a:rPr>
              <a:t>행렬의 인덱스 범위가 벗어난 것을 조회할 때 예외를 발생</a:t>
            </a:r>
            <a:endParaRPr lang="en-US" altLang="ko-KR" sz="20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질의함수 사용하기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4D44E-2919-4DDE-9170-D9FF9B8C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3" y="3674095"/>
            <a:ext cx="2933700" cy="1419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C7E3E5-9568-4252-A328-133BFDD24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90" y="3674095"/>
            <a:ext cx="1857375" cy="1619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96699D-801A-43D1-9E98-C1D6A088A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33" y="3574083"/>
            <a:ext cx="1590675" cy="1657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8DA7D0-2C6A-4202-86F7-5725F3056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176" y="3574083"/>
            <a:ext cx="2762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5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5"/>
            <a:ext cx="9369757" cy="1586973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 err="1">
                <a:ea typeface="나눔바른고딕" panose="020B0603020101020101" pitchFamily="50" charset="-127"/>
              </a:rPr>
              <a:t>튜플을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choose </a:t>
            </a:r>
            <a:r>
              <a:rPr lang="ko-KR" altLang="en-US" sz="2000" b="0" dirty="0">
                <a:ea typeface="나눔바른고딕" panose="020B0603020101020101" pitchFamily="50" charset="-127"/>
              </a:rPr>
              <a:t>함수에 인자로 전달하면 </a:t>
            </a:r>
            <a:r>
              <a:rPr lang="en-US" altLang="ko-KR" sz="2000" b="0" dirty="0">
                <a:ea typeface="나눔바른고딕" panose="020B0603020101020101" pitchFamily="50" charset="-127"/>
              </a:rPr>
              <a:t>3</a:t>
            </a:r>
            <a:r>
              <a:rPr lang="ko-KR" altLang="en-US" sz="2000" b="0" dirty="0">
                <a:ea typeface="나눔바른고딕" panose="020B0603020101020101" pitchFamily="50" charset="-127"/>
              </a:rPr>
              <a:t>개의 원소를 반환</a:t>
            </a:r>
            <a:r>
              <a:rPr lang="en-US" altLang="ko-KR" sz="2000" b="0" dirty="0">
                <a:ea typeface="나눔바른고딕" panose="020B0603020101020101" pitchFamily="50" charset="-127"/>
              </a:rPr>
              <a:t>, </a:t>
            </a:r>
            <a:r>
              <a:rPr lang="ko-KR" altLang="en-US" sz="2000" b="0" dirty="0">
                <a:ea typeface="나눔바른고딕" panose="020B0603020101020101" pitchFamily="50" charset="-127"/>
              </a:rPr>
              <a:t>각각의 </a:t>
            </a:r>
            <a:r>
              <a:rPr lang="ko-KR" altLang="en-US" sz="2000" b="0" dirty="0" err="1">
                <a:ea typeface="나눔바른고딕" panose="020B0603020101020101" pitchFamily="50" charset="-127"/>
              </a:rPr>
              <a:t>튜플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원소가 배열의 각각의 열의 위치에 매칭되는 원소를 가져옴</a:t>
            </a:r>
            <a:endParaRPr lang="en-US" altLang="ko-KR" sz="20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ea typeface="나눔바른고딕" panose="020B0603020101020101" pitchFamily="50" charset="-127"/>
              </a:rPr>
              <a:t>차원 배열은 </a:t>
            </a:r>
            <a:r>
              <a:rPr lang="ko-KR" altLang="en-US" sz="2000" dirty="0" err="1">
                <a:ea typeface="나눔바른고딕" panose="020B0603020101020101" pitchFamily="50" charset="-127"/>
              </a:rPr>
              <a:t>튜플</a:t>
            </a:r>
            <a:r>
              <a:rPr lang="ko-KR" altLang="en-US" sz="2000" dirty="0">
                <a:ea typeface="나눔바른고딕" panose="020B0603020101020101" pitchFamily="50" charset="-127"/>
              </a:rPr>
              <a:t> 내에 리스트 원소를 지정해서 함수 </a:t>
            </a:r>
            <a:r>
              <a:rPr lang="en-US" altLang="ko-KR" sz="2000" dirty="0">
                <a:ea typeface="나눔바른고딕" panose="020B0603020101020101" pitchFamily="50" charset="-127"/>
              </a:rPr>
              <a:t>choose</a:t>
            </a:r>
            <a:r>
              <a:rPr lang="ko-KR" altLang="en-US" sz="2000" dirty="0">
                <a:ea typeface="나눔바른고딕" panose="020B0603020101020101" pitchFamily="50" charset="-127"/>
              </a:rPr>
              <a:t>의 인자로 전달하면 각 행에 대한 정보를 가져와서 처리</a:t>
            </a:r>
            <a:r>
              <a:rPr lang="en-US" altLang="ko-KR" sz="2000" dirty="0"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ea typeface="나눔바른고딕" panose="020B0603020101020101" pitchFamily="50" charset="-127"/>
              </a:rPr>
              <a:t>마지막 행을 하나 더 추가하려면 정수 </a:t>
            </a:r>
            <a:r>
              <a:rPr lang="en-US" altLang="ko-KR" sz="2000" dirty="0"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ea typeface="나눔바른고딕" panose="020B0603020101020101" pitchFamily="50" charset="-127"/>
              </a:rPr>
              <a:t>를 배열로 만들어서 처리</a:t>
            </a:r>
            <a:endParaRPr lang="en-US" altLang="ko-KR" sz="20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함수 사용하기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D7BC1D-07E4-476E-B08B-79D1BB20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63" y="3428998"/>
            <a:ext cx="3086100" cy="2543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A1775B-378B-48E8-A7EE-BAFBA880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39" y="3450813"/>
            <a:ext cx="2718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54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5"/>
            <a:ext cx="9369757" cy="1919747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>
                <a:ea typeface="나눔바른고딕" panose="020B0603020101020101" pitchFamily="50" charset="-127"/>
              </a:rPr>
              <a:t>특정 논리 조건 결과를 가지고 다차원 배열의 원소를 추출하는 방식은 </a:t>
            </a:r>
            <a:r>
              <a:rPr lang="en-US" altLang="ko-KR" sz="1800" dirty="0">
                <a:ea typeface="나눔바른고딕" panose="020B0603020101020101" pitchFamily="50" charset="-127"/>
              </a:rPr>
              <a:t>where </a:t>
            </a:r>
            <a:r>
              <a:rPr lang="ko-KR" altLang="en-US" sz="1800" dirty="0">
                <a:ea typeface="나눔바른고딕" panose="020B0603020101020101" pitchFamily="50" charset="-127"/>
              </a:rPr>
              <a:t>함수에 특정 조건을 지정해야 함</a:t>
            </a:r>
            <a:endParaRPr lang="en-US" altLang="ko-KR" sz="18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나눔바른고딕" panose="020B0603020101020101" pitchFamily="50" charset="-127"/>
              </a:rPr>
              <a:t>4</a:t>
            </a:r>
            <a:r>
              <a:rPr lang="ko-KR" altLang="en-US" sz="1800" b="0" dirty="0">
                <a:ea typeface="나눔바른고딕" panose="020B0603020101020101" pitchFamily="50" charset="-127"/>
              </a:rPr>
              <a:t>보다 큰 원소를 추출하면 결과가 행과 열의 인덱스 정보를 반환</a:t>
            </a:r>
            <a:r>
              <a:rPr lang="en-US" altLang="ko-KR" sz="1800" b="0" dirty="0">
                <a:ea typeface="나눔바른고딕" panose="020B0603020101020101" pitchFamily="50" charset="-127"/>
              </a:rPr>
              <a:t>, </a:t>
            </a:r>
            <a:r>
              <a:rPr lang="ko-KR" altLang="en-US" sz="1800" b="0" dirty="0">
                <a:ea typeface="나눔바른고딕" panose="020B0603020101020101" pitchFamily="50" charset="-127"/>
              </a:rPr>
              <a:t>실제 원소를 추출하기 위해서는 이 논리값의 결과를 색인 연산에 넣어서 원소 검색</a:t>
            </a:r>
            <a:endParaRPr lang="en-US" altLang="ko-KR" sz="18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ea typeface="나눔바른고딕" panose="020B0603020101020101" pitchFamily="50" charset="-127"/>
              </a:rPr>
              <a:t>질의 방식은 논리식의 결과를 함수  </a:t>
            </a:r>
            <a:r>
              <a:rPr lang="en-US" altLang="ko-KR" sz="1800" b="0" dirty="0">
                <a:ea typeface="나눔바른고딕" panose="020B0603020101020101" pitchFamily="50" charset="-127"/>
              </a:rPr>
              <a:t>select</a:t>
            </a:r>
            <a:r>
              <a:rPr lang="ko-KR" altLang="en-US" sz="1800" b="0" dirty="0">
                <a:ea typeface="나눔바른고딕" panose="020B0603020101020101" pitchFamily="50" charset="-127"/>
              </a:rPr>
              <a:t>에 인자로 전달해서 처리</a:t>
            </a:r>
            <a:endParaRPr lang="en-US" altLang="ko-KR" sz="18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ea typeface="나눔바른고딕" panose="020B0603020101020101" pitchFamily="50" charset="-127"/>
              </a:rPr>
              <a:t>특정 논리 조건에 맞는 경우만 추출할 때는 논리식이 결과가 참인 원소만 추출</a:t>
            </a:r>
            <a:endParaRPr lang="en-US" altLang="ko-KR" sz="18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endParaRPr lang="en-US" altLang="ko-KR" sz="20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함수 사용하기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FEF66-48F1-4112-A478-DD3EAE27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761772"/>
            <a:ext cx="6019800" cy="1609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54EA57-1F44-41AF-9330-F9450FDE4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3" y="3761772"/>
            <a:ext cx="2243749" cy="24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2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5"/>
            <a:ext cx="9369757" cy="1375737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>
                <a:ea typeface="나눔바른고딕" panose="020B0603020101020101" pitchFamily="50" charset="-127"/>
              </a:rPr>
              <a:t>Select</a:t>
            </a:r>
            <a:r>
              <a:rPr lang="ko-KR" altLang="en-US" sz="2000" b="0" dirty="0">
                <a:ea typeface="나눔바른고딕" panose="020B0603020101020101" pitchFamily="50" charset="-127"/>
              </a:rPr>
              <a:t> 함수는 선택되는 배열도 특정 상태를 변경도 가능</a:t>
            </a:r>
            <a:endParaRPr lang="en-US" altLang="ko-KR" sz="200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ea typeface="나눔바른고딕" panose="020B0603020101020101" pitchFamily="50" charset="-127"/>
              </a:rPr>
              <a:t>첫 번째 조건에 맞는 경우 해당되는 변경된 배열을 검색해 결과를 반환</a:t>
            </a:r>
            <a:endParaRPr lang="en-US" altLang="ko-KR" sz="2000" b="0" dirty="0"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바른고딕" panose="020B0603020101020101" pitchFamily="50" charset="-127"/>
              </a:rPr>
              <a:t>단순하게 특정 조건에 따른 원소를 추출할 때는 </a:t>
            </a:r>
            <a:r>
              <a:rPr lang="en-US" altLang="ko-KR" sz="2000" dirty="0">
                <a:ea typeface="나눔바른고딕" panose="020B0603020101020101" pitchFamily="50" charset="-127"/>
              </a:rPr>
              <a:t>extract </a:t>
            </a:r>
            <a:r>
              <a:rPr lang="ko-KR" altLang="en-US" sz="2000" dirty="0">
                <a:ea typeface="나눔바른고딕" panose="020B0603020101020101" pitchFamily="50" charset="-127"/>
              </a:rPr>
              <a:t>함수로 처리가능</a:t>
            </a:r>
            <a:endParaRPr lang="en-US" altLang="ko-KR" sz="24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함수 사용하기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04D979-DF2C-4D9E-9D39-FDDBEA41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22" y="3429000"/>
            <a:ext cx="2686955" cy="208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107750" y="1939902"/>
            <a:ext cx="9576585" cy="752848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배열에서 </a:t>
            </a:r>
            <a:r>
              <a:rPr lang="ko-KR" altLang="en-US" sz="16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튜플로</a:t>
            </a:r>
            <a:r>
              <a:rPr lang="ko-KR" altLang="en-US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인자를 전달하면 행과 열의 인덱스를 조합해서 스칼라 값을 조회</a:t>
            </a:r>
            <a:endParaRPr lang="en-US" altLang="ko-KR" sz="16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스페셜 메소드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__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getitem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__(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다차원 배열도 그대로 사용 가능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722978-E318-420E-994B-395AEBA5078C}"/>
              </a:ext>
            </a:extLst>
          </p:cNvPr>
          <p:cNvSpPr/>
          <p:nvPr/>
        </p:nvSpPr>
        <p:spPr>
          <a:xfrm>
            <a:off x="1294686" y="13276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색인검색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96D5F2-53EE-45BB-99CF-0C106EE3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84" y="3259620"/>
            <a:ext cx="3514725" cy="165735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3CB0B7E-544E-413F-90E5-F38077F0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9620"/>
            <a:ext cx="30003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2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888209"/>
            <a:ext cx="10305174" cy="1120171"/>
          </a:xfrm>
          <a:prstGeom prst="rect">
            <a:avLst/>
          </a:prstGeom>
        </p:spPr>
        <p:txBody>
          <a:bodyPr/>
          <a:lstStyle/>
          <a:p>
            <a:pPr marL="422041" indent="-42204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>
                <a:ea typeface="나눔바른고딕" panose="020B0603020101020101" pitchFamily="50" charset="-127"/>
              </a:rPr>
              <a:t>슬라이스 검색은 배열의 부분집합을 만듭니다</a:t>
            </a:r>
            <a:r>
              <a:rPr lang="en-US" altLang="ko-KR" sz="1800" b="0" dirty="0">
                <a:ea typeface="나눔바른고딕" panose="020B0603020101020101" pitchFamily="50" charset="-127"/>
              </a:rPr>
              <a:t>. </a:t>
            </a:r>
            <a:r>
              <a:rPr lang="ko-KR" altLang="en-US" sz="1800" b="0" dirty="0">
                <a:ea typeface="나눔바른고딕" panose="020B0603020101020101" pitchFamily="50" charset="-127"/>
              </a:rPr>
              <a:t>리스트는 새로운 사본을 만들지만 다차원 배열은 원본 데이터를 유지하는 하나의 뷰</a:t>
            </a:r>
            <a:r>
              <a:rPr lang="en-US" altLang="ko-KR" sz="1800" b="0" dirty="0">
                <a:ea typeface="나눔바른고딕" panose="020B0603020101020101" pitchFamily="50" charset="-127"/>
              </a:rPr>
              <a:t>(view)</a:t>
            </a:r>
            <a:r>
              <a:rPr lang="ko-KR" altLang="en-US" sz="1800" b="0" dirty="0">
                <a:ea typeface="나눔바른고딕" panose="020B0603020101020101" pitchFamily="50" charset="-127"/>
              </a:rPr>
              <a:t>를 만듭니다</a:t>
            </a:r>
            <a:r>
              <a:rPr lang="en-US" altLang="ko-KR" sz="1800" b="0" dirty="0">
                <a:ea typeface="나눔바른고딕" panose="020B0603020101020101" pitchFamily="50" charset="-127"/>
              </a:rPr>
              <a:t>. </a:t>
            </a:r>
            <a:r>
              <a:rPr lang="ko-KR" altLang="en-US" sz="1800" b="0" dirty="0">
                <a:ea typeface="나눔바른고딕" panose="020B0603020101020101" pitchFamily="50" charset="-127"/>
              </a:rPr>
              <a:t>또한 다차원 배열에서는 슬라이스 검색도 축에 따른 다양한 차원을 구분해서 부분집합을 만들 수 있습니다</a:t>
            </a:r>
            <a:r>
              <a:rPr lang="en-US" altLang="ko-KR" sz="1800" b="0" dirty="0"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4ACCB9-451C-4208-974F-732455766C0E}"/>
              </a:ext>
            </a:extLst>
          </p:cNvPr>
          <p:cNvSpPr/>
          <p:nvPr/>
        </p:nvSpPr>
        <p:spPr>
          <a:xfrm>
            <a:off x="1294686" y="132761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슬라이스 검색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71E17A-CD72-4B34-A511-C3960FC9B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3" y="3105917"/>
            <a:ext cx="4234336" cy="26578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98C84A-385F-456C-9E8C-B1ADA277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62" y="3432049"/>
            <a:ext cx="2962275" cy="2353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3DD699-B545-4954-82F7-223A1A85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236" y="3567224"/>
            <a:ext cx="3082618" cy="10413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A43D85-461C-492B-8BFD-2102A3319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066" y="4858512"/>
            <a:ext cx="297954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888209"/>
            <a:ext cx="10305174" cy="1120171"/>
          </a:xfrm>
          <a:prstGeom prst="rect">
            <a:avLst/>
          </a:prstGeom>
        </p:spPr>
        <p:txBody>
          <a:bodyPr/>
          <a:lstStyle/>
          <a:p>
            <a:pPr marL="422041" indent="-42204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>
                <a:ea typeface="나눔바른고딕" panose="020B0603020101020101" pitchFamily="50" charset="-127"/>
              </a:rPr>
              <a:t>행과 열을 슬라이스로 검색할 때 간격을 사용해 간격에 해당하는 행과 열만 검색 가능</a:t>
            </a:r>
            <a:endParaRPr lang="en-US" altLang="ko-KR" sz="1800" b="0" dirty="0">
              <a:ea typeface="나눔바른고딕" panose="020B0603020101020101" pitchFamily="50" charset="-127"/>
            </a:endParaRPr>
          </a:p>
          <a:p>
            <a:pPr marL="422041" indent="-42204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>
                <a:ea typeface="나눔바른고딕" panose="020B0603020101020101" pitchFamily="50" charset="-127"/>
              </a:rPr>
              <a:t>다차원 배열의 </a:t>
            </a:r>
            <a:r>
              <a:rPr lang="en-US" altLang="ko-KR" sz="1800" b="0" dirty="0">
                <a:ea typeface="나눔바른고딕" panose="020B0603020101020101" pitchFamily="50" charset="-127"/>
              </a:rPr>
              <a:t>flat</a:t>
            </a:r>
            <a:r>
              <a:rPr lang="ko-KR" altLang="en-US" sz="1800" b="0" dirty="0">
                <a:ea typeface="나눔바른고딕" panose="020B0603020101020101" pitchFamily="50" charset="-127"/>
              </a:rPr>
              <a:t>은 일차원 배열로 변환해서 슬라이스로 검색도 이 속성을 사용해서 처리 가능</a:t>
            </a:r>
            <a:endParaRPr lang="en-US" altLang="ko-KR" sz="1800" b="0" dirty="0"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4ACCB9-451C-4208-974F-732455766C0E}"/>
              </a:ext>
            </a:extLst>
          </p:cNvPr>
          <p:cNvSpPr/>
          <p:nvPr/>
        </p:nvSpPr>
        <p:spPr>
          <a:xfrm>
            <a:off x="1294686" y="132761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슬라이스 검색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750ADF-712E-4359-822E-60FBF961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42" y="3660909"/>
            <a:ext cx="3219450" cy="206692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6025592-8917-4004-9BE8-E1C39180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99" y="3251334"/>
            <a:ext cx="39433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110879" y="1955236"/>
            <a:ext cx="9817840" cy="1147301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것을 다 지정하지 않아도 조회하는 방법이 있습니다</a:t>
            </a:r>
            <a:r>
              <a:rPr lang="en-US" altLang="ko-KR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이때는 생략 기호인 점 </a:t>
            </a:r>
            <a:r>
              <a:rPr lang="en-US" altLang="ko-KR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연달아서 사용합니다</a:t>
            </a:r>
            <a:r>
              <a:rPr lang="en-US" altLang="ko-KR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생략기호를 사용하면 내부적으로 검색할 때 다차원 배열의 모양을 자동으로 인식해서 처리합니다</a:t>
            </a:r>
            <a:r>
              <a:rPr lang="en-US" altLang="ko-KR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31C995-E3BE-437B-A844-A409A7FEEC35}"/>
              </a:ext>
            </a:extLst>
          </p:cNvPr>
          <p:cNvSpPr/>
          <p:nvPr/>
        </p:nvSpPr>
        <p:spPr>
          <a:xfrm>
            <a:off x="1294686" y="132761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생략기호를 사용한 접근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8E4288-63C4-4AC6-917E-E5079D76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3360831"/>
            <a:ext cx="3048000" cy="17749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025D49-99A9-421A-B345-4E5E2AC4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78" y="3429000"/>
            <a:ext cx="2915414" cy="12203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AFEB24-3935-4656-ACD4-BB2381E56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388" y="3526086"/>
            <a:ext cx="3159252" cy="771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74C7DF-62E2-43D0-BBE9-359A9C71D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388" y="4297611"/>
            <a:ext cx="3159252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0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110879" y="1955236"/>
            <a:ext cx="9817840" cy="1147301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원소를 가지고 있으므로</a:t>
            </a:r>
            <a:r>
              <a:rPr lang="en-US" altLang="ko-KR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4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가능</a:t>
            </a:r>
            <a:endParaRPr lang="en-US" altLang="ko-KR" sz="18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Flatten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메소드로 처리하면 차원 없이 </a:t>
            </a:r>
            <a:r>
              <a:rPr lang="en-US" altLang="ko-KR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차원으로 원소가 나열됨</a:t>
            </a:r>
            <a:endParaRPr lang="en-US" altLang="ko-KR" sz="18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31C995-E3BE-437B-A844-A409A7FEEC35}"/>
              </a:ext>
            </a:extLst>
          </p:cNvPr>
          <p:cNvSpPr/>
          <p:nvPr/>
        </p:nvSpPr>
        <p:spPr>
          <a:xfrm>
            <a:off x="1294686" y="132761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생략기호를 사용한 접근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3F6986F-1C06-4A44-B59F-8F5D6F8D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94" y="3157724"/>
            <a:ext cx="3168861" cy="256726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F0EA629-A2A5-4F9A-A081-F19769A90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59" y="3429000"/>
            <a:ext cx="3698696" cy="2024717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3877A37D-67F0-48CD-99C3-FCBAA7A92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459" y="3428998"/>
            <a:ext cx="3182824" cy="20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01368" y="2452272"/>
            <a:ext cx="9573768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논리식 검색과</a:t>
            </a:r>
            <a:r>
              <a:rPr lang="en-US" altLang="ko-KR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 </a:t>
            </a:r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팬시검색</a:t>
            </a:r>
            <a:endParaRPr lang="en-US" altLang="ko-KR" sz="54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9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2130</TotalTime>
  <Words>1421</Words>
  <Application>Microsoft Office PowerPoint</Application>
  <PresentationFormat>와이드스크린</PresentationFormat>
  <Paragraphs>133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HY각헤드라인B</vt:lpstr>
      <vt:lpstr>HY헤드라인M</vt:lpstr>
      <vt:lpstr>나눔고딕 ExtraBold</vt:lpstr>
      <vt:lpstr>나눔바른고딕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1792</cp:revision>
  <cp:lastPrinted>2018-09-11T11:01:44Z</cp:lastPrinted>
  <dcterms:created xsi:type="dcterms:W3CDTF">2018-08-31T05:30:56Z</dcterms:created>
  <dcterms:modified xsi:type="dcterms:W3CDTF">2020-10-20T14:52:54Z</dcterms:modified>
</cp:coreProperties>
</file>