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1995" r:id="rId2"/>
    <p:sldId id="2037" r:id="rId3"/>
    <p:sldId id="2071" r:id="rId4"/>
    <p:sldId id="2101" r:id="rId5"/>
    <p:sldId id="2077" r:id="rId6"/>
    <p:sldId id="2102" r:id="rId7"/>
    <p:sldId id="2106" r:id="rId8"/>
    <p:sldId id="2103" r:id="rId9"/>
    <p:sldId id="2105" r:id="rId10"/>
    <p:sldId id="2104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95"/>
            <p14:sldId id="2037"/>
            <p14:sldId id="2071"/>
            <p14:sldId id="2101"/>
            <p14:sldId id="2077"/>
            <p14:sldId id="2102"/>
            <p14:sldId id="2106"/>
            <p14:sldId id="2103"/>
            <p14:sldId id="2105"/>
            <p14:sldId id="2104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92" y="108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2020-11-17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2020-11-17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확률</a:t>
            </a:r>
            <a:r>
              <a:rPr lang="en-US" altLang="ko-KR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, </a:t>
            </a:r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통계 함수 알아보기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9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상관계수는 두 변수의 상관관계를 표시하고</a:t>
            </a:r>
            <a:r>
              <a:rPr lang="en-US" altLang="ko-KR" sz="2000" dirty="0"/>
              <a:t>, </a:t>
            </a:r>
            <a:r>
              <a:rPr lang="ko-KR" altLang="en-US" sz="2000" dirty="0"/>
              <a:t>공분산</a:t>
            </a:r>
            <a:r>
              <a:rPr lang="en-US" altLang="ko-KR" sz="2000" dirty="0"/>
              <a:t>(Covariance) </a:t>
            </a:r>
            <a:r>
              <a:rPr lang="ko-KR" altLang="en-US" sz="2000" dirty="0"/>
              <a:t>은 두 개의 확률변수의 분포가 결합된 결합확률분포의 분산</a:t>
            </a:r>
            <a:r>
              <a:rPr lang="en-US" altLang="ko-KR" sz="2000" dirty="0"/>
              <a:t>, </a:t>
            </a:r>
            <a:r>
              <a:rPr lang="ko-KR" altLang="en-US" sz="2000" dirty="0"/>
              <a:t>방향성은 나타내지만</a:t>
            </a:r>
            <a:r>
              <a:rPr lang="en-US" altLang="ko-KR" sz="2000" dirty="0"/>
              <a:t>, </a:t>
            </a:r>
            <a:r>
              <a:rPr lang="ko-KR" altLang="en-US" sz="2000" dirty="0"/>
              <a:t>결합정도에 대한 정보로서는 유용하지 않다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상관계수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공분산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A68AE2-BB2C-4863-A7F3-321E6D35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26" y="3486113"/>
            <a:ext cx="3263153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EAE1FA-9080-4D71-867C-BE145BF1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63" y="3486113"/>
            <a:ext cx="3171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확률분포 함수</a:t>
            </a:r>
          </a:p>
        </p:txBody>
      </p:sp>
    </p:spTree>
    <p:extLst>
      <p:ext uri="{BB962C8B-B14F-4D97-AF65-F5344CB8AC3E}">
        <p14:creationId xmlns:p14="http://schemas.microsoft.com/office/powerpoint/2010/main" val="281904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이산분포를 처리하는 </a:t>
            </a:r>
            <a:r>
              <a:rPr lang="en-US" altLang="ko-KR" sz="2000" dirty="0"/>
              <a:t>randint </a:t>
            </a:r>
            <a:r>
              <a:rPr lang="ko-KR" altLang="en-US" sz="2000" dirty="0"/>
              <a:t>함수에 인자로 </a:t>
            </a:r>
            <a:r>
              <a:rPr lang="ko-KR" altLang="en-US" sz="2000" dirty="0" err="1"/>
              <a:t>이산된</a:t>
            </a:r>
            <a:r>
              <a:rPr lang="ko-KR" altLang="en-US" sz="2000" dirty="0"/>
              <a:t> 정수의 값을 두 개 지정합니다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만들어질 배열의 크기를 </a:t>
            </a:r>
            <a:r>
              <a:rPr lang="en-US" altLang="ko-KR" sz="2000" dirty="0"/>
              <a:t>size </a:t>
            </a:r>
            <a:r>
              <a:rPr lang="ko-KR" altLang="en-US" sz="2000" dirty="0"/>
              <a:t>매개변수에 지정합니다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균등분포 함수에도 시작 값과 종료 값을 넣어서 배열을 생성할 수 있는 </a:t>
            </a:r>
            <a:r>
              <a:rPr lang="en-US" altLang="ko-KR" sz="2000" dirty="0"/>
              <a:t>uniform </a:t>
            </a:r>
            <a:r>
              <a:rPr lang="ko-KR" altLang="en-US" sz="2000" dirty="0"/>
              <a:t>함수도 있습니다</a:t>
            </a:r>
            <a:r>
              <a:rPr lang="en-US" altLang="ko-KR" sz="2000" dirty="0"/>
              <a:t>.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을 지정해서 균등분포를 만들 수도 있습니다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균등분포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5943B-9584-418E-807F-3BD319D3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09" y="3316229"/>
            <a:ext cx="3600450" cy="2524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33489A-3CAF-44C7-9431-86EF6DC9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83" y="3316229"/>
            <a:ext cx="49625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정규분포는 평균을 중심으로 표준편차의 거리에 떨어진 원소를 선택해서 배열을 만듭니다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정규분포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B0A42-9712-4727-A838-0E62FACB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56" y="2811018"/>
            <a:ext cx="3409950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7D9125-CEE3-4970-9D63-873F5051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1" y="3715630"/>
            <a:ext cx="2857500" cy="2400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1DFBA3-34E2-45EB-84D9-E9509F8F3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17" y="2811017"/>
            <a:ext cx="3290136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통계 함수</a:t>
            </a:r>
          </a:p>
        </p:txBody>
      </p:sp>
    </p:spTree>
    <p:extLst>
      <p:ext uri="{BB962C8B-B14F-4D97-AF65-F5344CB8AC3E}">
        <p14:creationId xmlns:p14="http://schemas.microsoft.com/office/powerpoint/2010/main" val="140903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최대값에서 최소값을 뺀 범위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수가 어느 </a:t>
            </a:r>
            <a:r>
              <a:rPr lang="en-US" altLang="ko-KR" sz="2000" dirty="0"/>
              <a:t>%</a:t>
            </a:r>
            <a:r>
              <a:rPr lang="ko-KR" altLang="en-US" sz="2000" dirty="0"/>
              <a:t>내에 속하는 지를 확인할 수 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범위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EFE4C3-9958-4725-BA13-E88D8899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551872"/>
            <a:ext cx="3629025" cy="1400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4D1B18-0636-430E-A231-A23C1CBB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1872"/>
            <a:ext cx="3629024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16B15E-D23F-4622-B776-A03FBA86B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995" y="5234521"/>
            <a:ext cx="3502697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숫자들을 원소로 하나의 모임을 만들었을 경우 그 숫자들이 대표적으로 처리하는 값이 평균과 중앙값입니다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평균과 중앙값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29717E-B175-4D4A-B040-8A279F84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16" y="3493008"/>
            <a:ext cx="3596640" cy="1638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8CECC0-A31D-40BE-9631-C0325736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96" y="3359658"/>
            <a:ext cx="33263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전체를 모집단으로 생각해서 분산</a:t>
            </a:r>
            <a:r>
              <a:rPr lang="en-US" altLang="ko-KR" sz="2000" dirty="0"/>
              <a:t>(var)</a:t>
            </a:r>
            <a:r>
              <a:rPr lang="ko-KR" altLang="en-US" sz="2000" dirty="0"/>
              <a:t>과 표준편차</a:t>
            </a:r>
            <a:r>
              <a:rPr lang="en-US" altLang="ko-KR" sz="2000" dirty="0"/>
              <a:t>(std)</a:t>
            </a:r>
            <a:r>
              <a:rPr lang="ko-KR" altLang="en-US" sz="2000" dirty="0"/>
              <a:t>를 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특히 표본에 대한 기준을 정의할 때 </a:t>
            </a:r>
            <a:r>
              <a:rPr lang="en-US" altLang="ko-KR" sz="2000" dirty="0"/>
              <a:t>ddof</a:t>
            </a:r>
            <a:r>
              <a:rPr lang="ko-KR" altLang="en-US" sz="2000" dirty="0"/>
              <a:t>는 기본 값을 조정해서 분산과 표준편차를 구합니다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모분산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모표준편차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176832-D788-418F-9E22-10615E3E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12" y="3520440"/>
            <a:ext cx="4188868" cy="1371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D5B96F-40D9-4B5B-8496-B28D992E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68" y="3100387"/>
            <a:ext cx="2740724" cy="657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D26672-9BCD-48B8-ABE8-6E7C17E4F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869" y="4132135"/>
            <a:ext cx="280473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표본 분산에 대해서도 구할 때는 </a:t>
            </a:r>
            <a:r>
              <a:rPr lang="en-US" altLang="ko-KR" sz="2000" dirty="0"/>
              <a:t>ddof=1</a:t>
            </a:r>
            <a:r>
              <a:rPr lang="ko-KR" altLang="en-US" sz="2000" dirty="0"/>
              <a:t>로 처리하면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표본 분산에 대해서도 구할 때는 </a:t>
            </a:r>
            <a:r>
              <a:rPr lang="en-US" altLang="ko-KR" sz="2000" dirty="0"/>
              <a:t>ddof=1</a:t>
            </a:r>
            <a:r>
              <a:rPr lang="ko-KR" altLang="en-US" sz="2000" dirty="0"/>
              <a:t>로 처리하면 됩니다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표본분산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표본표준편차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9DDD6-9A91-49C1-BCCC-BBA9368B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75" y="3639159"/>
            <a:ext cx="3528000" cy="1211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27BCBB-35C1-40B5-B94D-2E2B7645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992"/>
            <a:ext cx="3636000" cy="16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189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2020-11-17T01:52:46Z</dcterms:modified>
</cp:coreProperties>
</file>