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14"/>
  </p:notesMasterIdLst>
  <p:handoutMasterIdLst>
    <p:handoutMasterId r:id="rId15"/>
  </p:handoutMasterIdLst>
  <p:sldIdLst>
    <p:sldId id="1997" r:id="rId2"/>
    <p:sldId id="2023" r:id="rId3"/>
    <p:sldId id="2025" r:id="rId4"/>
    <p:sldId id="2027" r:id="rId5"/>
    <p:sldId id="2028" r:id="rId6"/>
    <p:sldId id="2029" r:id="rId7"/>
    <p:sldId id="2030" r:id="rId8"/>
    <p:sldId id="2024" r:id="rId9"/>
    <p:sldId id="2026" r:id="rId10"/>
    <p:sldId id="2031" r:id="rId11"/>
    <p:sldId id="2032" r:id="rId12"/>
    <p:sldId id="2033" r:id="rId13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997"/>
            <p14:sldId id="2023"/>
            <p14:sldId id="2025"/>
            <p14:sldId id="2027"/>
            <p14:sldId id="2028"/>
            <p14:sldId id="2029"/>
            <p14:sldId id="2030"/>
            <p14:sldId id="2024"/>
            <p14:sldId id="2026"/>
            <p14:sldId id="2031"/>
            <p14:sldId id="2032"/>
            <p14:sldId id="2033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4" d="100"/>
          <a:sy n="114" d="100"/>
        </p:scale>
        <p:origin x="492" y="108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2020-12-07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2020-12-07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598" y="1877019"/>
            <a:ext cx="11684249" cy="1551981"/>
          </a:xfrm>
        </p:spPr>
        <p:txBody>
          <a:bodyPr/>
          <a:lstStyle/>
          <a:p>
            <a:r>
              <a:rPr lang="ko-KR" altLang="en-US" sz="60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넘파이 특화 함수 알아보기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B8956CB-5928-45F9-BA26-8965FC465610}"/>
              </a:ext>
            </a:extLst>
          </p:cNvPr>
          <p:cNvSpPr txBox="1">
            <a:spLocks/>
          </p:cNvSpPr>
          <p:nvPr/>
        </p:nvSpPr>
        <p:spPr>
          <a:xfrm>
            <a:off x="3309001" y="3926162"/>
            <a:ext cx="5573997" cy="1551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400" b="1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11</a:t>
            </a:r>
            <a:endParaRPr lang="ko-KR" altLang="en-US" sz="4400" b="1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22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텍스트 파일로 저장하기 위해 </a:t>
            </a:r>
            <a:r>
              <a:rPr lang="en-US" altLang="ko-KR" sz="2000" dirty="0"/>
              <a:t>savetxt </a:t>
            </a:r>
            <a:r>
              <a:rPr lang="ko-KR" altLang="en-US" sz="2000" dirty="0"/>
              <a:t>함수에 파일 이름과 배열을 전달합니다</a:t>
            </a:r>
            <a:endParaRPr lang="en-US" altLang="ko-KR" sz="2000" dirty="0"/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%load </a:t>
            </a:r>
            <a:r>
              <a:rPr lang="ko-KR" altLang="en-US" sz="2000" dirty="0"/>
              <a:t>명령어와 </a:t>
            </a:r>
            <a:r>
              <a:rPr lang="en-US" altLang="ko-KR" sz="2000" dirty="0"/>
              <a:t> loadtxt </a:t>
            </a:r>
            <a:r>
              <a:rPr lang="ko-KR" altLang="en-US" sz="2000" dirty="0"/>
              <a:t>함수로 파일을 읽어봅니다  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파일 처리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2664F6-8942-467F-B626-ACB3BDB39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2" y="2743200"/>
            <a:ext cx="4143375" cy="1371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A29A50-8962-4F63-882F-B6763B48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609" y="4768389"/>
            <a:ext cx="4133850" cy="1371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F159413-721E-432A-A1C5-7F5CA6E3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651" y="4768389"/>
            <a:ext cx="4331566" cy="1524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82D615E-7632-4F18-80DC-9613EF7D8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312" y="4133812"/>
            <a:ext cx="41338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파일을 </a:t>
            </a:r>
            <a:r>
              <a:rPr lang="en-US" altLang="ko-KR" sz="2000" dirty="0"/>
              <a:t>genfromtxt </a:t>
            </a:r>
            <a:r>
              <a:rPr lang="ko-KR" altLang="en-US" sz="2000" dirty="0"/>
              <a:t>함수로 읽어옵니다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다차원 배열로 변환해서 처리합니다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csv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 처리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4D18D0-8B1C-414C-B2FF-1185EB3F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00" y="2914650"/>
            <a:ext cx="3343275" cy="1028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0F17D3-F39A-4DB4-9C0A-CBBAECFB4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57" y="4282614"/>
            <a:ext cx="3924300" cy="1247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E892AE-7BD3-417E-ABD6-D85C2EC06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759" y="4220701"/>
            <a:ext cx="4200525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641E95-DF2B-4BDF-AEB3-5687C6210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758" y="3304432"/>
            <a:ext cx="42005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4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파이썬에서 제공되는 확장자는 파이썬 객체를 그대로 저장해서 처리할 수 있습니다</a:t>
            </a:r>
            <a:r>
              <a:rPr lang="en-US" altLang="ko-KR" sz="2000" dirty="0"/>
              <a:t>. npz</a:t>
            </a:r>
            <a:r>
              <a:rPr lang="ko-KR" altLang="en-US" sz="2000" dirty="0"/>
              <a:t>확장자를 사용하면 다차원 배열을 직렬화 처리를 하고 저장합니다</a:t>
            </a:r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직렬화 처리 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D1AB91-E95C-43C2-9F8F-E4DFB28B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2776537"/>
            <a:ext cx="4914900" cy="1304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48E290-E315-4DF2-8769-2ABF0791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939" y="4720764"/>
            <a:ext cx="2476500" cy="809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C3A9BC-67A4-4E44-8CE2-890B3E89A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579" y="4682663"/>
            <a:ext cx="47815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일반함수와 람다함수 사용하기</a:t>
            </a:r>
          </a:p>
        </p:txBody>
      </p:sp>
    </p:spTree>
    <p:extLst>
      <p:ext uri="{BB962C8B-B14F-4D97-AF65-F5344CB8AC3E}">
        <p14:creationId xmlns:p14="http://schemas.microsoft.com/office/powerpoint/2010/main" val="85114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42026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유니버설 함수 클래스인 </a:t>
            </a:r>
            <a:r>
              <a:rPr lang="en-US" altLang="ko-KR" sz="2000" dirty="0"/>
              <a:t>ufunc </a:t>
            </a:r>
            <a:r>
              <a:rPr lang="ko-KR" altLang="en-US" sz="2000" dirty="0"/>
              <a:t>클래스를 확인해 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덧셈을 처리하는 함수 </a:t>
            </a:r>
            <a:r>
              <a:rPr lang="en-US" altLang="ko-KR" sz="2000" dirty="0"/>
              <a:t>add</a:t>
            </a:r>
            <a:r>
              <a:rPr lang="ko-KR" altLang="en-US" sz="2000" dirty="0"/>
              <a:t>를 만든 클래스를 </a:t>
            </a:r>
            <a:r>
              <a:rPr lang="en-US" altLang="ko-KR" sz="2000" dirty="0"/>
              <a:t>type</a:t>
            </a:r>
            <a:r>
              <a:rPr lang="ko-KR" altLang="en-US" sz="2000" dirty="0"/>
              <a:t>으로 확인하면 유니버설 함수 클래스라는 것을 알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여러 개의 메소드를 가지고 있습니다</a:t>
            </a:r>
            <a:r>
              <a:rPr lang="en-US" altLang="ko-KR" sz="2000" dirty="0"/>
              <a:t>.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유니버설 함수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D45267-20BE-49E9-B7EB-ECB94CFB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334" y="3759404"/>
            <a:ext cx="1790700" cy="1352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1352E2-5082-4B17-817D-633E3DD28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49" y="3138450"/>
            <a:ext cx="2819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0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42026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유니버설 함수 </a:t>
            </a:r>
            <a:r>
              <a:rPr lang="en-US" altLang="ko-KR" sz="2000" dirty="0"/>
              <a:t>add</a:t>
            </a:r>
            <a:r>
              <a:rPr lang="ko-KR" altLang="en-US" sz="2000" dirty="0"/>
              <a:t>내의 </a:t>
            </a:r>
            <a:r>
              <a:rPr lang="en-US" altLang="ko-KR" sz="2000" dirty="0"/>
              <a:t>reduce, </a:t>
            </a:r>
            <a:r>
              <a:rPr lang="en-US" altLang="ko-KR" sz="2000" dirty="0" err="1"/>
              <a:t>reduceat</a:t>
            </a:r>
            <a:r>
              <a:rPr lang="en-US" altLang="ko-KR" sz="2000" dirty="0"/>
              <a:t> </a:t>
            </a:r>
            <a:r>
              <a:rPr lang="ko-KR" altLang="en-US" sz="2000" dirty="0"/>
              <a:t>메소드로 배열의 원소를 계산합니다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62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유니버설 함수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내부 메소드 처리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BBCE26-26B4-444E-B17B-15E43112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5" y="3864717"/>
            <a:ext cx="3081560" cy="990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8E584F-5680-4214-B2E4-E65FCB9D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019" y="3528931"/>
            <a:ext cx="2729788" cy="2324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FAA59A-C526-4B47-9ED7-65D17ED6B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797" y="3571838"/>
            <a:ext cx="281310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8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42026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넘파이 모듈에서 제공되는 </a:t>
            </a:r>
            <a:r>
              <a:rPr lang="ko-KR" altLang="en-US" sz="2000" dirty="0" err="1"/>
              <a:t>함수들만을</a:t>
            </a:r>
            <a:r>
              <a:rPr lang="ko-KR" altLang="en-US" sz="2000" dirty="0"/>
              <a:t> 사용해서 개발도 가능하지만 사용자가 직접 정의한 함수를 유니버설 함수로 등록해서 사용할 수 있습니다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62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유니버설 함수 정의하기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98A4E1-CAF3-4442-9AFD-A535B569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3" y="3058049"/>
            <a:ext cx="3257550" cy="2000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A6366C-F5A3-47DC-A70E-DB012B26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027" y="2952713"/>
            <a:ext cx="2276475" cy="1562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0C8506-E5A1-4018-892F-0721F3E68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027" y="4592176"/>
            <a:ext cx="2162175" cy="1876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EF84D1-9BC4-465D-97C4-3CAE2D992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219" y="3183329"/>
            <a:ext cx="2543175" cy="11049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E4A8BE-70E4-4969-BC4C-10C42A3C6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6394" y="4515374"/>
            <a:ext cx="26670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42026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 함수를 정의하고 새로운 인스턴스를 만들어서 다차원 배열을 바로 계산할 수 있도록 만들어줍니다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275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vectorize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4C7BC0-FE86-4010-83A0-916A0343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35" y="2836353"/>
            <a:ext cx="2752376" cy="1800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67B20E-7922-43F4-A59D-7BDA3DB41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12" y="4860415"/>
            <a:ext cx="2811099" cy="13054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6D6B2D-D3C2-4474-AAC0-B714A9CF6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339" y="4443543"/>
            <a:ext cx="2200275" cy="1800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8BE5AE-10D2-4B3E-869E-074DFC009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999" y="2987353"/>
            <a:ext cx="3771900" cy="9715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85DD3D4-01EE-4EBE-BF80-76AC5C996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2951" y="4636578"/>
            <a:ext cx="21621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2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73123" y="1842026"/>
            <a:ext cx="9840285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특정 함수를 사용해서 배열의 좌표에 맞춰 형상에 맞춰 새로운 배열을 만들 수 있습니다</a:t>
            </a:r>
            <a:r>
              <a:rPr lang="en-US" altLang="ko-KR" sz="2000" dirty="0"/>
              <a:t>.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전달 받아서 배열 생성하기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63DBE8-91F5-45F9-9F6B-22E68BDD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31" y="3362288"/>
            <a:ext cx="4308996" cy="14697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F6A4C3-534A-4D6F-837C-9169E3343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358" y="3158584"/>
            <a:ext cx="4972050" cy="12287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83FE0B-6CF3-4D96-AD30-C746280D3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445" y="4730738"/>
            <a:ext cx="50958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7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914" y="2400831"/>
            <a:ext cx="9328222" cy="1953455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파일 처리</a:t>
            </a:r>
          </a:p>
        </p:txBody>
      </p:sp>
    </p:spTree>
    <p:extLst>
      <p:ext uri="{BB962C8B-B14F-4D97-AF65-F5344CB8AC3E}">
        <p14:creationId xmlns:p14="http://schemas.microsoft.com/office/powerpoint/2010/main" val="379145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443651" y="1842026"/>
            <a:ext cx="9369757" cy="501162"/>
          </a:xfrm>
          <a:prstGeom prst="rect">
            <a:avLst/>
          </a:prstGeom>
        </p:spPr>
        <p:txBody>
          <a:bodyPr/>
          <a:lstStyle/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배열을 파일에 저장해서 일반적인 데이터를 저장합니다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다시 읽어오면 다차원 배열로 변환해서 저장합니다</a:t>
            </a:r>
            <a:r>
              <a:rPr lang="en-US" altLang="ko-KR" sz="2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3FDA6A-E709-42B7-B8FB-ADC8914529AC}"/>
              </a:ext>
            </a:extLst>
          </p:cNvPr>
          <p:cNvSpPr/>
          <p:nvPr/>
        </p:nvSpPr>
        <p:spPr>
          <a:xfrm>
            <a:off x="1294686" y="1327611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처리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F9AE38-07C3-4AA4-864A-7C25941B6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042" y="2913469"/>
            <a:ext cx="4687043" cy="1400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C17923-DFEF-478D-B5B0-0A9015BC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64" y="4514813"/>
            <a:ext cx="4785307" cy="15504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985F08-F1B6-42F6-83D0-63275E478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085" y="4495763"/>
            <a:ext cx="5124450" cy="16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6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194</Words>
  <Application>Microsoft Office PowerPoint</Application>
  <PresentationFormat>와이드스크린</PresentationFormat>
  <Paragraphs>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HY각헤드라인B</vt:lpstr>
      <vt:lpstr>HY헤드라인M</vt:lpstr>
      <vt:lpstr>나눔고딕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1793</cp:revision>
  <cp:lastPrinted>2018-09-11T11:01:44Z</cp:lastPrinted>
  <dcterms:created xsi:type="dcterms:W3CDTF">2018-08-31T05:30:56Z</dcterms:created>
  <dcterms:modified xsi:type="dcterms:W3CDTF">2020-12-07T05:04:41Z</dcterms:modified>
</cp:coreProperties>
</file>