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1999" r:id="rId2"/>
    <p:sldId id="2012" r:id="rId3"/>
    <p:sldId id="2001" r:id="rId4"/>
    <p:sldId id="2002" r:id="rId5"/>
    <p:sldId id="2003" r:id="rId6"/>
    <p:sldId id="2006" r:id="rId7"/>
    <p:sldId id="2005" r:id="rId8"/>
    <p:sldId id="2004" r:id="rId9"/>
    <p:sldId id="2007" r:id="rId10"/>
    <p:sldId id="2008" r:id="rId11"/>
    <p:sldId id="2009" r:id="rId1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999"/>
            <p14:sldId id="2012"/>
            <p14:sldId id="2001"/>
            <p14:sldId id="2002"/>
            <p14:sldId id="2003"/>
            <p14:sldId id="2006"/>
            <p14:sldId id="2005"/>
            <p14:sldId id="2004"/>
            <p14:sldId id="2007"/>
            <p14:sldId id="2008"/>
            <p14:sldId id="2009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492" y="108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2020-12-07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2020-12-07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 err="1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희소행렬알아보기</a:t>
            </a:r>
            <a:endParaRPr lang="ko-KR" altLang="en-US" sz="60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13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44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LIL(List of lists) </a:t>
            </a:r>
            <a:r>
              <a:rPr lang="ko-KR" altLang="en-US" sz="2000" dirty="0"/>
              <a:t>방식은 리스트의 리스트인 링크드 리스트를 사용한 알고리즘으로 사용해서 저장합니다</a:t>
            </a:r>
            <a:r>
              <a:rPr lang="en-US" altLang="ko-KR" sz="2000" dirty="0"/>
              <a:t>. CSR</a:t>
            </a:r>
            <a:r>
              <a:rPr lang="ko-KR" altLang="en-US" sz="2000" dirty="0"/>
              <a:t>과 </a:t>
            </a:r>
            <a:r>
              <a:rPr lang="en-US" altLang="ko-KR" sz="2000" dirty="0"/>
              <a:t>CSC</a:t>
            </a:r>
            <a:r>
              <a:rPr lang="ko-KR" altLang="en-US" sz="2000" dirty="0"/>
              <a:t>에 비해 추가 삭제는 편하지만 메모리가 낭비되는 단점이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희소행렬 생성하기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3956B9-DA2C-4311-BB5B-A077F419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69" y="3865315"/>
            <a:ext cx="4151805" cy="1123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0A4FFE-2C7D-4878-9D24-CDCD0BADA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27" y="3205125"/>
            <a:ext cx="49339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3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연산자를 </a:t>
            </a:r>
            <a:r>
              <a:rPr lang="ko-KR" altLang="en-US" sz="2000" dirty="0" err="1"/>
              <a:t>직접사용하거나</a:t>
            </a:r>
            <a:r>
              <a:rPr lang="ko-KR" altLang="en-US" sz="2000" dirty="0"/>
              <a:t> 함수를 사용할 때  배열로 변환해서 처리할 수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희소행렬 연산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AA38B-6982-413F-8498-A6D69778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56" y="3225836"/>
            <a:ext cx="3255430" cy="1266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3F7C76-8124-4927-9A44-2EE4DD0D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92" y="4676738"/>
            <a:ext cx="3006304" cy="1533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7D9CA0-ED07-4608-BB57-AF48A5317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24" y="3151802"/>
            <a:ext cx="3255430" cy="1314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36E573E-EBCD-4516-83ED-9C85C7527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624" y="4914863"/>
            <a:ext cx="3418143" cy="1295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E9DB36-20A8-4319-9B53-ACEDBC42C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735" y="3225836"/>
            <a:ext cx="2714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1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그래프 이론</a:t>
            </a:r>
          </a:p>
        </p:txBody>
      </p:sp>
    </p:spTree>
    <p:extLst>
      <p:ext uri="{BB962C8B-B14F-4D97-AF65-F5344CB8AC3E}">
        <p14:creationId xmlns:p14="http://schemas.microsoft.com/office/powerpoint/2010/main" val="248048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무향 그래프란 노드나 꼭지점의 집합과 변 또는 에지의 집합으로 만들어지면서 에지의 방향이 없이 그려지는 그래프입니다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무향 그래프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F1D16-7BB9-489D-ACAA-ABC2F13F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3" y="3144498"/>
            <a:ext cx="2781300" cy="495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03A678-C13F-4795-AE4D-ACA41404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3" y="4632753"/>
            <a:ext cx="27813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D052EC-6D0D-42A1-83D9-3C57B289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423" y="3201855"/>
            <a:ext cx="2409825" cy="2247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C0403F-9097-4FA3-A3F9-EE7EAF61A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83" y="3717175"/>
            <a:ext cx="2781300" cy="838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64D3C5-73FB-4D7D-8F07-B6E90D597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911" y="3330442"/>
            <a:ext cx="386924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그래프를 하나 만든 후에 하나의 노드는 </a:t>
            </a:r>
            <a:r>
              <a:rPr lang="en-US" altLang="ko-KR" sz="2000" dirty="0"/>
              <a:t>add_node </a:t>
            </a:r>
            <a:r>
              <a:rPr lang="ko-KR" altLang="en-US" sz="2000" dirty="0"/>
              <a:t>메소드로 추가합니다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여러 개의 노드는 </a:t>
            </a:r>
            <a:r>
              <a:rPr lang="en-US" altLang="ko-KR" sz="2000" dirty="0"/>
              <a:t>add_nodes_from </a:t>
            </a:r>
            <a:r>
              <a:rPr lang="ko-KR" altLang="en-US" sz="2000" dirty="0"/>
              <a:t>메소드에 리스트를 인자로 받아서 추가합니다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무향 그래프 그리기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4A51D0-1679-49AE-A38A-BD45EA0C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88" y="2991549"/>
            <a:ext cx="4134287" cy="1104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0E30AF-6983-4BFF-9812-A8CBD280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50" y="4290794"/>
            <a:ext cx="4256626" cy="1866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EF0106-99C8-4256-9118-1653D0A1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536" y="3062069"/>
            <a:ext cx="49815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9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그래프가 만들어지면  메소드를 사용해서 </a:t>
            </a:r>
            <a:r>
              <a:rPr lang="en-US" altLang="ko-KR" sz="2000" dirty="0"/>
              <a:t>matrix</a:t>
            </a:r>
            <a:r>
              <a:rPr lang="ko-KR" altLang="en-US" sz="2000" dirty="0"/>
              <a:t>와 </a:t>
            </a:r>
            <a:r>
              <a:rPr lang="en-US" altLang="ko-KR" sz="2000" dirty="0"/>
              <a:t>ndarray </a:t>
            </a:r>
            <a:r>
              <a:rPr lang="ko-KR" altLang="en-US" sz="2000" dirty="0"/>
              <a:t>객체로 변환할 수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무향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그래프을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배열로 변환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7FB91D-1B7F-406B-BA2B-3834EFD4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31" y="2925004"/>
            <a:ext cx="51911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유향 그래프란 노드나 꼭지점의 집합과 변 또는 에지의 집합으로 만들어지면서 에지의 방향이 그려지는 그래프입니다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유향 그래프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3EEE0F-BEA5-40A1-ADFE-AEB6F8C3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32" y="3138050"/>
            <a:ext cx="3400659" cy="447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8A32F3-59D1-4BF4-97FC-27C669AA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33" y="3714713"/>
            <a:ext cx="3400660" cy="800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CE9731-ADFF-4788-B184-41EDA0E85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733" y="4814307"/>
            <a:ext cx="3543273" cy="7810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7CBA865-D81B-4E57-B694-088112B83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351" y="3138050"/>
            <a:ext cx="50387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6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희소행렬</a:t>
            </a:r>
          </a:p>
        </p:txBody>
      </p:sp>
    </p:spTree>
    <p:extLst>
      <p:ext uri="{BB962C8B-B14F-4D97-AF65-F5344CB8AC3E}">
        <p14:creationId xmlns:p14="http://schemas.microsoft.com/office/powerpoint/2010/main" val="14228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희소행렬을 처리하는 </a:t>
            </a:r>
            <a:r>
              <a:rPr lang="en-US" altLang="ko-KR" sz="2000" dirty="0"/>
              <a:t>scipy </a:t>
            </a:r>
            <a:r>
              <a:rPr lang="ko-KR" altLang="en-US" sz="2000" dirty="0"/>
              <a:t>모듈 내의 </a:t>
            </a:r>
            <a:r>
              <a:rPr lang="en-US" altLang="ko-KR" sz="2000" dirty="0"/>
              <a:t>sparse </a:t>
            </a:r>
            <a:r>
              <a:rPr lang="ko-KR" altLang="en-US" sz="2000" dirty="0"/>
              <a:t>모듈과 그래프를 그리는 모듈을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배열을 행을 중심으로 압축해서 배열의 정보를 가지는 객체를 만드는 함수를 </a:t>
            </a:r>
            <a:r>
              <a:rPr lang="en-US" altLang="ko-KR" sz="2000" dirty="0"/>
              <a:t>csr_matrix</a:t>
            </a:r>
            <a:r>
              <a:rPr lang="ko-KR" altLang="en-US" sz="2000" dirty="0"/>
              <a:t>함수를 사용합니다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희소행렬 생성하기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27C5DEC-0B26-4FCF-97BD-616FF6BA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9" y="3098515"/>
            <a:ext cx="4400594" cy="11239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95E628D-1D44-4E82-A9DD-04BBD98A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79" y="4449055"/>
            <a:ext cx="4462944" cy="18764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1C01B84-408D-4AFC-852D-BA34BF1BD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563" y="3241390"/>
            <a:ext cx="3493448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행과 열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데이터에 대한 정보를 </a:t>
            </a:r>
            <a:r>
              <a:rPr lang="en-US" altLang="ko-KR" sz="2000" dirty="0"/>
              <a:t>csr_matrix</a:t>
            </a:r>
            <a:r>
              <a:rPr lang="ko-KR" altLang="en-US" sz="2000" dirty="0"/>
              <a:t>에 인자로 전달해서 만들 수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희소행렬 생성하기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F5586C-3630-40BB-B065-60A31DF7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13" y="2686050"/>
            <a:ext cx="4252474" cy="1885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247AA6-1917-477B-A6E8-E4817E44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13" y="4572000"/>
            <a:ext cx="4452590" cy="1634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648B95-F68F-4939-9295-43EFCBC0C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620" y="3290057"/>
            <a:ext cx="373489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7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170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2020-12-07T05:08:04Z</dcterms:modified>
</cp:coreProperties>
</file>