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27"/>
  </p:notesMasterIdLst>
  <p:handoutMasterIdLst>
    <p:handoutMasterId r:id="rId28"/>
  </p:handoutMasterIdLst>
  <p:sldIdLst>
    <p:sldId id="1972" r:id="rId2"/>
    <p:sldId id="1977" r:id="rId3"/>
    <p:sldId id="1728" r:id="rId4"/>
    <p:sldId id="1981" r:id="rId5"/>
    <p:sldId id="1983" r:id="rId6"/>
    <p:sldId id="1982" r:id="rId7"/>
    <p:sldId id="1984" r:id="rId8"/>
    <p:sldId id="1985" r:id="rId9"/>
    <p:sldId id="1986" r:id="rId10"/>
    <p:sldId id="1987" r:id="rId11"/>
    <p:sldId id="1990" r:id="rId12"/>
    <p:sldId id="1991" r:id="rId13"/>
    <p:sldId id="1992" r:id="rId14"/>
    <p:sldId id="1988" r:id="rId15"/>
    <p:sldId id="1989" r:id="rId16"/>
    <p:sldId id="2053" r:id="rId17"/>
    <p:sldId id="2054" r:id="rId18"/>
    <p:sldId id="2055" r:id="rId19"/>
    <p:sldId id="2056" r:id="rId20"/>
    <p:sldId id="2057" r:id="rId21"/>
    <p:sldId id="2058" r:id="rId22"/>
    <p:sldId id="2059" r:id="rId23"/>
    <p:sldId id="2060" r:id="rId24"/>
    <p:sldId id="2061" r:id="rId25"/>
    <p:sldId id="2062" r:id="rId2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72"/>
            <p14:sldId id="1977"/>
            <p14:sldId id="1728"/>
            <p14:sldId id="1981"/>
            <p14:sldId id="1983"/>
            <p14:sldId id="1982"/>
            <p14:sldId id="1984"/>
            <p14:sldId id="1985"/>
            <p14:sldId id="1986"/>
            <p14:sldId id="1987"/>
            <p14:sldId id="1990"/>
            <p14:sldId id="1991"/>
            <p14:sldId id="1992"/>
            <p14:sldId id="1988"/>
            <p14:sldId id="1989"/>
            <p14:sldId id="2053"/>
            <p14:sldId id="2054"/>
            <p14:sldId id="2055"/>
            <p14:sldId id="2056"/>
            <p14:sldId id="2057"/>
            <p14:sldId id="2058"/>
            <p14:sldId id="2059"/>
            <p14:sldId id="2060"/>
            <p14:sldId id="2061"/>
            <p14:sldId id="2062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2020-10-27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2020-10-27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다차원 배열의 구조 변경하기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5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6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동일한 형상을 가진 두 개의 배열을 만들고 </a:t>
            </a:r>
            <a:r>
              <a:rPr lang="en-US" altLang="ko-KR" sz="2000" dirty="0"/>
              <a:t>concatenate </a:t>
            </a:r>
            <a:r>
              <a:rPr lang="ko-KR" altLang="en-US" sz="2000" dirty="0"/>
              <a:t>함수로 수직과 수평으로 결합을 할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배열을 결합하기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C7023-75C4-449F-ABF2-019EB01D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1" y="3201352"/>
            <a:ext cx="4657725" cy="2466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338577-7DD2-4FB6-AE6E-D59F3C3D9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110" y="3310889"/>
            <a:ext cx="3086100" cy="1123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84812A-C1BF-4091-8D88-746CC9407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86" y="5120639"/>
            <a:ext cx="3895725" cy="771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A6B261-2D9F-42AC-94F2-2E7A050CD80F}"/>
              </a:ext>
            </a:extLst>
          </p:cNvPr>
          <p:cNvSpPr txBox="1"/>
          <p:nvPr/>
        </p:nvSpPr>
        <p:spPr>
          <a:xfrm>
            <a:off x="7232904" y="2816352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열의 크기가 동일할 때 수직 결합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10373-B8ED-4E8D-B304-37E349813D82}"/>
              </a:ext>
            </a:extLst>
          </p:cNvPr>
          <p:cNvSpPr txBox="1"/>
          <p:nvPr/>
        </p:nvSpPr>
        <p:spPr>
          <a:xfrm>
            <a:off x="7129272" y="4652377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행의 크기가 동일할 때 수평 결합</a:t>
            </a:r>
          </a:p>
        </p:txBody>
      </p:sp>
    </p:spTree>
    <p:extLst>
      <p:ext uri="{BB962C8B-B14F-4D97-AF65-F5344CB8AC3E}">
        <p14:creationId xmlns:p14="http://schemas.microsoft.com/office/powerpoint/2010/main" val="294195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두 개의 일차원 배열을 만들고 </a:t>
            </a:r>
            <a:r>
              <a:rPr lang="en-US" altLang="ko-KR" sz="2000" dirty="0"/>
              <a:t>stack , vstack, hstack </a:t>
            </a:r>
            <a:r>
              <a:rPr lang="ko-KR" altLang="en-US" sz="2000" dirty="0"/>
              <a:t>함수로 배열을 수직과 수평으로 쌓을</a:t>
            </a:r>
            <a:r>
              <a:rPr lang="en-US" altLang="ko-KR" sz="2000" dirty="0"/>
              <a:t> </a:t>
            </a:r>
            <a:r>
              <a:rPr lang="ko-KR" altLang="en-US" sz="2000" dirty="0"/>
              <a:t>수가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배열을 쌓기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8726DA-CB1C-4D08-9117-6036AA00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211" y="3180969"/>
            <a:ext cx="2238375" cy="1143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3A3F9B-1AA0-4D67-992A-3E559B9F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39" y="2943225"/>
            <a:ext cx="2333625" cy="971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F3D473-3782-4907-A8F3-34AD5C3D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85" y="3087622"/>
            <a:ext cx="2419350" cy="15525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ED6D31-D011-40CA-A9E7-7E1A6BEB6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945" y="3914775"/>
            <a:ext cx="2409825" cy="23812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FBB6F4-B622-436F-8DB9-9D9AE5CFF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299" y="4838127"/>
            <a:ext cx="2362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선형대수에서 큰 배열을 작은 배열로 분리해서 계산을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넘파이 모듈의 다차원 배열도 하나의 배열을 분리해서 처리할 수 있습니다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배열을 분리하기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C49D3A-A07B-4725-9606-AFFA31B3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9" y="2947797"/>
            <a:ext cx="4438650" cy="1200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5D3F9C-5D2E-489B-86DA-2A61CBA5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51" y="4450842"/>
            <a:ext cx="2343150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088F47-7066-4F0B-898A-321E2280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89" y="3128772"/>
            <a:ext cx="1914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행과 열을 쌓을 때 </a:t>
            </a:r>
            <a:r>
              <a:rPr lang="en-US" altLang="ko-KR" sz="2000" dirty="0"/>
              <a:t>r_,</a:t>
            </a:r>
            <a:r>
              <a:rPr lang="ko-KR" altLang="en-US" sz="2000" dirty="0"/>
              <a:t> </a:t>
            </a:r>
            <a:r>
              <a:rPr lang="en-US" altLang="ko-KR" sz="2000" dirty="0"/>
              <a:t>c_</a:t>
            </a:r>
            <a:r>
              <a:rPr lang="ko-KR" altLang="en-US" sz="2000" dirty="0"/>
              <a:t> 를 사용할 수도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 쌓기 객체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FC8D8-E4A2-4F1A-A83F-30BE9DAE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4" y="3971888"/>
            <a:ext cx="4210050" cy="1704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A78C2A-F997-499B-B7E6-2C9DC533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4" y="3249844"/>
            <a:ext cx="2876550" cy="352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24F2D9-AF6E-4757-8701-548EC56A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983" y="3971888"/>
            <a:ext cx="49244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내부 조작 함수</a:t>
            </a:r>
          </a:p>
        </p:txBody>
      </p:sp>
    </p:spTree>
    <p:extLst>
      <p:ext uri="{BB962C8B-B14F-4D97-AF65-F5344CB8AC3E}">
        <p14:creationId xmlns:p14="http://schemas.microsoft.com/office/powerpoint/2010/main" val="214497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배열도 내부의 원소를 기준으로 처리를 할 때는 순서대로 정렬을 해서 사용할 수 있습니다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정렬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sort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506705-3C75-428D-95D8-8E171B05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429000"/>
            <a:ext cx="3371850" cy="2019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05B13-2FBD-4996-93D3-BAF9F3CA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8" y="3288222"/>
            <a:ext cx="3064602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73DE46-D246-4537-9F4F-833910836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57" y="4514813"/>
            <a:ext cx="306460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값을 정렬을 하지 않고 인덱스 정렬은 </a:t>
            </a:r>
            <a:r>
              <a:rPr lang="en-US" altLang="ko-KR" sz="2000" dirty="0"/>
              <a:t>argsort </a:t>
            </a:r>
            <a:r>
              <a:rPr lang="ko-KR" altLang="en-US" sz="2000" dirty="0"/>
              <a:t>함수를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 원본 배열의 인덱스를 가지고 정렬한 배열을 반환합니다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정렬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argsort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CEBD1-2321-45AE-B223-655A8795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23" y="3353936"/>
            <a:ext cx="3381375" cy="1962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AE7F3D-91D6-4418-B9B1-7A1B4E80B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55" y="3230111"/>
            <a:ext cx="3762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넘파이 모듈은 다차원 배열인 </a:t>
            </a:r>
            <a:r>
              <a:rPr lang="en-US" altLang="ko-KR" sz="2000" dirty="0"/>
              <a:t>ndarray</a:t>
            </a:r>
            <a:r>
              <a:rPr lang="ko-KR" altLang="en-US" sz="2000" dirty="0"/>
              <a:t>와 행렬을 처리하는 </a:t>
            </a:r>
            <a:r>
              <a:rPr lang="en-US" altLang="ko-KR" sz="2000" dirty="0"/>
              <a:t>matrix </a:t>
            </a:r>
            <a:r>
              <a:rPr lang="ko-KR" altLang="en-US" sz="2000" dirty="0"/>
              <a:t>클래스가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이들은 서로 자료형을 교환할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 클래스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4F8AE-051B-440C-A606-9B747C4F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813264"/>
            <a:ext cx="3009900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53E53B-2827-4282-988D-30D89D69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68" y="4233862"/>
            <a:ext cx="2594602" cy="1609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543B3D-0F05-4261-B4B5-8F3BD3A9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688" y="4233862"/>
            <a:ext cx="2200275" cy="106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98C11C-AA2C-4582-9C41-77A4B25F2FF3}"/>
              </a:ext>
            </a:extLst>
          </p:cNvPr>
          <p:cNvSpPr txBox="1"/>
          <p:nvPr/>
        </p:nvSpPr>
        <p:spPr>
          <a:xfrm>
            <a:off x="6568580" y="3536265"/>
            <a:ext cx="237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자료형 변경하기</a:t>
            </a:r>
          </a:p>
        </p:txBody>
      </p:sp>
    </p:spTree>
    <p:extLst>
      <p:ext uri="{BB962C8B-B14F-4D97-AF65-F5344CB8AC3E}">
        <p14:creationId xmlns:p14="http://schemas.microsoft.com/office/powerpoint/2010/main" val="39057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</a:t>
            </a:r>
            <a:r>
              <a:rPr lang="en-US" altLang="ko-KR" sz="2000" dirty="0"/>
              <a:t>ones </a:t>
            </a:r>
            <a:r>
              <a:rPr lang="ko-KR" altLang="en-US" sz="2000" dirty="0"/>
              <a:t>함수로 만들면 모든 원소의 값이 </a:t>
            </a:r>
            <a:r>
              <a:rPr lang="en-US" altLang="ko-KR" sz="2000" dirty="0"/>
              <a:t>1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모든 원소를 다른 값으로 변경하려면 </a:t>
            </a:r>
            <a:r>
              <a:rPr lang="en-US" altLang="ko-KR" sz="2000" dirty="0"/>
              <a:t>fill </a:t>
            </a:r>
            <a:r>
              <a:rPr lang="ko-KR" altLang="en-US" sz="2000" dirty="0"/>
              <a:t>메소드를 사용해서 변경합니다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en-US" altLang="ko-KR" sz="2000" dirty="0"/>
              <a:t>full </a:t>
            </a:r>
            <a:r>
              <a:rPr lang="ko-KR" altLang="en-US" sz="2000" dirty="0"/>
              <a:t>함수는 새로 만드는 배열의 모든 값을 동일하게 처리합니다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배열의 값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3BA6D-026F-489D-81E4-E7F180AC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79" y="3245098"/>
            <a:ext cx="4838700" cy="2028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1543F7-539C-4802-9969-8E7BF3C6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9" y="5360608"/>
            <a:ext cx="4667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좌우</a:t>
            </a:r>
            <a:r>
              <a:rPr lang="en-US" altLang="ko-KR" sz="2000" dirty="0"/>
              <a:t>, </a:t>
            </a:r>
            <a:r>
              <a:rPr lang="ko-KR" altLang="en-US" sz="2000" dirty="0"/>
              <a:t>상하의 위치 및  각도에 따라 이동을 시킬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위치변경 및 이동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F4B7B-D679-45EF-9606-9DE7B80C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13" y="3343238"/>
            <a:ext cx="3238500" cy="1171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7933BE-23D6-49D5-A74E-8144F405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84" y="4610119"/>
            <a:ext cx="2085975" cy="1590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218075-3B05-4223-A6EA-028193C6C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66" y="3269485"/>
            <a:ext cx="2762250" cy="1209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6B246E-098F-433A-AE16-E3D02C7E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419" y="4917609"/>
            <a:ext cx="1885950" cy="781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12E359-1BFF-4B28-833C-68FCAF1CA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12" y="4316068"/>
            <a:ext cx="1885950" cy="21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변경 및 결합 주요 함수</a:t>
            </a:r>
          </a:p>
        </p:txBody>
      </p:sp>
    </p:spTree>
    <p:extLst>
      <p:ext uri="{BB962C8B-B14F-4D97-AF65-F5344CB8AC3E}">
        <p14:creationId xmlns:p14="http://schemas.microsoft.com/office/powerpoint/2010/main" val="23792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원소의 값에 대한 체크를 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무한대나 </a:t>
            </a:r>
            <a:r>
              <a:rPr lang="en-US" altLang="ko-KR" sz="2000" dirty="0"/>
              <a:t>nan</a:t>
            </a:r>
            <a:r>
              <a:rPr lang="ko-KR" altLang="en-US" sz="2000" dirty="0"/>
              <a:t>도 점검할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 내의 원소 점검하기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923A0-4C6E-40D4-850F-C675ED46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386100"/>
            <a:ext cx="4914900" cy="2257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F5C8A9-67C5-4AC9-B0F2-A825A51F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35" y="3345859"/>
            <a:ext cx="3733800" cy="962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A0E6E3-4F80-45F2-9865-BB452ED8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535" y="4514812"/>
            <a:ext cx="3962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8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배열의 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padding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63358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기존 배열 밖에 다른 원소를 더 붙여서 배열을 확장하는 방식입니다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7D1B9-8B62-4C26-A6E2-548F5615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22" y="3697448"/>
            <a:ext cx="2781300" cy="1295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C5BFE0-5B91-4407-A4DF-92C092E2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24163"/>
            <a:ext cx="2457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9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함수 </a:t>
            </a:r>
            <a:r>
              <a:rPr lang="en-US" altLang="ko-KR" sz="2000" dirty="0"/>
              <a:t>pad</a:t>
            </a:r>
            <a:r>
              <a:rPr lang="ko-KR" altLang="en-US" sz="2000" dirty="0"/>
              <a:t>를 가지고 배열에 패딩을 처리합니다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상수값으로</a:t>
            </a:r>
            <a:r>
              <a:rPr lang="ko-KR" altLang="en-US" sz="2000" dirty="0"/>
              <a:t> 패딩을 할 때는 </a:t>
            </a:r>
            <a:r>
              <a:rPr lang="en-US" altLang="ko-KR" sz="2000" dirty="0"/>
              <a:t>constant </a:t>
            </a:r>
            <a:r>
              <a:rPr lang="ko-KR" altLang="en-US" sz="2000" dirty="0"/>
              <a:t>문자열을 인자로 전달합니다</a:t>
            </a:r>
            <a:r>
              <a:rPr lang="en-US" altLang="ko-KR" sz="2000" dirty="0"/>
              <a:t>. 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3FE11-C435-4E5A-9FC3-5DB76F81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162342"/>
            <a:ext cx="2228850" cy="1019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1D171-D3C7-47BC-B1D3-773A6559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51" y="4440091"/>
            <a:ext cx="2505075" cy="107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4414A3-1745-48E4-B579-C7466E6D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90" y="3209967"/>
            <a:ext cx="2828925" cy="2219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3ECFDC-DF46-43AF-816C-EA179007F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221" y="3209967"/>
            <a:ext cx="312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기존 배열의 값으로 패딩이 필요하면 </a:t>
            </a:r>
            <a:r>
              <a:rPr lang="en-US" altLang="ko-KR" sz="2000" dirty="0"/>
              <a:t>edge </a:t>
            </a:r>
            <a:r>
              <a:rPr lang="ko-KR" altLang="en-US" sz="2000" dirty="0"/>
              <a:t>문자열을 인자로 전달합니다</a:t>
            </a:r>
            <a:r>
              <a:rPr lang="en-US" altLang="ko-KR" sz="2000" dirty="0"/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FC0AC-2692-40DF-BD63-B98D614C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9" y="3584152"/>
            <a:ext cx="2962275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D1DF1B-D572-4E05-B655-C720848E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67" y="3203151"/>
            <a:ext cx="2447925" cy="2028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08CA88-21D2-473C-A41A-83E2B13EB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99" y="3203151"/>
            <a:ext cx="2962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패딩되는</a:t>
            </a:r>
            <a:r>
              <a:rPr lang="ko-KR" altLang="en-US" sz="2000" dirty="0"/>
              <a:t> 값을 최대값</a:t>
            </a:r>
            <a:r>
              <a:rPr lang="en-US" altLang="ko-KR" sz="2000" dirty="0"/>
              <a:t>, </a:t>
            </a:r>
            <a:r>
              <a:rPr lang="ko-KR" altLang="en-US" sz="2000" dirty="0"/>
              <a:t>최소값</a:t>
            </a:r>
            <a:r>
              <a:rPr lang="en-US" altLang="ko-KR" sz="2000" dirty="0"/>
              <a:t>,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중앙값 등으로 지정할 수 있습니다</a:t>
            </a:r>
            <a:r>
              <a:rPr lang="en-US" altLang="ko-KR" sz="2000" dirty="0"/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33C161-2622-4001-B851-87BD0928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35" y="2818701"/>
            <a:ext cx="3105150" cy="3252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D0891-B490-41B9-83C7-3BEB32EA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2818701"/>
            <a:ext cx="2876550" cy="2886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B06141-1246-4A7C-946E-E2421D8A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58" y="2632526"/>
            <a:ext cx="2876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6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차원 배열을 만들고 내부의 원소 개수가 동일한 형상을 가진 다른 차원의 배열로 변경할 수 있습니다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Reshape </a:t>
            </a:r>
            <a:r>
              <a:rPr lang="ko-KR" altLang="en-US" sz="2000" dirty="0"/>
              <a:t>메소드에 형상을 인자로 전달해서 배열의 형상을 변경합니다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형상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8505F9-641A-4C11-B569-8D334DC9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04" y="3341523"/>
            <a:ext cx="4608000" cy="10005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646E01-8A85-43A0-B821-41A7213E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04" y="4757974"/>
            <a:ext cx="450480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B92A13-E206-4B71-B9E5-67A722866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33" y="3327673"/>
            <a:ext cx="410527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0CF0F7-80A7-48F9-8844-551DEA043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133" y="4975942"/>
            <a:ext cx="4255523" cy="1457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17B232-2B1E-4BCE-9D5D-3470F6A7DFD7}"/>
              </a:ext>
            </a:extLst>
          </p:cNvPr>
          <p:cNvSpPr txBox="1"/>
          <p:nvPr/>
        </p:nvSpPr>
        <p:spPr>
          <a:xfrm>
            <a:off x="6940296" y="4584808"/>
            <a:ext cx="375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-1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지정하면 나머지 형상의 자동으로 세팅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62798-3481-43A5-9D3E-DB566A30CA0D}"/>
              </a:ext>
            </a:extLst>
          </p:cNvPr>
          <p:cNvSpPr txBox="1"/>
          <p:nvPr/>
        </p:nvSpPr>
        <p:spPr>
          <a:xfrm>
            <a:off x="6883650" y="3064524"/>
            <a:ext cx="375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원소의 개수가 안 맞으면 에러 발생</a:t>
            </a:r>
          </a:p>
        </p:txBody>
      </p:sp>
    </p:spTree>
    <p:extLst>
      <p:ext uri="{BB962C8B-B14F-4D97-AF65-F5344CB8AC3E}">
        <p14:creationId xmlns:p14="http://schemas.microsoft.com/office/powerpoint/2010/main" val="394997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크기를 </a:t>
            </a:r>
            <a:r>
              <a:rPr lang="en-US" altLang="ko-KR" sz="2000" dirty="0" err="1"/>
              <a:t>resiz</a:t>
            </a:r>
            <a:r>
              <a:rPr lang="ko-KR" altLang="en-US" sz="2000" dirty="0"/>
              <a:t>로 변경해봅니다</a:t>
            </a:r>
            <a:r>
              <a:rPr lang="en-US" altLang="ko-KR" sz="2000" dirty="0"/>
              <a:t>. Reshape</a:t>
            </a:r>
            <a:r>
              <a:rPr lang="ko-KR" altLang="en-US" sz="2000" dirty="0"/>
              <a:t>와 차이점은 더 큰 배열로 확장할 수 있습니다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크기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63198-264B-4909-BD68-211EB785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57" y="3328987"/>
            <a:ext cx="1838325" cy="1009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21375-9C76-4E9A-BE37-41CAC2F5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03" y="4502657"/>
            <a:ext cx="2876550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1F82A6-7FB3-4D35-909D-F52869E32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03" y="5424449"/>
            <a:ext cx="2657475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29A269-B6F2-4C39-AD01-BC6D9EF36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110" y="3328987"/>
            <a:ext cx="2467793" cy="1905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E05B4F-4691-4185-B05D-4E77B19C0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999" y="3386137"/>
            <a:ext cx="2933700" cy="2105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C6897E-35ED-4DB3-AE85-5516F3F219EF}"/>
              </a:ext>
            </a:extLst>
          </p:cNvPr>
          <p:cNvSpPr txBox="1"/>
          <p:nvPr/>
        </p:nvSpPr>
        <p:spPr>
          <a:xfrm>
            <a:off x="7916999" y="2831479"/>
            <a:ext cx="314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새로운 배열을 </a:t>
            </a:r>
            <a:r>
              <a:rPr lang="ko-KR" altLang="en-US" sz="1200" dirty="0" err="1"/>
              <a:t>만들때</a:t>
            </a:r>
            <a:r>
              <a:rPr lang="ko-KR" altLang="en-US" sz="1200" dirty="0"/>
              <a:t> </a:t>
            </a:r>
            <a:r>
              <a:rPr lang="en-US" altLang="ko-KR" sz="1200" dirty="0"/>
              <a:t>refcheck=False</a:t>
            </a:r>
            <a:r>
              <a:rPr lang="ko-KR" altLang="en-US" sz="1200" dirty="0"/>
              <a:t>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19AA5-3220-473C-918B-5842A2DC6217}"/>
              </a:ext>
            </a:extLst>
          </p:cNvPr>
          <p:cNvSpPr txBox="1"/>
          <p:nvPr/>
        </p:nvSpPr>
        <p:spPr>
          <a:xfrm>
            <a:off x="4619612" y="2831479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shape</a:t>
            </a:r>
            <a:r>
              <a:rPr lang="ko-KR" altLang="en-US" sz="1200" dirty="0"/>
              <a:t>를 다른 차원으로 확대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4C884-350D-4436-9159-323F121BF694}"/>
              </a:ext>
            </a:extLst>
          </p:cNvPr>
          <p:cNvSpPr txBox="1"/>
          <p:nvPr/>
        </p:nvSpPr>
        <p:spPr>
          <a:xfrm>
            <a:off x="972482" y="2831479"/>
            <a:ext cx="222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동일 차원에서 크기만 확장 </a:t>
            </a:r>
          </a:p>
        </p:txBody>
      </p:sp>
    </p:spTree>
    <p:extLst>
      <p:ext uri="{BB962C8B-B14F-4D97-AF65-F5344CB8AC3E}">
        <p14:creationId xmlns:p14="http://schemas.microsoft.com/office/powerpoint/2010/main" val="354211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Meshgrid </a:t>
            </a:r>
            <a:r>
              <a:rPr lang="ko-KR" altLang="en-US" sz="2000" dirty="0"/>
              <a:t>함수를 사용하면 두 개의 배열을 가지고 확장된 두 개의 다른 배열을 만듭니다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배열로 변경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C7E3A-3432-4521-9AD9-6EA5E645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01" y="3429000"/>
            <a:ext cx="2424562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6682AE-E475-4E49-BF02-4110CF31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50" y="3133688"/>
            <a:ext cx="2667000" cy="2762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8E8631-B0E6-4372-99B7-4ACFBCA1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467" y="3133688"/>
            <a:ext cx="355189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 mgrid </a:t>
            </a:r>
            <a:r>
              <a:rPr lang="ko-KR" altLang="en-US" sz="2000" dirty="0"/>
              <a:t>함수에 인자로 슬라이스 전달하면 두 개의 배열을 반환합니다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배열로 변경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1D897C-EBD7-4B6D-B250-46F8698B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80" y="3666170"/>
            <a:ext cx="3604832" cy="2085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7903CD-F1C2-4084-A98D-C12160E3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504246"/>
            <a:ext cx="4299396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9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Ogird</a:t>
            </a:r>
            <a:r>
              <a:rPr lang="ko-KR" altLang="en-US" sz="2000" dirty="0"/>
              <a:t>함수에 인자로 슬라이스 전달하면 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두 개의 배열을 반환합니다</a:t>
            </a:r>
            <a:r>
              <a:rPr lang="en-US" altLang="ko-KR" sz="2000" dirty="0"/>
              <a:t>.  </a:t>
            </a:r>
            <a:r>
              <a:rPr lang="ko-KR" altLang="en-US" sz="2000" dirty="0"/>
              <a:t>첫번째는 </a:t>
            </a:r>
            <a:r>
              <a:rPr lang="ko-KR" altLang="en-US" sz="2000" dirty="0" err="1"/>
              <a:t>열벡터이고</a:t>
            </a:r>
            <a:r>
              <a:rPr lang="ko-KR" altLang="en-US" sz="2000" dirty="0"/>
              <a:t> 두번째는 </a:t>
            </a:r>
            <a:r>
              <a:rPr lang="ko-KR" altLang="en-US" sz="2000" dirty="0" err="1"/>
              <a:t>행벡터입니다</a:t>
            </a:r>
            <a:r>
              <a:rPr lang="en-US" altLang="ko-KR" sz="2000" dirty="0"/>
              <a:t>.  </a:t>
            </a:r>
            <a:r>
              <a:rPr lang="ko-KR" altLang="en-US" sz="2000" dirty="0"/>
              <a:t>이 두개를 </a:t>
            </a:r>
            <a:r>
              <a:rPr lang="ko-KR" altLang="en-US" sz="2000" dirty="0" err="1"/>
              <a:t>브로드캐스탱해서</a:t>
            </a:r>
            <a:r>
              <a:rPr lang="ko-KR" altLang="en-US" sz="2000" dirty="0"/>
              <a:t> 동일한 형상의 배열을 만들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배열로 변경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3C9AC-DC68-4DBB-A327-DC3B5EF8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49" y="3429000"/>
            <a:ext cx="3425265" cy="2240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FB170C-E620-43E5-A3A7-9E71A714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10" y="3286124"/>
            <a:ext cx="3533394" cy="23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7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배열에서 축의 차원이 </a:t>
            </a:r>
            <a:r>
              <a:rPr lang="en-US" altLang="ko-KR" sz="2000" dirty="0"/>
              <a:t>1</a:t>
            </a:r>
            <a:r>
              <a:rPr lang="ko-KR" altLang="en-US" sz="2000" dirty="0"/>
              <a:t>인 것을 없애서 차원을 축소할 필요가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축소하는 함수 </a:t>
            </a:r>
            <a:r>
              <a:rPr lang="en-US" altLang="ko-KR" sz="2000" dirty="0"/>
              <a:t>squeeze</a:t>
            </a:r>
            <a:r>
              <a:rPr lang="ko-KR" altLang="en-US" sz="2000" dirty="0"/>
              <a:t>에 배열을 전달해서 사용합니다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축이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 차원을 줄이기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3E33F-EBAE-4AF0-8E08-3F7CDA69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548025"/>
            <a:ext cx="3451050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CF8632-BBFD-4BDB-BD49-66565414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63" y="3364801"/>
            <a:ext cx="2781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9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원소를  반복해서 증가하는 </a:t>
            </a:r>
            <a:r>
              <a:rPr lang="en-US" altLang="ko-KR" sz="2000" dirty="0"/>
              <a:t>repeat 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주어진 배열의 </a:t>
            </a:r>
            <a:r>
              <a:rPr lang="ko-KR" altLang="en-US" sz="2000" dirty="0" err="1"/>
              <a:t>크키를</a:t>
            </a:r>
            <a:r>
              <a:rPr lang="ko-KR" altLang="en-US" sz="2000" dirty="0"/>
              <a:t> 확대하는 </a:t>
            </a:r>
            <a:r>
              <a:rPr lang="en-US" altLang="ko-KR" sz="2000" dirty="0"/>
              <a:t>tile </a:t>
            </a:r>
            <a:r>
              <a:rPr lang="ko-KR" altLang="en-US" sz="2000" dirty="0"/>
              <a:t>함수 등을 알아봅니다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내부 원소를 가지고 배열 확대하기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268A5-1040-44BD-B3EA-AE24A595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275076"/>
            <a:ext cx="3600450" cy="1752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23ACF1-E2FA-4CF2-8111-CF8A4D24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901" y="3275076"/>
            <a:ext cx="2809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</TotalTime>
  <Words>529</Words>
  <Application>Microsoft Office PowerPoint</Application>
  <PresentationFormat>와이드스크린</PresentationFormat>
  <Paragraphs>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1794</cp:revision>
  <cp:lastPrinted>2018-09-11T11:01:44Z</cp:lastPrinted>
  <dcterms:created xsi:type="dcterms:W3CDTF">2018-08-31T05:30:56Z</dcterms:created>
  <dcterms:modified xsi:type="dcterms:W3CDTF">2020-10-27T14:16:56Z</dcterms:modified>
</cp:coreProperties>
</file>