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1978" r:id="rId2"/>
    <p:sldId id="1979" r:id="rId3"/>
    <p:sldId id="1980" r:id="rId4"/>
    <p:sldId id="2082" r:id="rId5"/>
    <p:sldId id="2083" r:id="rId6"/>
    <p:sldId id="2063" r:id="rId7"/>
    <p:sldId id="1727" r:id="rId8"/>
    <p:sldId id="2084" r:id="rId9"/>
    <p:sldId id="2064" r:id="rId10"/>
    <p:sldId id="2085" r:id="rId11"/>
    <p:sldId id="2086" r:id="rId12"/>
    <p:sldId id="2087" r:id="rId13"/>
    <p:sldId id="2088" r:id="rId1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78"/>
            <p14:sldId id="1979"/>
            <p14:sldId id="1980"/>
            <p14:sldId id="2082"/>
            <p14:sldId id="2083"/>
            <p14:sldId id="2063"/>
            <p14:sldId id="1727"/>
            <p14:sldId id="2084"/>
            <p14:sldId id="2064"/>
            <p14:sldId id="2085"/>
            <p14:sldId id="2086"/>
            <p14:sldId id="2087"/>
            <p14:sldId id="2088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2020-11-03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2020-11-03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모듈의 자료형 이해하기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6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13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문자열도 하나의 자료형이 자료형입니다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파이썬에는 두 종류의 문자열이 유니코드와 바이트가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자료형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32944-5A65-4883-96DA-E92328D2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10" y="3496854"/>
            <a:ext cx="2476500" cy="1323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80F193-5391-47AA-9FD8-55967C60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48" y="3428999"/>
            <a:ext cx="36004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원소가 문자열일 경우 </a:t>
            </a:r>
            <a:r>
              <a:rPr lang="en-US" altLang="ko-KR" sz="2000" dirty="0"/>
              <a:t>dtype=‘S’</a:t>
            </a:r>
            <a:r>
              <a:rPr lang="ko-KR" altLang="en-US" sz="2000" dirty="0"/>
              <a:t>로 처리하면 문자열 앞에 </a:t>
            </a:r>
            <a:r>
              <a:rPr lang="en-US" altLang="ko-KR" sz="2000" dirty="0"/>
              <a:t>b</a:t>
            </a:r>
            <a:r>
              <a:rPr lang="ko-KR" altLang="en-US" sz="2000" dirty="0"/>
              <a:t>가 붙어서 바이트 문자열로 처리됩니다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자료형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바이트 문자열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77DDCD-F23F-42CC-9D67-8ED250FD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05" y="3429000"/>
            <a:ext cx="4324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원소가 문자열일 경우 </a:t>
            </a:r>
            <a:r>
              <a:rPr lang="en-US" altLang="ko-KR" sz="2000" dirty="0"/>
              <a:t>dtype=‘U’, </a:t>
            </a:r>
            <a:r>
              <a:rPr lang="en-US" altLang="ko-KR" sz="2000" dirty="0" err="1"/>
              <a:t>np_str</a:t>
            </a:r>
            <a:r>
              <a:rPr lang="en-US" altLang="ko-KR" sz="2000" dirty="0"/>
              <a:t>_ </a:t>
            </a:r>
            <a:r>
              <a:rPr lang="ko-KR" altLang="en-US" sz="2000" dirty="0"/>
              <a:t>등으로 처리하면 일반적인 문자열로 처리됩니다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자료형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문자열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37561-7AB4-4000-A9EF-9FD5BBB3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428999"/>
            <a:ext cx="3514725" cy="1362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E85D51-C6E3-45CE-AC1D-81FA19A1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51" y="4832449"/>
            <a:ext cx="3514725" cy="1304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692F29-A3DF-4343-94E9-3C959E6D5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773" y="3301068"/>
            <a:ext cx="413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자료형은 파이썬 문자열을 처리하는 자료형은  </a:t>
            </a:r>
            <a:r>
              <a:rPr lang="en-US" altLang="ko-KR" sz="2000" dirty="0"/>
              <a:t>object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만들 때 문자의 길이에 따라 문자열을 수정할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자료형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0A672-6DC0-4BD1-B88E-09FA3D97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80" y="2977742"/>
            <a:ext cx="3905250" cy="168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C0E340-5AB7-44ED-863E-D69AD6F5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711239"/>
            <a:ext cx="3857625" cy="1638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272337-6301-46B6-8C34-FE224E2E9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10" y="3098821"/>
            <a:ext cx="4943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dtype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으로 자료형 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278188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자료형을 관리하는 클래스가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클래스로 객체를 만들어서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배열을 생성할 때 자료형 클래스가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인자에 전달됩니다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dtype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4FEB8-4F93-4518-B454-57026385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7" y="3429000"/>
            <a:ext cx="3016397" cy="1704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1C1F51-2408-4D38-BDEA-2E2B9C7B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12" y="3514725"/>
            <a:ext cx="3619119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모듈의 대표적인 정수 클래스는 </a:t>
            </a:r>
            <a:r>
              <a:rPr lang="en-US" altLang="ko-KR" sz="2000" b="0" dirty="0"/>
              <a:t>np.int_ 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클래스는 기본으로 </a:t>
            </a:r>
            <a:r>
              <a:rPr lang="en-US" altLang="ko-KR" sz="2000" b="0" dirty="0"/>
              <a:t>int32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클래스의 상속관계를 </a:t>
            </a:r>
            <a:r>
              <a:rPr lang="en-US" altLang="ko-KR" sz="2000" b="0" dirty="0"/>
              <a:t>mro </a:t>
            </a:r>
            <a:r>
              <a:rPr lang="ko-KR" altLang="en-US" sz="2000" b="0" dirty="0"/>
              <a:t>메소드로 확인할 수 있습니다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A2342-A5A6-49B8-A815-95C7265D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448013"/>
            <a:ext cx="2171700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357C2D-27C9-4386-91C5-041BDB0A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83" y="3448013"/>
            <a:ext cx="3162300" cy="1943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991A67-A796-4DF6-A3F8-C737CE71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80" y="3167025"/>
            <a:ext cx="2171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정수와 실수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복소수를 처리하는 </a:t>
            </a:r>
            <a:r>
              <a:rPr lang="ko-KR" altLang="en-US" sz="2000" b="0" dirty="0" err="1"/>
              <a:t>자료형들입니다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실수 자료형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20C75-8B56-47D2-8C9F-0E38C1DB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428999"/>
            <a:ext cx="4638675" cy="1876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3EFAED-C094-4336-BD5A-25BDE384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38" y="3428998"/>
            <a:ext cx="4657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8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날짜 자료형</a:t>
            </a:r>
          </a:p>
        </p:txBody>
      </p:sp>
    </p:spTree>
    <p:extLst>
      <p:ext uri="{BB962C8B-B14F-4D97-AF65-F5344CB8AC3E}">
        <p14:creationId xmlns:p14="http://schemas.microsoft.com/office/powerpoint/2010/main" val="87310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날짜는 년도</a:t>
            </a:r>
            <a:r>
              <a:rPr lang="en-US" altLang="ko-KR" sz="2000" dirty="0"/>
              <a:t>(Y), </a:t>
            </a:r>
            <a:r>
              <a:rPr lang="ko-KR" altLang="en-US" sz="2000" dirty="0"/>
              <a:t>월</a:t>
            </a:r>
            <a:r>
              <a:rPr lang="en-US" altLang="ko-KR" sz="2000" dirty="0"/>
              <a:t>(M), </a:t>
            </a:r>
            <a:r>
              <a:rPr lang="ko-KR" altLang="en-US" sz="2000" dirty="0"/>
              <a:t>일</a:t>
            </a:r>
            <a:r>
              <a:rPr lang="en-US" altLang="ko-KR" sz="2000" dirty="0"/>
              <a:t>(D) </a:t>
            </a:r>
            <a:r>
              <a:rPr lang="ko-KR" altLang="en-US" sz="2000" dirty="0"/>
              <a:t>등의 기준을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다음에 시간이 있으면 시</a:t>
            </a:r>
            <a:r>
              <a:rPr lang="en-US" altLang="ko-KR" sz="2000" dirty="0"/>
              <a:t>, </a:t>
            </a:r>
            <a:r>
              <a:rPr lang="ko-KR" altLang="en-US" sz="2000" dirty="0"/>
              <a:t>분</a:t>
            </a:r>
            <a:r>
              <a:rPr lang="en-US" altLang="ko-KR" sz="2000" dirty="0"/>
              <a:t>, </a:t>
            </a:r>
            <a:r>
              <a:rPr lang="ko-KR" altLang="en-US" sz="2000" dirty="0"/>
              <a:t>초 등을 넣어서 만들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자료형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26BCB-82FC-44C8-893A-B581EA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09" y="3429000"/>
            <a:ext cx="3097858" cy="1304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C740E7-35C5-4A3F-8E96-B1F77480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45" y="3033712"/>
            <a:ext cx="3886200" cy="1047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BAA15A-87F9-41B7-84D4-A7F843D2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95" y="4249897"/>
            <a:ext cx="3829050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BBB37-9BEE-4E50-A758-963450E2E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95" y="5399407"/>
            <a:ext cx="4010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9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리스트에 날짜를 넣고 배열로 변경이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날짜간의</a:t>
            </a:r>
            <a:r>
              <a:rPr lang="ko-KR" altLang="en-US" sz="2000" dirty="0"/>
              <a:t> 일자를 계산하는 </a:t>
            </a:r>
            <a:r>
              <a:rPr lang="ko-KR" altLang="en-US" sz="2000" dirty="0" err="1"/>
              <a:t>빨셈연산도</a:t>
            </a:r>
            <a:r>
              <a:rPr lang="ko-KR" altLang="en-US" sz="2000" dirty="0"/>
              <a:t> 있습니다</a:t>
            </a:r>
            <a:r>
              <a:rPr lang="en-US" altLang="ko-KR" sz="2000" dirty="0"/>
              <a:t>,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자료형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E57CE-EBB3-452B-B3E0-83C676A9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96" y="3687798"/>
            <a:ext cx="5038725" cy="106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C3892-D146-408E-A7F5-E9407B8E0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84" y="3532420"/>
            <a:ext cx="4991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문자 자료형</a:t>
            </a:r>
          </a:p>
        </p:txBody>
      </p:sp>
    </p:spTree>
    <p:extLst>
      <p:ext uri="{BB962C8B-B14F-4D97-AF65-F5344CB8AC3E}">
        <p14:creationId xmlns:p14="http://schemas.microsoft.com/office/powerpoint/2010/main" val="269966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217</Words>
  <Application>Microsoft Office PowerPoint</Application>
  <PresentationFormat>와이드스크린</PresentationFormat>
  <Paragraphs>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2020-11-03T00:28:18Z</dcterms:modified>
</cp:coreProperties>
</file>