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10"/>
  </p:notesMasterIdLst>
  <p:handoutMasterIdLst>
    <p:handoutMasterId r:id="rId11"/>
  </p:handoutMasterIdLst>
  <p:sldIdLst>
    <p:sldId id="1993" r:id="rId2"/>
    <p:sldId id="2067" r:id="rId3"/>
    <p:sldId id="2112" r:id="rId4"/>
    <p:sldId id="2110" r:id="rId5"/>
    <p:sldId id="2108" r:id="rId6"/>
    <p:sldId id="2109" r:id="rId7"/>
    <p:sldId id="2107" r:id="rId8"/>
    <p:sldId id="2069" r:id="rId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93"/>
            <p14:sldId id="2067"/>
            <p14:sldId id="2112"/>
            <p14:sldId id="2110"/>
            <p14:sldId id="2108"/>
            <p14:sldId id="2109"/>
            <p14:sldId id="2107"/>
            <p14:sldId id="2069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2020-11-03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2020-11-03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시각화와 수학 함수 알아보기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7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24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1354" y="2400831"/>
            <a:ext cx="966378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활성화 함수를 그래프로 그려 보기</a:t>
            </a:r>
          </a:p>
        </p:txBody>
      </p:sp>
    </p:spTree>
    <p:extLst>
      <p:ext uri="{BB962C8B-B14F-4D97-AF65-F5344CB8AC3E}">
        <p14:creationId xmlns:p14="http://schemas.microsoft.com/office/powerpoint/2010/main" val="198056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76597" y="1856332"/>
            <a:ext cx="10188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항등함수는 입력과 출력이 동일한 결과 즉 입력하는 값을 그대로 출력하는 값으로 처리하는 함수입니다</a:t>
            </a:r>
            <a:r>
              <a:rPr lang="en-US" altLang="ko-KR" sz="1800" dirty="0"/>
              <a:t>.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항등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5C2C06-3882-4D84-A74E-42D292C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36" y="3001755"/>
            <a:ext cx="2739200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401067-2C0F-4C92-8FD7-C1EC41E2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" y="3868704"/>
            <a:ext cx="4819650" cy="1676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5DD361-49B7-4AC1-86D2-022C2649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45" y="2966982"/>
            <a:ext cx="3209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76597" y="1856332"/>
            <a:ext cx="10188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계단함수는 </a:t>
            </a:r>
            <a:r>
              <a:rPr lang="ko-KR" altLang="en-US" sz="1800" dirty="0" err="1"/>
              <a:t>입력값의</a:t>
            </a:r>
            <a:r>
              <a:rPr lang="ko-KR" altLang="en-US" sz="1800" dirty="0"/>
              <a:t> 결과가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로 표시합니다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직선으로 표시가 되지 않는 함수라 비선형 함수입니다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함수의 수식을 보면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</a:t>
            </a:r>
            <a:r>
              <a:rPr lang="en-US" altLang="ko-KR" sz="1800" dirty="0"/>
              <a:t>x 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이하이면 </a:t>
            </a:r>
            <a:r>
              <a:rPr lang="ko-KR" altLang="en-US" sz="1800" dirty="0" err="1"/>
              <a:t>출력값</a:t>
            </a:r>
            <a:r>
              <a:rPr lang="ko-KR" altLang="en-US" sz="1800" dirty="0"/>
              <a:t> </a:t>
            </a:r>
            <a:r>
              <a:rPr lang="en-US" altLang="ko-KR" sz="1800" dirty="0"/>
              <a:t>y</a:t>
            </a:r>
            <a:r>
              <a:rPr lang="ko-KR" altLang="en-US" sz="1800" dirty="0"/>
              <a:t>는 </a:t>
            </a:r>
            <a:r>
              <a:rPr lang="en-US" altLang="ko-KR" sz="1800" dirty="0"/>
              <a:t>0</a:t>
            </a:r>
            <a:r>
              <a:rPr lang="ko-KR" altLang="en-US" sz="1800" dirty="0"/>
              <a:t>이고</a:t>
            </a:r>
            <a:r>
              <a:rPr lang="en-US" altLang="ko-KR" sz="1800" dirty="0"/>
              <a:t>, x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보다 크면 </a:t>
            </a:r>
            <a:r>
              <a:rPr lang="en-US" altLang="ko-KR" sz="1800" dirty="0"/>
              <a:t>y</a:t>
            </a:r>
            <a:r>
              <a:rPr lang="ko-KR" altLang="en-US" sz="1800" dirty="0"/>
              <a:t>는 </a:t>
            </a:r>
            <a:r>
              <a:rPr lang="en-US" altLang="ko-KR" sz="1800" dirty="0"/>
              <a:t>1</a:t>
            </a:r>
            <a:r>
              <a:rPr lang="ko-KR" altLang="en-US" sz="1800" dirty="0"/>
              <a:t>이 되는 함수입니다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계단함수의 단점은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 </a:t>
            </a:r>
            <a:r>
              <a:rPr lang="ko-KR" altLang="en-US" sz="1800" dirty="0"/>
              <a:t>사이의 값을 표시할 수 없습니다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함수는 주로 </a:t>
            </a:r>
            <a:r>
              <a:rPr lang="ko-KR" altLang="en-US" sz="1800" dirty="0" err="1"/>
              <a:t>퍼셉트론을</a:t>
            </a:r>
            <a:r>
              <a:rPr lang="ko-KR" altLang="en-US" sz="1800" dirty="0"/>
              <a:t> 처리할 때 많이 사용됩니다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계단 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4BD95-DE29-45F0-B960-E2CEE39A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8" y="3188521"/>
            <a:ext cx="1714500" cy="657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634533-B00E-4C1C-A2B1-01507AF3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70" y="3221859"/>
            <a:ext cx="2695575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30A9DD-130D-4526-AD4F-6D726DB7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65" y="4036694"/>
            <a:ext cx="4933950" cy="1981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C771F7-EDA4-4F6D-A9CE-A49DE198B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668" y="3428999"/>
            <a:ext cx="305771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76597" y="1856332"/>
            <a:ext cx="10188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시그모이드 함수처럼 자연상수 </a:t>
            </a:r>
            <a:r>
              <a:rPr lang="en-US" altLang="ko-KR" sz="2000" dirty="0"/>
              <a:t>e</a:t>
            </a:r>
            <a:r>
              <a:rPr lang="ko-KR" altLang="en-US" sz="2000" dirty="0"/>
              <a:t>를 제곱해서 분모는 합하고 분자는 빼는 구조입니다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계산을 하면 </a:t>
            </a:r>
            <a:r>
              <a:rPr lang="en-US" altLang="ko-KR" sz="2000" dirty="0"/>
              <a:t>-1</a:t>
            </a:r>
            <a:r>
              <a:rPr lang="ko-KR" altLang="en-US" sz="2000" dirty="0"/>
              <a:t>과 </a:t>
            </a:r>
            <a:r>
              <a:rPr lang="en-US" altLang="ko-KR" sz="2000" dirty="0"/>
              <a:t>1 </a:t>
            </a:r>
            <a:r>
              <a:rPr lang="ko-KR" altLang="en-US" sz="2000" dirty="0"/>
              <a:t>사이의 값을 </a:t>
            </a:r>
            <a:r>
              <a:rPr lang="en-US" altLang="ko-KR" sz="2000" dirty="0"/>
              <a:t>0</a:t>
            </a:r>
            <a:r>
              <a:rPr lang="ko-KR" altLang="en-US" sz="2000" dirty="0"/>
              <a:t>을 중심으로 대칭형태로 값을 보여줍니다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하이퍼볼릭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탄젠트 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64D1B-AB43-49E8-AACC-BCF6CF61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3559873"/>
            <a:ext cx="2326386" cy="542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212A17-FEFB-4ACD-9F51-4853E4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07" y="4607947"/>
            <a:ext cx="3209686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076362-4BF4-44CD-B53E-845559F9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62" y="3139479"/>
            <a:ext cx="3815334" cy="27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76597" y="1856332"/>
            <a:ext cx="10188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시그모이드 함수는 자연상수를 지수로 사용해서 작은 값과 큰 값을 특정 범위 내의 값으로 처리합니다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ko-KR" altLang="en-US" sz="2000" dirty="0" err="1"/>
              <a:t>입력값이</a:t>
            </a:r>
            <a:r>
              <a:rPr lang="ko-KR" altLang="en-US" sz="2000" dirty="0"/>
              <a:t> 어떤 값이 주어져도 </a:t>
            </a:r>
            <a:r>
              <a:rPr lang="ko-KR" altLang="en-US" sz="2000" dirty="0" err="1"/>
              <a:t>출력값은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 </a:t>
            </a:r>
            <a:r>
              <a:rPr lang="ko-KR" altLang="en-US" sz="2000" dirty="0"/>
              <a:t>사이로 반환합니다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시그모이드 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50F32-8DCF-40C3-8954-8624D4C5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68" y="2764536"/>
            <a:ext cx="1801832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3ACF94-879A-4012-81AB-86BBD942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56" y="3820905"/>
            <a:ext cx="3492939" cy="476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388B59-2E37-4651-A96D-90709896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856" y="4454786"/>
            <a:ext cx="3492939" cy="1400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7F3E89-53D2-4AF4-A21F-A91DBEF94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072" y="3220830"/>
            <a:ext cx="3202960" cy="838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CCD29E-6240-4B51-BCCF-529C113DE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072" y="4104750"/>
            <a:ext cx="349294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5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76597" y="1856332"/>
            <a:ext cx="10188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출력값은</a:t>
            </a:r>
            <a:r>
              <a:rPr lang="ko-KR" altLang="en-US" sz="2000" dirty="0"/>
              <a:t> 노드의 수가 </a:t>
            </a:r>
            <a:r>
              <a:rPr lang="en-US" altLang="ko-KR" sz="2000" dirty="0"/>
              <a:t>n</a:t>
            </a:r>
            <a:r>
              <a:rPr lang="ko-KR" altLang="en-US" sz="2000" dirty="0"/>
              <a:t>이라면 이 노드의 전체를 자연상수 </a:t>
            </a:r>
            <a:r>
              <a:rPr lang="en-US" altLang="ko-KR" sz="2000" dirty="0"/>
              <a:t>e</a:t>
            </a:r>
            <a:r>
              <a:rPr lang="ko-KR" altLang="en-US" sz="2000" dirty="0"/>
              <a:t>의 제곱의 합을 구하고 특정 노드는 자연상수 </a:t>
            </a:r>
            <a:r>
              <a:rPr lang="en-US" altLang="ko-KR" sz="2000" dirty="0"/>
              <a:t>e</a:t>
            </a:r>
            <a:r>
              <a:rPr lang="ko-KR" altLang="en-US" sz="2000" dirty="0"/>
              <a:t>의 제곱으로 구해서 나눈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함수의 값은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크고 </a:t>
            </a:r>
            <a:r>
              <a:rPr lang="en-US" altLang="ko-KR" sz="2000" dirty="0"/>
              <a:t>1</a:t>
            </a:r>
            <a:r>
              <a:rPr lang="ko-KR" altLang="en-US" sz="2000" dirty="0"/>
              <a:t>보다 작은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함수는 분류를 구하는 출력층에 주로 사용합니다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렐루 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F3484-1B25-4294-B188-FF0EDA9F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20" y="3244462"/>
            <a:ext cx="2489835" cy="723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C3BC7F-0422-41A3-BFED-BFD0572A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6" y="4148015"/>
            <a:ext cx="4031618" cy="514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FCAA6D-3F78-4747-B700-B1A8463E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734" y="4966716"/>
            <a:ext cx="4047124" cy="838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2C0C51-15E4-4462-8E8E-3C263B61A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43" y="3428877"/>
            <a:ext cx="3540441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2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76597" y="1856332"/>
            <a:ext cx="10188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출력값은</a:t>
            </a:r>
            <a:r>
              <a:rPr lang="ko-KR" altLang="en-US" sz="2000" dirty="0"/>
              <a:t> 노드의 수가 </a:t>
            </a:r>
            <a:r>
              <a:rPr lang="en-US" altLang="ko-KR" sz="2000" dirty="0"/>
              <a:t>n</a:t>
            </a:r>
            <a:r>
              <a:rPr lang="ko-KR" altLang="en-US" sz="2000" dirty="0"/>
              <a:t>이라면 이 노드의 전체를 자연상수 </a:t>
            </a:r>
            <a:r>
              <a:rPr lang="en-US" altLang="ko-KR" sz="2000" dirty="0"/>
              <a:t>e</a:t>
            </a:r>
            <a:r>
              <a:rPr lang="ko-KR" altLang="en-US" sz="2000" dirty="0"/>
              <a:t>의 제곱의 합을 구하고 특정 노드는 자연상수 </a:t>
            </a:r>
            <a:r>
              <a:rPr lang="en-US" altLang="ko-KR" sz="2000" dirty="0"/>
              <a:t>e</a:t>
            </a:r>
            <a:r>
              <a:rPr lang="ko-KR" altLang="en-US" sz="2000" dirty="0"/>
              <a:t>의 제곱으로 구해서 나눈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함수의 값은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크고 </a:t>
            </a:r>
            <a:r>
              <a:rPr lang="en-US" altLang="ko-KR" sz="2000" dirty="0"/>
              <a:t>1</a:t>
            </a:r>
            <a:r>
              <a:rPr lang="ko-KR" altLang="en-US" sz="2000" dirty="0"/>
              <a:t>보다 작은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함수는 분류를 구하는 출력층에 주로 사용합니다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소프트맥스 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AB307-836E-45F7-9C08-9F2AB68C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28" y="3588389"/>
            <a:ext cx="2796921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6FE49F-27A6-4D9F-9C32-EC181D13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98" y="4481203"/>
            <a:ext cx="4591050" cy="1847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D68CC9-B631-48B1-BE5B-8B707DC6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529" y="3588389"/>
            <a:ext cx="4972050" cy="2638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68BBA0-2B21-458F-A484-B9D807128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15" y="3429000"/>
            <a:ext cx="16954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247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2020-11-03T00:29:50Z</dcterms:modified>
</cp:coreProperties>
</file>