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96" r:id="rId6"/>
    <p:sldId id="297" r:id="rId7"/>
    <p:sldId id="292" r:id="rId8"/>
    <p:sldId id="260" r:id="rId9"/>
    <p:sldId id="291" r:id="rId10"/>
    <p:sldId id="295" r:id="rId11"/>
    <p:sldId id="294" r:id="rId12"/>
    <p:sldId id="293" r:id="rId13"/>
    <p:sldId id="301" r:id="rId14"/>
    <p:sldId id="299" r:id="rId15"/>
    <p:sldId id="300" r:id="rId16"/>
    <p:sldId id="262" r:id="rId17"/>
    <p:sldId id="263" r:id="rId18"/>
    <p:sldId id="267" r:id="rId19"/>
    <p:sldId id="280" r:id="rId20"/>
    <p:sldId id="281" r:id="rId21"/>
    <p:sldId id="286" r:id="rId22"/>
    <p:sldId id="287" r:id="rId23"/>
    <p:sldId id="290" r:id="rId24"/>
    <p:sldId id="298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866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iterable과</a:t>
            </a:r>
            <a:r>
              <a:rPr dirty="0"/>
              <a:t> </a:t>
            </a:r>
            <a:r>
              <a:rPr dirty="0" err="1"/>
              <a:t>iterator의</a:t>
            </a:r>
            <a:r>
              <a:rPr dirty="0"/>
              <a:t> </a:t>
            </a:r>
            <a:r>
              <a:rPr dirty="0" err="1"/>
              <a:t>차이</a:t>
            </a:r>
            <a:endParaRPr dirty="0"/>
          </a:p>
        </p:txBody>
      </p:sp>
      <p:sp>
        <p:nvSpPr>
          <p:cNvPr id="20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Container </a:t>
            </a:r>
            <a:r>
              <a:rPr dirty="0" err="1"/>
              <a:t>타입은</a:t>
            </a:r>
            <a:r>
              <a:rPr dirty="0"/>
              <a:t> </a:t>
            </a:r>
            <a:r>
              <a:rPr dirty="0" err="1"/>
              <a:t>반복할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iterable이지만</a:t>
            </a:r>
            <a:r>
              <a:rPr dirty="0"/>
              <a:t> </a:t>
            </a:r>
            <a:r>
              <a:rPr dirty="0" err="1"/>
              <a:t>완전한</a:t>
            </a:r>
            <a:r>
              <a:rPr dirty="0"/>
              <a:t> iterator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아님</a:t>
            </a:r>
            <a:endParaRPr dirty="0"/>
          </a:p>
        </p:txBody>
      </p:sp>
      <p:sp>
        <p:nvSpPr>
          <p:cNvPr id="20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pic>
        <p:nvPicPr>
          <p:cNvPr id="2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768" y="3212974"/>
            <a:ext cx="4139954" cy="3024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21682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smtClean="0"/>
              <a:t>반복형과 반복자 관계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535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iterator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언어의</a:t>
            </a:r>
            <a:r>
              <a:rPr dirty="0"/>
              <a:t> </a:t>
            </a:r>
            <a:r>
              <a:rPr dirty="0" err="1"/>
              <a:t>내장타입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iterable</a:t>
            </a:r>
            <a:r>
              <a:rPr dirty="0"/>
              <a:t>, generator </a:t>
            </a:r>
            <a:r>
              <a:rPr dirty="0" err="1"/>
              <a:t>생성되면</a:t>
            </a:r>
            <a:r>
              <a:rPr dirty="0"/>
              <a:t> </a:t>
            </a:r>
            <a:r>
              <a:rPr dirty="0" err="1"/>
              <a:t>iterator로</a:t>
            </a:r>
            <a:r>
              <a:rPr dirty="0"/>
              <a:t> </a:t>
            </a:r>
            <a:r>
              <a:rPr dirty="0" err="1"/>
              <a:t>처리가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2780927"/>
            <a:ext cx="8136906" cy="37433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8572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smtClean="0"/>
              <a:t>반복형과 반복자를 실행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5633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순환문의 반복자 처리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lang="en-US" dirty="0" smtClean="0"/>
              <a:t>for</a:t>
            </a:r>
            <a:r>
              <a:rPr lang="ko-KR" altLang="en-US" dirty="0" smtClean="0"/>
              <a:t>문에서는 반복자를 자동으로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처리해서 사용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547664" y="3748390"/>
            <a:ext cx="1944216" cy="7607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55976" y="3676380"/>
            <a:ext cx="2880320" cy="220089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3852541"/>
            <a:ext cx="1512168" cy="584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5004668"/>
            <a:ext cx="1512168" cy="584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전환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949864" y="4470769"/>
            <a:ext cx="484632" cy="487201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869670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en-US" altLang="ko-KR" dirty="0" smtClean="0"/>
              <a:t>unpacking </a:t>
            </a:r>
            <a:r>
              <a:rPr lang="ko-KR" altLang="en-US" dirty="0" smtClean="0"/>
              <a:t>시 반복자 전환</a:t>
            </a:r>
            <a:endParaRPr dirty="0"/>
          </a:p>
        </p:txBody>
      </p:sp>
      <p:sp>
        <p:nvSpPr>
          <p:cNvPr id="19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lang="ko-KR" altLang="en-US" dirty="0" smtClean="0"/>
              <a:t>리스트 내에 반복자를 실행이 필요할 때 앞에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붙여 반복자로 실행처리</a:t>
            </a:r>
            <a:endParaRPr dirty="0"/>
          </a:p>
        </p:txBody>
      </p:sp>
      <p:sp>
        <p:nvSpPr>
          <p:cNvPr id="19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9" name="직사각형 8"/>
          <p:cNvSpPr/>
          <p:nvPr/>
        </p:nvSpPr>
        <p:spPr>
          <a:xfrm>
            <a:off x="3707904" y="3789040"/>
            <a:ext cx="2376264" cy="584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3118" y="3928785"/>
            <a:ext cx="72008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*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89040"/>
            <a:ext cx="86409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3727283"/>
            <a:ext cx="86409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7316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err="1" smtClean="0"/>
              <a:t>내장자료형</a:t>
            </a:r>
            <a:r>
              <a:rPr lang="ko-KR" altLang="en-US" dirty="0" smtClean="0"/>
              <a:t> 특징</a:t>
            </a:r>
            <a:endParaRPr dirty="0"/>
          </a:p>
        </p:txBody>
      </p:sp>
      <p:sp>
        <p:nvSpPr>
          <p:cNvPr id="15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SEQUENCE</a:t>
            </a:r>
            <a:endParaRPr dirty="0"/>
          </a:p>
        </p:txBody>
      </p:sp>
      <p:sp>
        <p:nvSpPr>
          <p:cNvPr id="16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0189" y="1256354"/>
            <a:ext cx="193022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graphicFrame>
        <p:nvGraphicFramePr>
          <p:cNvPr id="161" name="표 5"/>
          <p:cNvGraphicFramePr/>
          <p:nvPr>
            <p:extLst>
              <p:ext uri="{D42A27DB-BD31-4B8C-83A1-F6EECF244321}">
                <p14:modId xmlns:p14="http://schemas.microsoft.com/office/powerpoint/2010/main" val="1402921382"/>
              </p:ext>
            </p:extLst>
          </p:nvPr>
        </p:nvGraphicFramePr>
        <p:xfrm>
          <a:off x="755576" y="2708920"/>
          <a:ext cx="7848872" cy="38939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0200"/>
                <a:gridCol w="1512168"/>
                <a:gridCol w="1872208"/>
                <a:gridCol w="2664296"/>
              </a:tblGrid>
              <a:tr h="6260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Inherits from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Methods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Mixin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5064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__contains__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064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endParaRPr sz="12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064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064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Callable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__call__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8462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__contains__, 
  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  __reversed__, 
  index, 
  and count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5492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MutableSequence</a:t>
                      </a:r>
                      <a:endParaRPr sz="12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insert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 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 and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append, reverse, extend, 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pop,remove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and __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iadd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767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ByteString</a:t>
                      </a:r>
                      <a:endParaRPr sz="12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</a:pPr>
            <a:r>
              <a:rPr lang="ko-KR" altLang="en-US" sz="2400" dirty="0" smtClean="0"/>
              <a:t>시퀀스 클래스에 상속되는 추상클래스의 </a:t>
            </a:r>
            <a:r>
              <a:rPr lang="ko-KR" altLang="en-US" sz="2400" dirty="0" err="1" smtClean="0"/>
              <a:t>스페셜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MAPPING </a:t>
            </a:r>
            <a:r>
              <a:rPr lang="en-US" dirty="0"/>
              <a:t> </a:t>
            </a:r>
            <a:r>
              <a:rPr lang="ko-KR" altLang="en-US" dirty="0" smtClean="0"/>
              <a:t>상속 추상 </a:t>
            </a:r>
            <a:r>
              <a:rPr lang="en-US" altLang="ko-KR" dirty="0" smtClean="0"/>
              <a:t>class</a:t>
            </a:r>
            <a:endParaRPr dirty="0"/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42324" y="1256354"/>
            <a:ext cx="248752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  <p:graphicFrame>
        <p:nvGraphicFramePr>
          <p:cNvPr id="180" name="표 3"/>
          <p:cNvGraphicFramePr/>
          <p:nvPr>
            <p:extLst>
              <p:ext uri="{D42A27DB-BD31-4B8C-83A1-F6EECF244321}">
                <p14:modId xmlns:p14="http://schemas.microsoft.com/office/powerpoint/2010/main" val="1591679933"/>
              </p:ext>
            </p:extLst>
          </p:nvPr>
        </p:nvGraphicFramePr>
        <p:xfrm>
          <a:off x="611560" y="2996952"/>
          <a:ext cx="7848872" cy="32129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28192"/>
                <a:gridCol w="1440160"/>
                <a:gridCol w="1944216"/>
                <a:gridCol w="2736304"/>
              </a:tblGrid>
              <a:tr h="39611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Inherits from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
Methods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Mixin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Methods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111602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Sized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Iterable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>
                        <a:defRPr sz="1200">
                          <a:solidFill>
                            <a:srgbClr val="6363BB"/>
                          </a:solidFill>
                        </a:defRPr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__contains__, 
  keys,
  items, 
  values, 
  get,
  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 
   __ne__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1219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 err="1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MutableMapping</a:t>
                      </a:r>
                      <a:endParaRPr sz="1200" dirty="0">
                        <a:solidFill>
                          <a:srgbClr val="6363BB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 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delitem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 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iter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__,
__</a:t>
                      </a:r>
                      <a:r>
                        <a:rPr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__</a:t>
                      </a: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Inherited </a:t>
                      </a:r>
                      <a:r>
                        <a:rPr dirty="0">
                          <a:solidFill>
                            <a:srgbClr val="6363B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Mapping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methods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pop, 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popitem</a:t>
                      </a: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clear, 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update,</a:t>
                      </a:r>
                    </a:p>
                    <a:p>
                      <a:pPr algn="l">
                        <a:defRPr sz="12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and </a:t>
                      </a:r>
                      <a:r>
                        <a:rPr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setdefault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32" marR="12232" marT="12232" marB="12232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</a:pPr>
            <a:r>
              <a:rPr lang="ko-KR" altLang="en-US" sz="2400" dirty="0" err="1" smtClean="0"/>
              <a:t>딕셔너</a:t>
            </a:r>
            <a:r>
              <a:rPr lang="ko-KR" altLang="en-US" sz="2400" dirty="0" err="1"/>
              <a:t>리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클래스에 상속되는 추상클래스의 </a:t>
            </a:r>
            <a:r>
              <a:rPr lang="ko-KR" altLang="en-US" sz="2400" dirty="0" err="1"/>
              <a:t>스페셜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메소드</a:t>
            </a:r>
            <a:endParaRPr lang="ko-KR" altLang="en-US" sz="24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Iterator : </a:t>
            </a:r>
            <a:r>
              <a:rPr dirty="0" err="1"/>
              <a:t>getitem</a:t>
            </a:r>
            <a:endParaRPr dirty="0"/>
          </a:p>
        </p:txBody>
      </p:sp>
      <p:sp>
        <p:nvSpPr>
          <p:cNvPr id="25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691679" y="1412776"/>
            <a:ext cx="7147522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 smtClean="0"/>
              <a:t>1</a:t>
            </a:r>
            <a:r>
              <a:rPr lang="en-US" dirty="0" smtClean="0"/>
              <a:t>3</a:t>
            </a:r>
            <a:r>
              <a:rPr dirty="0" smtClean="0"/>
              <a:t>. </a:t>
            </a:r>
            <a:r>
              <a:rPr dirty="0" err="1"/>
              <a:t>반복형</a:t>
            </a:r>
            <a:r>
              <a:rPr dirty="0"/>
              <a:t>, </a:t>
            </a:r>
            <a:r>
              <a:rPr dirty="0" err="1"/>
              <a:t>반복자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:</a:t>
            </a:r>
            <a:r>
              <a:rPr dirty="0" err="1"/>
              <a:t>getitem</a:t>
            </a:r>
            <a:endParaRPr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</a:pPr>
            <a:r>
              <a:rPr lang="ko-KR" altLang="en-US" sz="2400" dirty="0" smtClean="0"/>
              <a:t>기존 제공하는 </a:t>
            </a:r>
            <a:r>
              <a:rPr sz="2400" dirty="0" err="1" smtClean="0"/>
              <a:t>클래스를</a:t>
            </a:r>
            <a:r>
              <a:rPr sz="2400" dirty="0" smtClean="0"/>
              <a:t> </a:t>
            </a:r>
            <a:r>
              <a:rPr sz="2400" dirty="0"/>
              <a:t>sequence </a:t>
            </a:r>
            <a:r>
              <a:rPr sz="2400" dirty="0" err="1" smtClean="0"/>
              <a:t>구조</a:t>
            </a:r>
            <a:r>
              <a:rPr lang="ko-KR" altLang="en-US" sz="2400" dirty="0" err="1" smtClean="0"/>
              <a:t>로</a:t>
            </a:r>
            <a:r>
              <a:rPr lang="ko-KR" altLang="en-US" sz="2400" dirty="0" smtClean="0"/>
              <a:t> 구성되었지만 내부에 </a:t>
            </a:r>
            <a:r>
              <a:rPr sz="2400" dirty="0" smtClean="0"/>
              <a:t>__</a:t>
            </a:r>
            <a:r>
              <a:rPr sz="2400" dirty="0" err="1"/>
              <a:t>iter</a:t>
            </a:r>
            <a:r>
              <a:rPr sz="2400" dirty="0"/>
              <a:t>__가 </a:t>
            </a:r>
            <a:r>
              <a:rPr sz="2400" dirty="0" err="1" smtClean="0"/>
              <a:t>존재</a:t>
            </a:r>
            <a:r>
              <a:rPr lang="ko-KR" altLang="en-US" sz="2400" dirty="0" smtClean="0"/>
              <a:t>하지만 않지만 </a:t>
            </a:r>
            <a:r>
              <a:rPr lang="en-US" altLang="ko-KR" sz="2400" dirty="0" smtClean="0"/>
              <a:t>__</a:t>
            </a:r>
            <a:r>
              <a:rPr lang="en-US" altLang="ko-KR" sz="2400" dirty="0" err="1" smtClean="0"/>
              <a:t>getitem</a:t>
            </a:r>
            <a:r>
              <a:rPr lang="en-US" altLang="ko-KR" sz="2400" dirty="0" smtClean="0"/>
              <a:t>__</a:t>
            </a:r>
            <a:r>
              <a:rPr lang="ko-KR" altLang="en-US" sz="2400" dirty="0" smtClean="0"/>
              <a:t>으로 반복자 </a:t>
            </a:r>
            <a:r>
              <a:rPr lang="ko-KR" altLang="en-US" sz="2400" dirty="0" smtClean="0"/>
              <a:t>변환</a:t>
            </a:r>
            <a:endParaRPr sz="2400" dirty="0"/>
          </a:p>
        </p:txBody>
      </p:sp>
      <p:sp>
        <p:nvSpPr>
          <p:cNvPr id="25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6154" y="1268794"/>
            <a:ext cx="261092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39552" y="4005064"/>
            <a:ext cx="2232248" cy="9407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기본자료형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044535"/>
            <a:ext cx="1800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getitem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4211798"/>
            <a:ext cx="18722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기존자료형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6" name="꺾인 연결선 5"/>
          <p:cNvCxnSpPr>
            <a:stCxn id="4" idx="2"/>
            <a:endCxn id="3" idx="3"/>
          </p:cNvCxnSpPr>
          <p:nvPr/>
        </p:nvCxnSpPr>
        <p:spPr>
          <a:xfrm rot="5400000">
            <a:off x="3203848" y="3933056"/>
            <a:ext cx="648072" cy="1944216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6156176" y="3912123"/>
            <a:ext cx="2232248" cy="9407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전환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8" name="직선 화살표 연결선 7"/>
          <p:cNvCxnSpPr>
            <a:stCxn id="4" idx="3"/>
            <a:endCxn id="12" idx="1"/>
          </p:cNvCxnSpPr>
          <p:nvPr/>
        </p:nvCxnSpPr>
        <p:spPr>
          <a:xfrm flipV="1">
            <a:off x="5436096" y="4382498"/>
            <a:ext cx="720080" cy="1396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반복자</a:t>
            </a:r>
            <a:endParaRPr dirty="0"/>
          </a:p>
        </p:txBody>
      </p:sp>
      <p:sp>
        <p:nvSpPr>
          <p:cNvPr id="2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반복자</a:t>
            </a:r>
            <a:r>
              <a:rPr dirty="0"/>
              <a:t> </a:t>
            </a:r>
            <a:r>
              <a:rPr lang="ko-KR" altLang="en-US" dirty="0" smtClean="0"/>
              <a:t>사용자 </a:t>
            </a:r>
            <a:r>
              <a:rPr dirty="0" err="1" smtClean="0"/>
              <a:t>정의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lang="ko-KR" altLang="en-US" dirty="0" smtClean="0"/>
              <a:t>반복형 클래스가 있으면 반복자 클래스를 정의하고 반복적으로 처리할 때 반복자로 변환해서 처리</a:t>
            </a:r>
            <a:endParaRPr dirty="0"/>
          </a:p>
        </p:txBody>
      </p:sp>
      <p:sp>
        <p:nvSpPr>
          <p:cNvPr id="2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8443" y="1256354"/>
            <a:ext cx="27651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403648" y="4149080"/>
            <a:ext cx="2304256" cy="194421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반복형 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2040" y="4149080"/>
            <a:ext cx="2304256" cy="194421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 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851920" y="4816655"/>
            <a:ext cx="978408" cy="733659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5698123"/>
            <a:ext cx="111358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반복자로 변환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501008"/>
            <a:ext cx="4320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Lucida Sans Unicode"/>
              </a:rPr>
              <a:t>두 </a:t>
            </a:r>
            <a:r>
              <a:rPr lang="ko-KR" altLang="en-US" b="1" u="sng" dirty="0" smtClean="0">
                <a:latin typeface="+mj-ea"/>
                <a:ea typeface="+mj-ea"/>
              </a:rPr>
              <a:t>개의 클래스를 정의해서 변환 사용</a:t>
            </a:r>
            <a:endParaRPr kumimoji="0" lang="ko-KR" altLang="en-US" sz="1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smtClean="0"/>
              <a:t>반복자 모듈 설명</a:t>
            </a:r>
            <a:endParaRPr dirty="0"/>
          </a:p>
        </p:txBody>
      </p:sp>
      <p:sp>
        <p:nvSpPr>
          <p:cNvPr id="2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9602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반복자 처리 모듈</a:t>
            </a:r>
            <a:endParaRPr dirty="0"/>
          </a:p>
        </p:txBody>
      </p:sp>
      <p:sp>
        <p:nvSpPr>
          <p:cNvPr id="28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lang="en-US" dirty="0" err="1" smtClean="0"/>
              <a:t>itertools</a:t>
            </a:r>
            <a:r>
              <a:rPr lang="en-US" dirty="0" smtClean="0"/>
              <a:t> </a:t>
            </a:r>
            <a:r>
              <a:rPr lang="ko-KR" altLang="en-US" dirty="0" smtClean="0"/>
              <a:t>모듈에 반복처리가 가능한 클래스를 제공해서 반복자 처리가 가능</a:t>
            </a:r>
            <a:endParaRPr dirty="0"/>
          </a:p>
        </p:txBody>
      </p:sp>
      <p:sp>
        <p:nvSpPr>
          <p:cNvPr id="2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8443" y="1256354"/>
            <a:ext cx="276514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106894" y="3409576"/>
            <a:ext cx="3384376" cy="230425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itertools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2918" y="4417688"/>
            <a:ext cx="864096" cy="7779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39042" y="4417688"/>
            <a:ext cx="864096" cy="7779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9169" y="4417688"/>
            <a:ext cx="864096" cy="7779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59422" y="3265560"/>
            <a:ext cx="1728192" cy="24482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2924944"/>
            <a:ext cx="14314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+mj-ea"/>
                <a:ea typeface="+mj-ea"/>
              </a:rPr>
              <a:t>작성 모듈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Lucida Sans Unicode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707294" y="4417688"/>
            <a:ext cx="978408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7294" y="4998105"/>
            <a:ext cx="11521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Lucida Sans Unicode"/>
                <a:sym typeface="Lucida Sans Unicode"/>
              </a:rPr>
              <a:t>import</a:t>
            </a:r>
            <a:r>
              <a:rPr kumimoji="0" lang="en-US" altLang="ko-K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Lucida Sans Unicode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Lucida Sans Unicode"/>
                <a:sym typeface="Lucida Sans Unicode"/>
              </a:rPr>
              <a:t>사용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Lucida Sans Unicode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00192" y="3985640"/>
            <a:ext cx="864096" cy="38896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075446" y="3594043"/>
            <a:ext cx="1224136" cy="876229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951588"/>
            <a:ext cx="864096" cy="38896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55467" y="4559991"/>
            <a:ext cx="1224136" cy="876229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함수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060977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 smtClean="0"/>
              <a:t>iterable</a:t>
            </a:r>
            <a:r>
              <a:rPr dirty="0" smtClean="0"/>
              <a:t>/iterator</a:t>
            </a:r>
            <a:r>
              <a:rPr lang="en-US" dirty="0" smtClean="0"/>
              <a:t> </a:t>
            </a:r>
            <a:r>
              <a:rPr lang="ko-KR" altLang="en-US" dirty="0" smtClean="0"/>
              <a:t>구분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 smtClean="0"/>
              <a:t>반복형</a:t>
            </a:r>
            <a:r>
              <a:rPr lang="ko-KR" altLang="en-US" dirty="0" smtClean="0"/>
              <a:t>과 반복자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lang="ko-KR" altLang="en-US" dirty="0" smtClean="0"/>
              <a:t>반복형은 여러 원소를 가진 정적 구조이고 반복자는 </a:t>
            </a:r>
            <a:r>
              <a:rPr lang="ko-KR" altLang="en-US" dirty="0" err="1" smtClean="0"/>
              <a:t>동적구조를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자료형</a:t>
            </a:r>
            <a:endParaRPr dirty="0"/>
          </a:p>
        </p:txBody>
      </p:sp>
      <p:sp>
        <p:nvSpPr>
          <p:cNvPr id="14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69609" y="1256354"/>
            <a:ext cx="194182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068960"/>
            <a:ext cx="7632848" cy="34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iterator types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20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iterator </a:t>
            </a:r>
            <a:r>
              <a:rPr dirty="0" err="1"/>
              <a:t>types은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__</a:t>
            </a:r>
            <a:r>
              <a:rPr dirty="0" err="1"/>
              <a:t>iter</a:t>
            </a:r>
            <a:r>
              <a:rPr dirty="0"/>
              <a:t>__, __</a:t>
            </a:r>
            <a:r>
              <a:rPr dirty="0" err="1"/>
              <a:t>next__가</a:t>
            </a:r>
            <a:r>
              <a:rPr dirty="0"/>
              <a:t>  </a:t>
            </a:r>
            <a:r>
              <a:rPr dirty="0" err="1"/>
              <a:t>구현되어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함 </a:t>
            </a:r>
          </a:p>
        </p:txBody>
      </p:sp>
      <p:sp>
        <p:nvSpPr>
          <p:cNvPr id="20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8061" y="1256354"/>
            <a:ext cx="257278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grpSp>
        <p:nvGrpSpPr>
          <p:cNvPr id="219" name="그룹 3"/>
          <p:cNvGrpSpPr/>
          <p:nvPr/>
        </p:nvGrpSpPr>
        <p:grpSpPr>
          <a:xfrm>
            <a:off x="2627781" y="3612723"/>
            <a:ext cx="3600405" cy="1916737"/>
            <a:chOff x="-2" y="-1"/>
            <a:chExt cx="3600404" cy="1916735"/>
          </a:xfrm>
        </p:grpSpPr>
        <p:grpSp>
          <p:nvGrpSpPr>
            <p:cNvPr id="212" name="직사각형 6"/>
            <p:cNvGrpSpPr/>
            <p:nvPr/>
          </p:nvGrpSpPr>
          <p:grpSpPr>
            <a:xfrm>
              <a:off x="-2" y="-1"/>
              <a:ext cx="3600404" cy="538547"/>
              <a:chOff x="-1" y="-1"/>
              <a:chExt cx="3600402" cy="538546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1" name="Iterator usered defined class"/>
              <p:cNvSpPr txBox="1"/>
              <p:nvPr/>
            </p:nvSpPr>
            <p:spPr>
              <a:xfrm>
                <a:off x="-1" y="130774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Iterator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usered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defined class</a:t>
                </a:r>
              </a:p>
            </p:txBody>
          </p:sp>
        </p:grpSp>
        <p:grpSp>
          <p:nvGrpSpPr>
            <p:cNvPr id="215" name="직사각형 7"/>
            <p:cNvGrpSpPr/>
            <p:nvPr/>
          </p:nvGrpSpPr>
          <p:grpSpPr>
            <a:xfrm>
              <a:off x="-2" y="689093"/>
              <a:ext cx="3600404" cy="538547"/>
              <a:chOff x="-1" y="-1"/>
              <a:chExt cx="3600402" cy="538546"/>
            </a:xfrm>
          </p:grpSpPr>
          <p:sp>
            <p:nvSpPr>
              <p:cNvPr id="213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4" name="Generator expression"/>
              <p:cNvSpPr txBox="1"/>
              <p:nvPr/>
            </p:nvSpPr>
            <p:spPr>
              <a:xfrm>
                <a:off x="-1" y="130774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expression</a:t>
                </a:r>
              </a:p>
            </p:txBody>
          </p:sp>
        </p:grpSp>
        <p:grpSp>
          <p:nvGrpSpPr>
            <p:cNvPr id="218" name="직사각형 23"/>
            <p:cNvGrpSpPr/>
            <p:nvPr/>
          </p:nvGrpSpPr>
          <p:grpSpPr>
            <a:xfrm>
              <a:off x="-2" y="1378187"/>
              <a:ext cx="3600404" cy="538547"/>
              <a:chOff x="-1" y="-1"/>
              <a:chExt cx="3600402" cy="538546"/>
            </a:xfrm>
          </p:grpSpPr>
          <p:sp>
            <p:nvSpPr>
              <p:cNvPr id="216" name="직사각형"/>
              <p:cNvSpPr/>
              <p:nvPr/>
            </p:nvSpPr>
            <p:spPr>
              <a:xfrm>
                <a:off x="-1" y="-1"/>
                <a:ext cx="3600402" cy="53854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Generator functions"/>
              <p:cNvSpPr txBox="1"/>
              <p:nvPr/>
            </p:nvSpPr>
            <p:spPr>
              <a:xfrm>
                <a:off x="-1" y="130774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functions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2402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iter</a:t>
            </a:r>
            <a:r>
              <a:rPr dirty="0"/>
              <a:t> </a:t>
            </a:r>
            <a:r>
              <a:rPr dirty="0" err="1"/>
              <a:t>함수의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</p:txBody>
      </p:sp>
      <p:sp>
        <p:nvSpPr>
          <p:cNvPr id="22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7174" y="1256354"/>
            <a:ext cx="259052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223" name="내용 개체 틀 2"/>
          <p:cNvSpPr txBox="1">
            <a:spLocks noGrp="1"/>
          </p:cNvSpPr>
          <p:nvPr>
            <p:ph type="body" idx="1"/>
          </p:nvPr>
        </p:nvSpPr>
        <p:spPr>
          <a:xfrm>
            <a:off x="467543" y="1579623"/>
            <a:ext cx="8229601" cy="4657690"/>
          </a:xfrm>
          <a:prstGeom prst="rect">
            <a:avLst/>
          </a:prstGeom>
        </p:spPr>
        <p:txBody>
          <a:bodyPr/>
          <a:lstStyle/>
          <a:p>
            <a:pPr marL="0" lvl="1" indent="457200">
              <a:lnSpc>
                <a:spcPct val="11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1. </a:t>
            </a: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구현되는지</a:t>
            </a:r>
            <a:r>
              <a:rPr dirty="0"/>
              <a:t>, __</a:t>
            </a:r>
            <a:r>
              <a:rPr dirty="0" err="1"/>
              <a:t>iter</a:t>
            </a:r>
            <a:r>
              <a:rPr dirty="0"/>
              <a:t>__</a:t>
            </a:r>
            <a:r>
              <a:rPr dirty="0" err="1"/>
              <a:t>인지</a:t>
            </a:r>
            <a:r>
              <a:rPr dirty="0"/>
              <a:t>, </a:t>
            </a:r>
            <a:r>
              <a:rPr dirty="0" err="1"/>
              <a:t>iterator를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호출하는지</a:t>
            </a:r>
            <a:r>
              <a:rPr dirty="0"/>
              <a:t> </a:t>
            </a:r>
            <a:r>
              <a:rPr dirty="0" err="1"/>
              <a:t>검사합니다</a:t>
            </a:r>
            <a:r>
              <a:rPr dirty="0"/>
              <a:t>.</a:t>
            </a:r>
          </a:p>
          <a:p>
            <a:pPr marL="0" lvl="1" indent="457200">
              <a:lnSpc>
                <a:spcPct val="11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2. __</a:t>
            </a:r>
            <a:r>
              <a:rPr dirty="0" err="1"/>
              <a:t>iter</a:t>
            </a:r>
            <a:r>
              <a:rPr dirty="0"/>
              <a:t>__가 </a:t>
            </a:r>
            <a:r>
              <a:rPr dirty="0" err="1"/>
              <a:t>구현되지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__</a:t>
            </a:r>
            <a:r>
              <a:rPr dirty="0" err="1"/>
              <a:t>getitem</a:t>
            </a:r>
            <a:r>
              <a:rPr dirty="0"/>
              <a:t>__이 </a:t>
            </a:r>
            <a:r>
              <a:rPr dirty="0" err="1"/>
              <a:t>구현되면</a:t>
            </a:r>
            <a:r>
              <a:rPr dirty="0"/>
              <a:t> </a:t>
            </a:r>
            <a:r>
              <a:rPr dirty="0" err="1"/>
              <a:t>Python은</a:t>
            </a:r>
            <a:r>
              <a:rPr dirty="0"/>
              <a:t> </a:t>
            </a:r>
            <a:r>
              <a:rPr dirty="0" err="1"/>
              <a:t>인덱스</a:t>
            </a:r>
            <a:r>
              <a:rPr dirty="0"/>
              <a:t> 0 (</a:t>
            </a:r>
            <a:r>
              <a:rPr dirty="0" err="1"/>
              <a:t>제로</a:t>
            </a:r>
            <a:r>
              <a:rPr dirty="0"/>
              <a:t>)</a:t>
            </a:r>
            <a:r>
              <a:rPr dirty="0" err="1"/>
              <a:t>로부터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항목을</a:t>
            </a:r>
            <a:r>
              <a:rPr dirty="0"/>
              <a:t> </a:t>
            </a:r>
            <a:r>
              <a:rPr dirty="0" err="1"/>
              <a:t>꺼내려고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반복자</a:t>
            </a:r>
            <a:r>
              <a:rPr dirty="0"/>
              <a:t>.</a:t>
            </a:r>
          </a:p>
          <a:p>
            <a:pPr marL="0" lvl="1" indent="457200">
              <a:lnSpc>
                <a:spcPct val="11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3. </a:t>
            </a:r>
            <a:r>
              <a:rPr dirty="0" err="1"/>
              <a:t>실패하면</a:t>
            </a:r>
            <a:r>
              <a:rPr dirty="0"/>
              <a:t> </a:t>
            </a:r>
            <a:r>
              <a:rPr dirty="0" err="1"/>
              <a:t>Python은</a:t>
            </a:r>
            <a:r>
              <a:rPr dirty="0"/>
              <a:t> </a:t>
            </a:r>
            <a:r>
              <a:rPr dirty="0" err="1"/>
              <a:t>TypeError를</a:t>
            </a:r>
            <a:r>
              <a:rPr dirty="0"/>
              <a:t> </a:t>
            </a:r>
            <a:r>
              <a:rPr dirty="0" err="1"/>
              <a:t>발생시킵니다</a:t>
            </a:r>
            <a:r>
              <a:rPr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64377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 </a:t>
            </a:r>
            <a:r>
              <a:rPr dirty="0" err="1" smtClean="0"/>
              <a:t>iterable</a:t>
            </a:r>
            <a:r>
              <a:rPr dirty="0" smtClean="0"/>
              <a:t>/iterator</a:t>
            </a:r>
            <a:r>
              <a:rPr lang="en-US" dirty="0" smtClean="0"/>
              <a:t> </a:t>
            </a:r>
            <a:r>
              <a:rPr lang="ko-KR" altLang="en-US" dirty="0" smtClean="0"/>
              <a:t>의 특징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670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 smtClean="0"/>
              <a:t>반복</a:t>
            </a:r>
            <a:r>
              <a:rPr lang="ko-KR" altLang="en-US" dirty="0" smtClean="0"/>
              <a:t>형의 특징 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1299794" y="2564904"/>
            <a:ext cx="6048672" cy="6887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루프로 반복 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객체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9794" y="3809364"/>
            <a:ext cx="6048672" cy="72008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순환해서 가져올 수 있는 객체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9794" y="5085184"/>
            <a:ext cx="6048672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전달되어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가져올 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 smtClean="0"/>
              <a:t>반복</a:t>
            </a:r>
            <a:r>
              <a:rPr lang="ko-KR" altLang="en-US" dirty="0" smtClean="0"/>
              <a:t>자의 특징 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1403648" y="2492896"/>
            <a:ext cx="6048672" cy="688721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반복자는 정확하게 하나의 작업을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수행할 때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3737356"/>
            <a:ext cx="6048672" cy="72008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전달되어 다음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없을 때까지 처리하며 끝에 도달하면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StopIteration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151675"/>
            <a:ext cx="6048672" cy="72559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함수에 전달 될 때 자신을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0412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492</Words>
  <Application>Microsoft Office PowerPoint</Application>
  <PresentationFormat>화면 슬라이드 쇼(4:3)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가을</vt:lpstr>
      <vt:lpstr>Python 완전정복</vt:lpstr>
      <vt:lpstr>13. 반복형, 반복자</vt:lpstr>
      <vt:lpstr> iterable/iterator 구분</vt:lpstr>
      <vt:lpstr> 반복형과 반복자 </vt:lpstr>
      <vt:lpstr> iterator types 타입 구조</vt:lpstr>
      <vt:lpstr> iter 함수의 특징</vt:lpstr>
      <vt:lpstr> iterable/iterator 의 특징</vt:lpstr>
      <vt:lpstr> 반복형의 특징  </vt:lpstr>
      <vt:lpstr> 반복자의 특징  </vt:lpstr>
      <vt:lpstr> iterable과 iterator의 차이</vt:lpstr>
      <vt:lpstr>반복형과 반복자 관계</vt:lpstr>
      <vt:lpstr> iterator 타입 관계</vt:lpstr>
      <vt:lpstr>반복형과 반복자를 실행</vt:lpstr>
      <vt:lpstr> 순환문의 반복자 처리</vt:lpstr>
      <vt:lpstr> unpacking 시 반복자 전환</vt:lpstr>
      <vt:lpstr>내장자료형 특징</vt:lpstr>
      <vt:lpstr>SEQUENCE</vt:lpstr>
      <vt:lpstr>MAPPING  상속 추상 class</vt:lpstr>
      <vt:lpstr>Iterator : getitem</vt:lpstr>
      <vt:lpstr>사용자 정의 클래스 :getitem</vt:lpstr>
      <vt:lpstr>사용자 정의 반복자</vt:lpstr>
      <vt:lpstr>반복자 사용자 정의</vt:lpstr>
      <vt:lpstr>반복자 모듈 설명</vt:lpstr>
      <vt:lpstr>반복자 처리 모듈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cp:lastModifiedBy>Windows 사용자</cp:lastModifiedBy>
  <cp:revision>7</cp:revision>
  <dcterms:modified xsi:type="dcterms:W3CDTF">2018-09-16T21:40:41Z</dcterms:modified>
</cp:coreProperties>
</file>