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b="0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b="0" sz="4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132" name="슬라이드 번호"/>
          <p:cNvSpPr txBox="1"/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144" name="슬라이드 번호"/>
          <p:cNvSpPr txBox="1"/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/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b="1" sz="7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파이썬 완전 정복 CAMP 06</a:t>
            </a:r>
          </a:p>
        </p:txBody>
      </p:sp>
      <p:sp>
        <p:nvSpPr>
          <p:cNvPr id="154" name="디스크립터1"/>
          <p:cNvSpPr txBox="1"/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sz="7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디스크립터1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ttribute access"/>
          <p:cNvSpPr txBox="1"/>
          <p:nvPr/>
        </p:nvSpPr>
        <p:spPr>
          <a:xfrm>
            <a:off x="8347830" y="2997806"/>
            <a:ext cx="7688340" cy="130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700"/>
            </a:lvl1pPr>
          </a:lstStyle>
          <a:p>
            <a:pPr/>
            <a:r>
              <a:t>attribute access</a:t>
            </a:r>
          </a:p>
        </p:txBody>
      </p:sp>
      <p:sp>
        <p:nvSpPr>
          <p:cNvPr id="157" name="__getattribute__"/>
          <p:cNvSpPr txBox="1"/>
          <p:nvPr/>
        </p:nvSpPr>
        <p:spPr>
          <a:xfrm>
            <a:off x="9481235" y="5596453"/>
            <a:ext cx="5421530" cy="99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800"/>
            </a:lvl1pPr>
          </a:lstStyle>
          <a:p>
            <a:pPr/>
            <a:r>
              <a:t>__getattribute__</a:t>
            </a:r>
          </a:p>
        </p:txBody>
      </p:sp>
      <p:sp>
        <p:nvSpPr>
          <p:cNvPr id="158" name="__getattr__"/>
          <p:cNvSpPr txBox="1"/>
          <p:nvPr/>
        </p:nvSpPr>
        <p:spPr>
          <a:xfrm>
            <a:off x="10299966" y="7099674"/>
            <a:ext cx="3784068" cy="99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800"/>
            </a:lvl1pPr>
          </a:lstStyle>
          <a:p>
            <a:pPr/>
            <a:r>
              <a:t>__getattr__</a:t>
            </a:r>
          </a:p>
        </p:txBody>
      </p:sp>
      <p:sp>
        <p:nvSpPr>
          <p:cNvPr id="159" name="__setattr__"/>
          <p:cNvSpPr txBox="1"/>
          <p:nvPr/>
        </p:nvSpPr>
        <p:spPr>
          <a:xfrm>
            <a:off x="10327220" y="8602896"/>
            <a:ext cx="3729560" cy="99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800"/>
            </a:lvl1pPr>
          </a:lstStyle>
          <a:p>
            <a:pPr/>
            <a:r>
              <a:t>__setattr__</a:t>
            </a:r>
          </a:p>
        </p:txBody>
      </p:sp>
      <p:sp>
        <p:nvSpPr>
          <p:cNvPr id="160" name="__delattr__"/>
          <p:cNvSpPr txBox="1"/>
          <p:nvPr/>
        </p:nvSpPr>
        <p:spPr>
          <a:xfrm>
            <a:off x="10327220" y="10106117"/>
            <a:ext cx="3729560" cy="99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800"/>
            </a:lvl1pPr>
          </a:lstStyle>
          <a:p>
            <a:pPr/>
            <a:r>
              <a:t>__delattr__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