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96" r:id="rId5"/>
    <p:sldId id="297" r:id="rId6"/>
    <p:sldId id="292" r:id="rId7"/>
    <p:sldId id="260" r:id="rId8"/>
    <p:sldId id="291" r:id="rId9"/>
    <p:sldId id="295" r:id="rId10"/>
    <p:sldId id="294" r:id="rId11"/>
    <p:sldId id="293" r:id="rId12"/>
    <p:sldId id="301" r:id="rId13"/>
    <p:sldId id="299" r:id="rId14"/>
    <p:sldId id="300" r:id="rId15"/>
    <p:sldId id="302" r:id="rId16"/>
    <p:sldId id="263" r:id="rId17"/>
    <p:sldId id="267" r:id="rId18"/>
    <p:sldId id="280" r:id="rId19"/>
    <p:sldId id="281" r:id="rId20"/>
    <p:sldId id="286" r:id="rId21"/>
    <p:sldId id="287" r:id="rId22"/>
    <p:sldId id="290" r:id="rId23"/>
    <p:sldId id="29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</a:t>
            </a:r>
            <a:r>
              <a:rPr lang="en-US" dirty="0"/>
              <a:t>13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반복형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/>
              <a:t>반복형과 반복자 관계</a:t>
            </a:r>
            <a:endParaRPr dirty="0"/>
          </a:p>
        </p:txBody>
      </p:sp>
      <p:sp>
        <p:nvSpPr>
          <p:cNvPr id="15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5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535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iterator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19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언어의</a:t>
            </a:r>
            <a:r>
              <a:rPr dirty="0"/>
              <a:t> </a:t>
            </a:r>
            <a:r>
              <a:rPr dirty="0" err="1"/>
              <a:t>내장타입</a:t>
            </a: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iterable</a:t>
            </a:r>
            <a:r>
              <a:rPr dirty="0"/>
              <a:t>, generator </a:t>
            </a:r>
            <a:r>
              <a:rPr dirty="0" err="1"/>
              <a:t>생성되면</a:t>
            </a:r>
            <a:r>
              <a:rPr dirty="0"/>
              <a:t> </a:t>
            </a:r>
            <a:r>
              <a:rPr dirty="0" err="1"/>
              <a:t>iterator로</a:t>
            </a:r>
            <a:r>
              <a:rPr dirty="0"/>
              <a:t> </a:t>
            </a:r>
            <a:r>
              <a:rPr dirty="0" err="1"/>
              <a:t>처리가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</p:txBody>
      </p:sp>
      <p:sp>
        <p:nvSpPr>
          <p:cNvPr id="19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086" y="5561854"/>
            <a:ext cx="16273812" cy="74866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28572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/>
              <a:t>반복형과 반복자를 실행</a:t>
            </a:r>
            <a:endParaRPr dirty="0"/>
          </a:p>
        </p:txBody>
      </p:sp>
      <p:sp>
        <p:nvSpPr>
          <p:cNvPr id="15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5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5633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/>
              <a:t>순환문의 반복자 처리</a:t>
            </a:r>
            <a:endParaRPr dirty="0"/>
          </a:p>
        </p:txBody>
      </p:sp>
      <p:sp>
        <p:nvSpPr>
          <p:cNvPr id="19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lang="en-US" dirty="0"/>
              <a:t>for</a:t>
            </a:r>
            <a:r>
              <a:rPr lang="ko-KR" altLang="en-US" dirty="0"/>
              <a:t>문에서는 반복자를 자동으로 </a:t>
            </a:r>
            <a:r>
              <a:rPr lang="ko-KR" altLang="en-US" dirty="0" err="1"/>
              <a:t>반복문으로</a:t>
            </a:r>
            <a:r>
              <a:rPr lang="ko-KR" altLang="en-US" dirty="0"/>
              <a:t> 처리해서 사용</a:t>
            </a:r>
            <a:endParaRPr dirty="0"/>
          </a:p>
        </p:txBody>
      </p:sp>
      <p:sp>
        <p:nvSpPr>
          <p:cNvPr id="19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143328" y="7496781"/>
            <a:ext cx="3888432" cy="15214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759952" y="7352761"/>
            <a:ext cx="5760640" cy="440178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algn="l" defTabSz="1828800"/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 </a:t>
            </a:r>
            <a:r>
              <a:rPr lang="ko-KR" altLang="en-US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20192" y="7705082"/>
            <a:ext cx="3024336" cy="116914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64208" y="10009336"/>
            <a:ext cx="3024336" cy="116914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반복자로 전환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14947728" y="8941539"/>
            <a:ext cx="969264" cy="974402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869670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lang="en-US" altLang="ko-KR" dirty="0"/>
              <a:t>unpacking </a:t>
            </a:r>
            <a:r>
              <a:rPr lang="ko-KR" altLang="en-US" dirty="0"/>
              <a:t>시 반복자 전환</a:t>
            </a:r>
            <a:endParaRPr dirty="0"/>
          </a:p>
        </p:txBody>
      </p:sp>
      <p:sp>
        <p:nvSpPr>
          <p:cNvPr id="19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lang="ko-KR" altLang="en-US" dirty="0"/>
              <a:t>리스트 내에 반복자를 실행이 필요할 때 앞에 </a:t>
            </a:r>
            <a:r>
              <a:rPr lang="en-US" altLang="ko-KR" dirty="0"/>
              <a:t>*</a:t>
            </a:r>
            <a:r>
              <a:rPr lang="ko-KR" altLang="en-US" dirty="0"/>
              <a:t>를 붙여 반복자로 실행처리</a:t>
            </a:r>
            <a:endParaRPr dirty="0"/>
          </a:p>
        </p:txBody>
      </p:sp>
      <p:sp>
        <p:nvSpPr>
          <p:cNvPr id="19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  <p:sp>
        <p:nvSpPr>
          <p:cNvPr id="9" name="직사각형 8"/>
          <p:cNvSpPr/>
          <p:nvPr/>
        </p:nvSpPr>
        <p:spPr>
          <a:xfrm>
            <a:off x="10463808" y="7578080"/>
            <a:ext cx="4752528" cy="116914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4236" y="7857571"/>
            <a:ext cx="1440160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en-US" altLang="ko-KR" sz="4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*</a:t>
            </a:r>
            <a:endParaRPr lang="ko-KR" altLang="en-US" sz="4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328" y="7578080"/>
            <a:ext cx="1728192" cy="1538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r>
              <a:rPr lang="en-US" altLang="ko-KR" sz="8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36416" y="7454566"/>
            <a:ext cx="1728192" cy="1538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r>
              <a:rPr lang="en-US" altLang="ko-KR" sz="8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7316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 err="1"/>
              <a:t>내장자료형</a:t>
            </a:r>
            <a:r>
              <a:rPr lang="ko-KR" altLang="en-US" dirty="0"/>
              <a:t> 특징</a:t>
            </a:r>
            <a:endParaRPr dirty="0"/>
          </a:p>
        </p:txBody>
      </p:sp>
      <p:sp>
        <p:nvSpPr>
          <p:cNvPr id="15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5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SEQUENCE</a:t>
            </a:r>
          </a:p>
        </p:txBody>
      </p:sp>
      <p:sp>
        <p:nvSpPr>
          <p:cNvPr id="16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9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  <p:graphicFrame>
        <p:nvGraphicFramePr>
          <p:cNvPr id="161" name="표 5"/>
          <p:cNvGraphicFramePr/>
          <p:nvPr>
            <p:extLst/>
          </p:nvPr>
        </p:nvGraphicFramePr>
        <p:xfrm>
          <a:off x="4559152" y="5417841"/>
          <a:ext cx="15697744" cy="77878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68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Inherits from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Methods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Mixin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Methods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8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__contains__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8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endParaRPr sz="24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8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Sized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28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Callable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__call__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2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Sized</a:t>
                      </a:r>
                      <a:r>
                        <a:rPr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__contains__, 
  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  __reversed__, 
  index, 
  and count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985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MutableSequence</a:t>
                      </a:r>
                      <a:endParaRPr sz="24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 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insert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Inherited </a:t>
                      </a: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 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 and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append, reverse, extend, 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pop,remove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and 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iadd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04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ByteString</a:t>
                      </a:r>
                      <a:endParaRPr sz="24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Inherited </a:t>
                      </a: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methods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buSzTx/>
              <a:buNone/>
            </a:pPr>
            <a:r>
              <a:rPr lang="ko-KR" altLang="en-US" sz="4800" dirty="0"/>
              <a:t>시퀀스 클래스에 상속되는 추상클래스의 </a:t>
            </a:r>
            <a:r>
              <a:rPr lang="ko-KR" altLang="en-US" sz="4800" dirty="0" err="1"/>
              <a:t>스페셜</a:t>
            </a:r>
            <a:r>
              <a:rPr lang="ko-KR" altLang="en-US" sz="4800" dirty="0"/>
              <a:t> </a:t>
            </a:r>
            <a:r>
              <a:rPr lang="ko-KR" altLang="en-US" sz="4800" dirty="0" err="1"/>
              <a:t>메소드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MAPPING </a:t>
            </a:r>
            <a:r>
              <a:rPr lang="en-US" dirty="0"/>
              <a:t> </a:t>
            </a:r>
            <a:r>
              <a:rPr lang="ko-KR" altLang="en-US" dirty="0"/>
              <a:t>상속 추상 </a:t>
            </a:r>
            <a:r>
              <a:rPr lang="en-US" altLang="ko-KR" dirty="0"/>
              <a:t>class</a:t>
            </a:r>
            <a:endParaRPr dirty="0"/>
          </a:p>
        </p:txBody>
      </p:sp>
      <p:sp>
        <p:nvSpPr>
          <p:cNvPr id="17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graphicFrame>
        <p:nvGraphicFramePr>
          <p:cNvPr id="180" name="표 3"/>
          <p:cNvGraphicFramePr/>
          <p:nvPr>
            <p:extLst/>
          </p:nvPr>
        </p:nvGraphicFramePr>
        <p:xfrm>
          <a:off x="4271120" y="5993904"/>
          <a:ext cx="15697744" cy="64258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3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Inherits from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
Methods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Mixin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Methods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2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Mapping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Sized</a:t>
                      </a:r>
                      <a:r>
                        <a:rPr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 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__contains__, 
  keys,
  items, 
  values, 
  get,
  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 
   __ne__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MutableMapping</a:t>
                      </a:r>
                      <a:endParaRPr sz="24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Mapping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 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Inherited </a:t>
                      </a:r>
                      <a:r>
                        <a:rPr sz="24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Mapping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methods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pop, 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popitem</a:t>
                      </a: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clear, 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update,</a:t>
                      </a:r>
                    </a:p>
                    <a:p>
                      <a:pPr algn="l">
                        <a:defRPr sz="1200"/>
                      </a:pPr>
                      <a:r>
                        <a:rPr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and </a:t>
                      </a:r>
                      <a:r>
                        <a:rPr sz="2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setdefault</a:t>
                      </a:r>
                      <a:endParaRPr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464" marR="24464" marT="24464" marB="24464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ko-KR" altLang="en-US" sz="4800" dirty="0" err="1"/>
              <a:t>딕셔너리</a:t>
            </a:r>
            <a:r>
              <a:rPr lang="ko-KR" altLang="en-US" sz="4800" dirty="0"/>
              <a:t> 클래스에 상속되는 추상클래스의 </a:t>
            </a:r>
            <a:r>
              <a:rPr lang="ko-KR" altLang="en-US" sz="4800" dirty="0" err="1"/>
              <a:t>스페셜</a:t>
            </a:r>
            <a:r>
              <a:rPr lang="ko-KR" altLang="en-US" sz="4800" dirty="0"/>
              <a:t> </a:t>
            </a:r>
            <a:r>
              <a:rPr lang="ko-KR" altLang="en-US" sz="4800" dirty="0" err="1"/>
              <a:t>메소드</a:t>
            </a:r>
            <a:endParaRPr lang="ko-KR" altLang="en-US" sz="48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Iterator : </a:t>
            </a:r>
            <a:r>
              <a:rPr dirty="0" err="1"/>
              <a:t>getitem</a:t>
            </a:r>
            <a:endParaRPr dirty="0"/>
          </a:p>
        </p:txBody>
      </p:sp>
      <p:sp>
        <p:nvSpPr>
          <p:cNvPr id="25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:</a:t>
            </a:r>
            <a:r>
              <a:rPr dirty="0" err="1"/>
              <a:t>getitem</a:t>
            </a:r>
            <a:endParaRPr dirty="0"/>
          </a:p>
        </p:txBody>
      </p:sp>
      <p:sp>
        <p:nvSpPr>
          <p:cNvPr id="25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ko-KR" altLang="en-US" sz="4800" dirty="0"/>
              <a:t>기존 제공하는 </a:t>
            </a:r>
            <a:r>
              <a:rPr sz="4800" dirty="0" err="1"/>
              <a:t>클래스를</a:t>
            </a:r>
            <a:r>
              <a:rPr sz="4800" dirty="0"/>
              <a:t> sequence </a:t>
            </a:r>
            <a:r>
              <a:rPr sz="4800" dirty="0" err="1"/>
              <a:t>구조</a:t>
            </a:r>
            <a:r>
              <a:rPr lang="ko-KR" altLang="en-US" sz="4800" dirty="0" err="1"/>
              <a:t>로</a:t>
            </a:r>
            <a:r>
              <a:rPr lang="ko-KR" altLang="en-US" sz="4800" dirty="0"/>
              <a:t> 구성되었지만 내부에 </a:t>
            </a:r>
            <a:r>
              <a:rPr sz="4800" dirty="0"/>
              <a:t>__</a:t>
            </a:r>
            <a:r>
              <a:rPr sz="4800" dirty="0" err="1"/>
              <a:t>iter</a:t>
            </a:r>
            <a:r>
              <a:rPr sz="4800" dirty="0"/>
              <a:t>__가 </a:t>
            </a:r>
            <a:r>
              <a:rPr sz="4800" dirty="0" err="1"/>
              <a:t>존재</a:t>
            </a:r>
            <a:r>
              <a:rPr lang="ko-KR" altLang="en-US" sz="4800" dirty="0"/>
              <a:t>하지만 않지만 </a:t>
            </a:r>
            <a:r>
              <a:rPr lang="en-US" altLang="ko-KR" sz="4800" dirty="0"/>
              <a:t>__</a:t>
            </a:r>
            <a:r>
              <a:rPr lang="en-US" altLang="ko-KR" sz="4800" dirty="0" err="1"/>
              <a:t>getitem</a:t>
            </a:r>
            <a:r>
              <a:rPr lang="en-US" altLang="ko-KR" sz="4800" dirty="0"/>
              <a:t>__</a:t>
            </a:r>
            <a:r>
              <a:rPr lang="ko-KR" altLang="en-US" sz="4800" dirty="0"/>
              <a:t>으로 반복자 변환</a:t>
            </a:r>
            <a:endParaRPr sz="4800" dirty="0"/>
          </a:p>
        </p:txBody>
      </p:sp>
      <p:sp>
        <p:nvSpPr>
          <p:cNvPr id="25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127104" y="8010129"/>
            <a:ext cx="4464496" cy="188149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기본자료형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9152" y="10089071"/>
            <a:ext cx="3600400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r>
              <a:rPr lang="en-US" altLang="ko-KR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getitem</a:t>
            </a:r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75776" y="8423597"/>
            <a:ext cx="3744416" cy="2154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6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기존자료형</a:t>
            </a:r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6" name="꺾인 연결선 5"/>
          <p:cNvCxnSpPr>
            <a:stCxn id="4" idx="2"/>
            <a:endCxn id="3" idx="3"/>
          </p:cNvCxnSpPr>
          <p:nvPr/>
        </p:nvCxnSpPr>
        <p:spPr>
          <a:xfrm rot="5400000" flipH="1">
            <a:off x="10043954" y="8573999"/>
            <a:ext cx="119628" cy="3888432"/>
          </a:xfrm>
          <a:prstGeom prst="bentConnector4">
            <a:avLst>
              <a:gd name="adj1" fmla="val -191092"/>
              <a:gd name="adj2" fmla="val 74074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15360352" y="7824247"/>
            <a:ext cx="4464496" cy="188149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반복자로 전환</a:t>
            </a:r>
          </a:p>
        </p:txBody>
      </p:sp>
      <p:cxnSp>
        <p:nvCxnSpPr>
          <p:cNvPr id="8" name="직선 화살표 연결선 7"/>
          <p:cNvCxnSpPr>
            <a:stCxn id="4" idx="3"/>
            <a:endCxn id="12" idx="1"/>
          </p:cNvCxnSpPr>
          <p:nvPr/>
        </p:nvCxnSpPr>
        <p:spPr>
          <a:xfrm flipV="1">
            <a:off x="13920192" y="8764996"/>
            <a:ext cx="1440160" cy="735817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 </a:t>
            </a:r>
            <a:r>
              <a:rPr dirty="0" err="1"/>
              <a:t>iterable</a:t>
            </a:r>
            <a:r>
              <a:rPr dirty="0"/>
              <a:t>/iterator</a:t>
            </a:r>
            <a:r>
              <a:rPr lang="en-US" dirty="0"/>
              <a:t> </a:t>
            </a:r>
            <a:r>
              <a:rPr lang="ko-KR" altLang="en-US" dirty="0"/>
              <a:t>구분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반복자</a:t>
            </a:r>
            <a:endParaRPr dirty="0"/>
          </a:p>
        </p:txBody>
      </p:sp>
      <p:sp>
        <p:nvSpPr>
          <p:cNvPr id="28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반복자</a:t>
            </a:r>
            <a:r>
              <a:rPr dirty="0"/>
              <a:t> </a:t>
            </a:r>
            <a:r>
              <a:rPr lang="ko-KR" altLang="en-US" dirty="0"/>
              <a:t>사용자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28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lang="ko-KR" altLang="en-US" dirty="0"/>
              <a:t>반복형 클래스가 있으면 반복자 클래스를 정의하고 반복적으로 처리할 때 반복자로 변환해서 처리</a:t>
            </a:r>
            <a:endParaRPr dirty="0"/>
          </a:p>
        </p:txBody>
      </p:sp>
      <p:sp>
        <p:nvSpPr>
          <p:cNvPr id="28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855296" y="8298160"/>
            <a:ext cx="4608512" cy="388843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반복형 클래스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12080" y="8298160"/>
            <a:ext cx="4608512" cy="388843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 클래스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10751840" y="9633311"/>
            <a:ext cx="1956816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1841" y="11396247"/>
            <a:ext cx="2227178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반복자로 변환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9472" y="7002017"/>
            <a:ext cx="8640960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defTabSz="1828800"/>
            <a:r>
              <a:rPr lang="ko-KR" altLang="en-US" sz="3600" u="sng" dirty="0">
                <a:latin typeface="+mj-ea"/>
                <a:ea typeface="+mj-ea"/>
                <a:sym typeface="Lucida Sans Unicode"/>
              </a:rPr>
              <a:t>두 </a:t>
            </a:r>
            <a:r>
              <a:rPr lang="ko-KR" altLang="en-US" sz="3600" u="sng" dirty="0">
                <a:latin typeface="+mj-ea"/>
                <a:ea typeface="+mj-ea"/>
              </a:rPr>
              <a:t>개의 클래스를 정의해서 변환 사용</a:t>
            </a:r>
            <a:endParaRPr lang="ko-KR" altLang="en-US" sz="3600" u="sng" dirty="0"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/>
              <a:t>반복자 모듈 설명</a:t>
            </a:r>
            <a:endParaRPr dirty="0"/>
          </a:p>
        </p:txBody>
      </p:sp>
      <p:sp>
        <p:nvSpPr>
          <p:cNvPr id="28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9602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반복자 처리 모듈</a:t>
            </a:r>
            <a:endParaRPr dirty="0"/>
          </a:p>
        </p:txBody>
      </p:sp>
      <p:sp>
        <p:nvSpPr>
          <p:cNvPr id="28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lang="en-US" dirty="0" err="1"/>
              <a:t>itertools</a:t>
            </a:r>
            <a:r>
              <a:rPr lang="en-US" dirty="0"/>
              <a:t> </a:t>
            </a:r>
            <a:r>
              <a:rPr lang="ko-KR" altLang="en-US" dirty="0"/>
              <a:t>모듈에 반복처리가 가능한 클래스를 제공해서 반복자 처리가 가능</a:t>
            </a:r>
            <a:endParaRPr dirty="0"/>
          </a:p>
        </p:txBody>
      </p:sp>
      <p:sp>
        <p:nvSpPr>
          <p:cNvPr id="28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261788" y="6819152"/>
            <a:ext cx="6768752" cy="460851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itertools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3836" y="8835377"/>
            <a:ext cx="1728192" cy="15558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defTabSz="1828800"/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26084" y="8835377"/>
            <a:ext cx="1728192" cy="15558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defTabSz="1828800"/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6338" y="8835377"/>
            <a:ext cx="1728192" cy="15558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defTabSz="1828800"/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66844" y="6531120"/>
            <a:ext cx="3456384" cy="489654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84288" y="5849889"/>
            <a:ext cx="2862876" cy="615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800" dirty="0">
                <a:latin typeface="+mj-ea"/>
                <a:ea typeface="+mj-ea"/>
              </a:rPr>
              <a:t>작성 모듈</a:t>
            </a:r>
            <a:endParaRPr lang="ko-KR" altLang="en-US" sz="2800" b="0" dirty="0">
              <a:latin typeface="+mj-ea"/>
              <a:ea typeface="+mj-ea"/>
              <a:sym typeface="Lucida Sans Unicode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2462588" y="8586349"/>
            <a:ext cx="1956816" cy="1467318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endParaRPr lang="ko-KR" altLang="en-US" sz="3600" b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62588" y="9996211"/>
            <a:ext cx="230425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36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  <a:r>
              <a:rPr lang="en-US" altLang="ko-KR" sz="2800" b="0" dirty="0">
                <a:latin typeface="+mj-ea"/>
                <a:ea typeface="+mj-ea"/>
                <a:cs typeface="Lucida Sans Unicode"/>
                <a:sym typeface="Lucida Sans Unicode"/>
              </a:rPr>
              <a:t>import </a:t>
            </a:r>
            <a:r>
              <a:rPr lang="ko-KR" altLang="en-US" sz="2800" b="0" dirty="0">
                <a:latin typeface="+mj-ea"/>
                <a:ea typeface="+mj-ea"/>
                <a:cs typeface="Lucida Sans Unicode"/>
                <a:sym typeface="Lucida Sans Unicode"/>
              </a:rPr>
              <a:t>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648384" y="7971280"/>
            <a:ext cx="1728192" cy="77792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28800"/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198892" y="7188087"/>
            <a:ext cx="2448272" cy="1752458"/>
          </a:xfrm>
          <a:prstGeom prst="rect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648384" y="9903176"/>
            <a:ext cx="1728192" cy="77792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28800"/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158934" y="9119983"/>
            <a:ext cx="2448272" cy="1752458"/>
          </a:xfrm>
          <a:prstGeom prst="rect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2060977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반복형</a:t>
            </a:r>
            <a:r>
              <a:rPr lang="ko-KR" altLang="en-US" dirty="0"/>
              <a:t>과 반복자</a:t>
            </a:r>
            <a:r>
              <a:rPr dirty="0"/>
              <a:t> 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lang="ko-KR" altLang="en-US" dirty="0"/>
              <a:t>반복형은 여러 원소를 가진 정적 구조이고 반복자는 </a:t>
            </a:r>
            <a:r>
              <a:rPr lang="ko-KR" altLang="en-US" dirty="0" err="1"/>
              <a:t>동적구조를</a:t>
            </a:r>
            <a:r>
              <a:rPr lang="ko-KR" altLang="en-US" dirty="0"/>
              <a:t> 가진 </a:t>
            </a:r>
            <a:r>
              <a:rPr lang="ko-KR" altLang="en-US" dirty="0" err="1"/>
              <a:t>자료형</a:t>
            </a:r>
            <a:endParaRPr dirty="0"/>
          </a:p>
        </p:txBody>
      </p:sp>
      <p:sp>
        <p:nvSpPr>
          <p:cNvPr id="14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38" y="6137920"/>
            <a:ext cx="15265696" cy="69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iterator types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20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9"/>
            <a:ext cx="16459202" cy="2690642"/>
          </a:xfrm>
          <a:prstGeom prst="rect">
            <a:avLst/>
          </a:prstGeom>
        </p:spPr>
        <p:txBody>
          <a:bodyPr/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dirty="0"/>
              <a:t> iterator </a:t>
            </a:r>
            <a:r>
              <a:rPr dirty="0" err="1"/>
              <a:t>types은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__</a:t>
            </a:r>
            <a:r>
              <a:rPr dirty="0" err="1"/>
              <a:t>iter</a:t>
            </a:r>
            <a:r>
              <a:rPr dirty="0"/>
              <a:t>__, __</a:t>
            </a:r>
            <a:r>
              <a:rPr dirty="0" err="1"/>
              <a:t>next__가</a:t>
            </a:r>
            <a:r>
              <a:rPr dirty="0"/>
              <a:t>  </a:t>
            </a:r>
            <a:r>
              <a:rPr dirty="0" err="1"/>
              <a:t>구현되어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함 </a:t>
            </a:r>
          </a:p>
        </p:txBody>
      </p:sp>
      <p:sp>
        <p:nvSpPr>
          <p:cNvPr id="20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grpSp>
        <p:nvGrpSpPr>
          <p:cNvPr id="219" name="그룹 3"/>
          <p:cNvGrpSpPr/>
          <p:nvPr/>
        </p:nvGrpSpPr>
        <p:grpSpPr>
          <a:xfrm>
            <a:off x="8303563" y="7225446"/>
            <a:ext cx="7200810" cy="3833474"/>
            <a:chOff x="-2" y="-1"/>
            <a:chExt cx="3600404" cy="1916735"/>
          </a:xfrm>
        </p:grpSpPr>
        <p:grpSp>
          <p:nvGrpSpPr>
            <p:cNvPr id="212" name="직사각형 6"/>
            <p:cNvGrpSpPr/>
            <p:nvPr/>
          </p:nvGrpSpPr>
          <p:grpSpPr>
            <a:xfrm>
              <a:off x="-2" y="-1"/>
              <a:ext cx="3600404" cy="538547"/>
              <a:chOff x="-1" y="-1"/>
              <a:chExt cx="3600402" cy="538546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1" y="-1"/>
                <a:ext cx="3600402" cy="53854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1" name="Iterator usered defined class"/>
              <p:cNvSpPr txBox="1"/>
              <p:nvPr/>
            </p:nvSpPr>
            <p:spPr>
              <a:xfrm>
                <a:off x="-1" y="130774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Iterator </a:t>
                </a:r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usered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defined class</a:t>
                </a:r>
              </a:p>
            </p:txBody>
          </p:sp>
        </p:grpSp>
        <p:grpSp>
          <p:nvGrpSpPr>
            <p:cNvPr id="215" name="직사각형 7"/>
            <p:cNvGrpSpPr/>
            <p:nvPr/>
          </p:nvGrpSpPr>
          <p:grpSpPr>
            <a:xfrm>
              <a:off x="-2" y="689093"/>
              <a:ext cx="3600404" cy="538547"/>
              <a:chOff x="-1" y="-1"/>
              <a:chExt cx="3600402" cy="538546"/>
            </a:xfrm>
          </p:grpSpPr>
          <p:sp>
            <p:nvSpPr>
              <p:cNvPr id="213" name="직사각형"/>
              <p:cNvSpPr/>
              <p:nvPr/>
            </p:nvSpPr>
            <p:spPr>
              <a:xfrm>
                <a:off x="-1" y="-1"/>
                <a:ext cx="3600402" cy="53854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4" name="Generator expression"/>
              <p:cNvSpPr txBox="1"/>
              <p:nvPr/>
            </p:nvSpPr>
            <p:spPr>
              <a:xfrm>
                <a:off x="-1" y="130773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Generator expression</a:t>
                </a:r>
              </a:p>
            </p:txBody>
          </p:sp>
        </p:grpSp>
        <p:grpSp>
          <p:nvGrpSpPr>
            <p:cNvPr id="218" name="직사각형 23"/>
            <p:cNvGrpSpPr/>
            <p:nvPr/>
          </p:nvGrpSpPr>
          <p:grpSpPr>
            <a:xfrm>
              <a:off x="-2" y="1378187"/>
              <a:ext cx="3600404" cy="538547"/>
              <a:chOff x="-1" y="-1"/>
              <a:chExt cx="3600402" cy="538546"/>
            </a:xfrm>
          </p:grpSpPr>
          <p:sp>
            <p:nvSpPr>
              <p:cNvPr id="216" name="직사각형"/>
              <p:cNvSpPr/>
              <p:nvPr/>
            </p:nvSpPr>
            <p:spPr>
              <a:xfrm>
                <a:off x="-1" y="-1"/>
                <a:ext cx="3600402" cy="53854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7" name="Generator functions"/>
              <p:cNvSpPr txBox="1"/>
              <p:nvPr/>
            </p:nvSpPr>
            <p:spPr>
              <a:xfrm>
                <a:off x="-1" y="130773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Generator functions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2402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iter</a:t>
            </a:r>
            <a:r>
              <a:rPr dirty="0"/>
              <a:t>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특징</a:t>
            </a:r>
            <a:endParaRPr dirty="0"/>
          </a:p>
        </p:txBody>
      </p:sp>
      <p:sp>
        <p:nvSpPr>
          <p:cNvPr id="22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223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83087" y="3159246"/>
            <a:ext cx="16459202" cy="9315380"/>
          </a:xfrm>
          <a:prstGeom prst="rect">
            <a:avLst/>
          </a:prstGeom>
        </p:spPr>
        <p:txBody>
          <a:bodyPr/>
          <a:lstStyle/>
          <a:p>
            <a:pPr marL="0" lvl="1" indent="914400">
              <a:lnSpc>
                <a:spcPct val="110000"/>
              </a:lnSpc>
              <a:spcBef>
                <a:spcPts val="1000"/>
              </a:spcBef>
              <a:buSzTx/>
              <a:buNone/>
              <a:defRPr sz="2600"/>
            </a:pPr>
            <a:r>
              <a:rPr dirty="0"/>
              <a:t>1. </a:t>
            </a: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구현되는지</a:t>
            </a:r>
            <a:r>
              <a:rPr dirty="0"/>
              <a:t>, __</a:t>
            </a:r>
            <a:r>
              <a:rPr dirty="0" err="1"/>
              <a:t>iter</a:t>
            </a:r>
            <a:r>
              <a:rPr dirty="0"/>
              <a:t>__</a:t>
            </a:r>
            <a:r>
              <a:rPr dirty="0" err="1"/>
              <a:t>인지</a:t>
            </a:r>
            <a:r>
              <a:rPr dirty="0"/>
              <a:t>, </a:t>
            </a:r>
            <a:r>
              <a:rPr dirty="0" err="1"/>
              <a:t>iterator를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호출하는지</a:t>
            </a:r>
            <a:r>
              <a:rPr dirty="0"/>
              <a:t> </a:t>
            </a:r>
            <a:r>
              <a:rPr dirty="0" err="1"/>
              <a:t>검사합니다</a:t>
            </a:r>
            <a:r>
              <a:rPr dirty="0"/>
              <a:t>.</a:t>
            </a:r>
          </a:p>
          <a:p>
            <a:pPr marL="0" lvl="1" indent="914400">
              <a:lnSpc>
                <a:spcPct val="110000"/>
              </a:lnSpc>
              <a:spcBef>
                <a:spcPts val="1000"/>
              </a:spcBef>
              <a:buSzTx/>
              <a:buNone/>
              <a:defRPr sz="2600"/>
            </a:pPr>
            <a:r>
              <a:rPr dirty="0"/>
              <a:t>2. __</a:t>
            </a:r>
            <a:r>
              <a:rPr dirty="0" err="1"/>
              <a:t>iter</a:t>
            </a:r>
            <a:r>
              <a:rPr dirty="0"/>
              <a:t>__가 </a:t>
            </a:r>
            <a:r>
              <a:rPr dirty="0" err="1"/>
              <a:t>구현되지</a:t>
            </a:r>
            <a:r>
              <a:rPr dirty="0"/>
              <a:t> </a:t>
            </a:r>
            <a:r>
              <a:rPr dirty="0" err="1"/>
              <a:t>않았지만</a:t>
            </a:r>
            <a:r>
              <a:rPr dirty="0"/>
              <a:t> __</a:t>
            </a:r>
            <a:r>
              <a:rPr dirty="0" err="1"/>
              <a:t>getitem</a:t>
            </a:r>
            <a:r>
              <a:rPr dirty="0"/>
              <a:t>__이 </a:t>
            </a:r>
            <a:r>
              <a:rPr dirty="0" err="1"/>
              <a:t>구현되면</a:t>
            </a:r>
            <a:r>
              <a:rPr dirty="0"/>
              <a:t> </a:t>
            </a:r>
            <a:r>
              <a:rPr dirty="0" err="1"/>
              <a:t>Python은</a:t>
            </a:r>
            <a:r>
              <a:rPr dirty="0"/>
              <a:t> </a:t>
            </a:r>
            <a:r>
              <a:rPr dirty="0" err="1"/>
              <a:t>인덱스</a:t>
            </a:r>
            <a:r>
              <a:rPr dirty="0"/>
              <a:t> 0 (</a:t>
            </a:r>
            <a:r>
              <a:rPr dirty="0" err="1"/>
              <a:t>제로</a:t>
            </a:r>
            <a:r>
              <a:rPr dirty="0"/>
              <a:t>)</a:t>
            </a:r>
            <a:r>
              <a:rPr dirty="0" err="1"/>
              <a:t>로부터</a:t>
            </a:r>
            <a:r>
              <a:rPr dirty="0"/>
              <a:t> </a:t>
            </a:r>
            <a:r>
              <a:rPr dirty="0" err="1"/>
              <a:t>순서에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항목을</a:t>
            </a:r>
            <a:r>
              <a:rPr dirty="0"/>
              <a:t> </a:t>
            </a:r>
            <a:r>
              <a:rPr dirty="0" err="1"/>
              <a:t>꺼내려고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반복자</a:t>
            </a:r>
            <a:r>
              <a:rPr dirty="0"/>
              <a:t>.</a:t>
            </a:r>
          </a:p>
          <a:p>
            <a:pPr marL="0" lvl="1" indent="914400">
              <a:lnSpc>
                <a:spcPct val="110000"/>
              </a:lnSpc>
              <a:spcBef>
                <a:spcPts val="1000"/>
              </a:spcBef>
              <a:buSzTx/>
              <a:buNone/>
              <a:defRPr sz="2600"/>
            </a:pPr>
            <a:r>
              <a:rPr dirty="0"/>
              <a:t>3. </a:t>
            </a:r>
            <a:r>
              <a:rPr dirty="0" err="1"/>
              <a:t>실패하면</a:t>
            </a:r>
            <a:r>
              <a:rPr dirty="0"/>
              <a:t> </a:t>
            </a:r>
            <a:r>
              <a:rPr dirty="0" err="1"/>
              <a:t>Python은</a:t>
            </a:r>
            <a:r>
              <a:rPr dirty="0"/>
              <a:t> </a:t>
            </a:r>
            <a:r>
              <a:rPr dirty="0" err="1"/>
              <a:t>TypeError를</a:t>
            </a:r>
            <a:r>
              <a:rPr dirty="0"/>
              <a:t> </a:t>
            </a:r>
            <a:r>
              <a:rPr dirty="0" err="1"/>
              <a:t>발생시킵니다</a:t>
            </a:r>
            <a:r>
              <a:rPr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64377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 </a:t>
            </a:r>
            <a:r>
              <a:rPr dirty="0" err="1"/>
              <a:t>iterable</a:t>
            </a:r>
            <a:r>
              <a:rPr dirty="0"/>
              <a:t>/iterator</a:t>
            </a:r>
            <a:r>
              <a:rPr lang="en-US" dirty="0"/>
              <a:t> </a:t>
            </a:r>
            <a:r>
              <a:rPr lang="ko-KR" altLang="en-US" dirty="0"/>
              <a:t>의 특징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6706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반복</a:t>
            </a:r>
            <a:r>
              <a:rPr lang="ko-KR" altLang="en-US" dirty="0"/>
              <a:t>형의 특징 </a:t>
            </a:r>
            <a:r>
              <a:rPr dirty="0"/>
              <a:t> </a:t>
            </a:r>
          </a:p>
        </p:txBody>
      </p:sp>
      <p:sp>
        <p:nvSpPr>
          <p:cNvPr id="14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3" name="직사각형 2"/>
          <p:cNvSpPr/>
          <p:nvPr/>
        </p:nvSpPr>
        <p:spPr>
          <a:xfrm>
            <a:off x="5647588" y="5129809"/>
            <a:ext cx="12097344" cy="13774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루프로 반복 할 수 있는 객체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7588" y="7618728"/>
            <a:ext cx="12097344" cy="14401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순환해서 가져올 수 있는 객체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7588" y="10170368"/>
            <a:ext cx="12097344" cy="12926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()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전달되어 반복자를 가져올 수 있음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반복</a:t>
            </a:r>
            <a:r>
              <a:rPr lang="ko-KR" altLang="en-US" dirty="0"/>
              <a:t>자의 특징 </a:t>
            </a:r>
            <a:r>
              <a:rPr dirty="0"/>
              <a:t> </a:t>
            </a:r>
          </a:p>
        </p:txBody>
      </p:sp>
      <p:sp>
        <p:nvSpPr>
          <p:cNvPr id="14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3" name="직사각형 2"/>
          <p:cNvSpPr/>
          <p:nvPr/>
        </p:nvSpPr>
        <p:spPr>
          <a:xfrm>
            <a:off x="5855296" y="4985793"/>
            <a:ext cx="12097344" cy="13774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반복자는 정확하게 하나의 작업을 수행할 때 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반환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55296" y="7474712"/>
            <a:ext cx="12097344" cy="14401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된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전달되어 다음 항목이 없을 때까지 처리하며 끝에 도달하면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StopIteration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5296" y="10303350"/>
            <a:ext cx="12097344" cy="145119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()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전달 될 때 자신을 반환</a:t>
            </a:r>
          </a:p>
        </p:txBody>
      </p:sp>
    </p:spTree>
    <p:extLst>
      <p:ext uri="{BB962C8B-B14F-4D97-AF65-F5344CB8AC3E}">
        <p14:creationId xmlns:p14="http://schemas.microsoft.com/office/powerpoint/2010/main" val="28690412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dirty="0" err="1"/>
              <a:t>iterable과</a:t>
            </a:r>
            <a:r>
              <a:rPr dirty="0"/>
              <a:t> </a:t>
            </a:r>
            <a:r>
              <a:rPr dirty="0" err="1"/>
              <a:t>iterator의</a:t>
            </a:r>
            <a:r>
              <a:rPr dirty="0"/>
              <a:t> </a:t>
            </a:r>
            <a:r>
              <a:rPr dirty="0" err="1"/>
              <a:t>차이</a:t>
            </a:r>
            <a:endParaRPr dirty="0"/>
          </a:p>
        </p:txBody>
      </p:sp>
      <p:sp>
        <p:nvSpPr>
          <p:cNvPr id="20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1"/>
            <a:ext cx="16459200" cy="3657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Container </a:t>
            </a:r>
            <a:r>
              <a:rPr dirty="0" err="1"/>
              <a:t>타입은</a:t>
            </a:r>
            <a:r>
              <a:rPr dirty="0"/>
              <a:t> </a:t>
            </a:r>
            <a:r>
              <a:rPr dirty="0" err="1"/>
              <a:t>반복할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iterable이지만</a:t>
            </a:r>
            <a:r>
              <a:rPr dirty="0"/>
              <a:t> </a:t>
            </a:r>
            <a:r>
              <a:rPr dirty="0" err="1"/>
              <a:t>완전한</a:t>
            </a:r>
            <a:r>
              <a:rPr dirty="0"/>
              <a:t> iterator </a:t>
            </a: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아님</a:t>
            </a:r>
            <a:endParaRPr dirty="0"/>
          </a:p>
        </p:txBody>
      </p:sp>
      <p:sp>
        <p:nvSpPr>
          <p:cNvPr id="20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pic>
        <p:nvPicPr>
          <p:cNvPr id="20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5536" y="6425949"/>
            <a:ext cx="8279908" cy="6048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82168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489</Words>
  <Application>Microsoft Office PowerPoint</Application>
  <PresentationFormat>사용자 지정</PresentationFormat>
  <Paragraphs>156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White</vt:lpstr>
      <vt:lpstr>파이썬 완전 정복 CAMP 13</vt:lpstr>
      <vt:lpstr> iterable/iterator 구분</vt:lpstr>
      <vt:lpstr> 반복형과 반복자 </vt:lpstr>
      <vt:lpstr> iterator types 타입 구조</vt:lpstr>
      <vt:lpstr> iter 함수의 특징</vt:lpstr>
      <vt:lpstr> iterable/iterator 의 특징</vt:lpstr>
      <vt:lpstr> 반복형의 특징  </vt:lpstr>
      <vt:lpstr> 반복자의 특징  </vt:lpstr>
      <vt:lpstr> iterable과 iterator의 차이</vt:lpstr>
      <vt:lpstr>반복형과 반복자 관계</vt:lpstr>
      <vt:lpstr> iterator 타입 관계</vt:lpstr>
      <vt:lpstr>반복형과 반복자를 실행</vt:lpstr>
      <vt:lpstr> 순환문의 반복자 처리</vt:lpstr>
      <vt:lpstr> unpacking 시 반복자 전환</vt:lpstr>
      <vt:lpstr>내장자료형 특징</vt:lpstr>
      <vt:lpstr>SEQUENCE</vt:lpstr>
      <vt:lpstr>MAPPING  상속 추상 class</vt:lpstr>
      <vt:lpstr>Iterator : getitem</vt:lpstr>
      <vt:lpstr>사용자 정의 클래스 :getitem</vt:lpstr>
      <vt:lpstr>사용자 정의 반복자</vt:lpstr>
      <vt:lpstr>반복자 사용자 정의</vt:lpstr>
      <vt:lpstr>반복자 모듈 설명</vt:lpstr>
      <vt:lpstr>반복자 처리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4</cp:revision>
  <dcterms:modified xsi:type="dcterms:W3CDTF">2018-09-20T13:28:40Z</dcterms:modified>
</cp:coreProperties>
</file>