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2"/>
  </p:notesMasterIdLst>
  <p:sldIdLst>
    <p:sldId id="256" r:id="rId2"/>
    <p:sldId id="1239" r:id="rId3"/>
    <p:sldId id="1289" r:id="rId4"/>
    <p:sldId id="1294" r:id="rId5"/>
    <p:sldId id="1296" r:id="rId6"/>
    <p:sldId id="1241" r:id="rId7"/>
    <p:sldId id="1295" r:id="rId8"/>
    <p:sldId id="1297" r:id="rId9"/>
    <p:sldId id="1298" r:id="rId10"/>
    <p:sldId id="1299" r:id="rId11"/>
    <p:sldId id="1300" r:id="rId12"/>
    <p:sldId id="1302" r:id="rId13"/>
    <p:sldId id="1303" r:id="rId14"/>
    <p:sldId id="1304" r:id="rId15"/>
    <p:sldId id="1305" r:id="rId16"/>
    <p:sldId id="1306" r:id="rId17"/>
    <p:sldId id="1307" r:id="rId18"/>
    <p:sldId id="1308" r:id="rId19"/>
    <p:sldId id="1309" r:id="rId20"/>
    <p:sldId id="131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Python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special Method</a:t>
            </a:r>
            <a:br>
              <a:rPr lang="en-US" altLang="ko-KR" sz="6000" dirty="0" smtClean="0"/>
            </a:br>
            <a:r>
              <a:rPr lang="ko-KR" altLang="en-US" sz="6000" dirty="0" smtClean="0"/>
              <a:t>기</a:t>
            </a:r>
            <a:r>
              <a:rPr lang="ko-KR" altLang="en-US" sz="60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smtClean="0"/>
              <a:t>클래스 정의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처리를 위해 별도의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object.__get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/>
              <a:t>owner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object.__set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 smtClean="0"/>
              <a:t>value)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object.__delete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04894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Descriptor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클래스를 정의하고 사용자 정의 클래스의 변수에 </a:t>
            </a:r>
            <a:r>
              <a:rPr lang="en-US" altLang="ko-KR" dirty="0" err="1" smtClean="0"/>
              <a:t>decriptor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 후 사용자 정의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사용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852936"/>
            <a:ext cx="424847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D(object) :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'_'+name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__get__(</a:t>
            </a:r>
            <a:r>
              <a:rPr lang="en-US" altLang="ko-KR" sz="1200" dirty="0" err="1"/>
              <a:t>self,instance,owner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instance,self.name,None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__set__(</a:t>
            </a:r>
            <a:r>
              <a:rPr lang="en-US" altLang="ko-KR" sz="1200" dirty="0" err="1"/>
              <a:t>self,instance</a:t>
            </a:r>
            <a:r>
              <a:rPr lang="en-US" altLang="ko-KR" sz="1200" dirty="0"/>
              <a:t>, value)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instance,self.name,value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class Person(object) :</a:t>
            </a:r>
          </a:p>
          <a:p>
            <a:r>
              <a:rPr lang="en-US" altLang="ko-KR" sz="1200" dirty="0"/>
              <a:t>    name = D('name')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 = Person()</a:t>
            </a:r>
          </a:p>
          <a:p>
            <a:r>
              <a:rPr lang="en-US" altLang="ko-KR" sz="1200" dirty="0"/>
              <a:t>p.name =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"class binding ", 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__['name'].__get__(</a:t>
            </a:r>
            <a:r>
              <a:rPr lang="en-US" altLang="ko-KR" sz="1200" dirty="0" err="1"/>
              <a:t>p,Person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"direct binding ", p.name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5733256"/>
            <a:ext cx="27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{'_name':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'}</a:t>
            </a:r>
          </a:p>
          <a:p>
            <a:r>
              <a:rPr lang="en-US" altLang="ko-KR" sz="1200" dirty="0"/>
              <a:t>class binding  </a:t>
            </a:r>
            <a:r>
              <a:rPr lang="en-US" altLang="ko-KR" sz="1200" dirty="0" err="1"/>
              <a:t>dahl</a:t>
            </a:r>
            <a:endParaRPr lang="en-US" altLang="ko-KR" sz="1200" dirty="0"/>
          </a:p>
          <a:p>
            <a:r>
              <a:rPr lang="en-US" altLang="ko-KR" sz="1200" dirty="0"/>
              <a:t> direct binding  </a:t>
            </a:r>
            <a:r>
              <a:rPr lang="en-US" altLang="ko-KR" sz="1200" dirty="0" err="1"/>
              <a:t>dahl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78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Container </a:t>
            </a:r>
            <a:r>
              <a:rPr lang="ko-KR" altLang="en-US" dirty="0" smtClean="0"/>
              <a:t>내부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0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32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  <a:r>
              <a:rPr lang="en-US" altLang="ko-KR" sz="3600" dirty="0"/>
              <a:t>/</a:t>
            </a:r>
            <a:r>
              <a:rPr lang="ko-KR" altLang="en-US" sz="3600" dirty="0"/>
              <a:t>갱신</a:t>
            </a:r>
            <a:r>
              <a:rPr lang="en-US" altLang="ko-KR" sz="3600" dirty="0"/>
              <a:t>/</a:t>
            </a:r>
            <a:r>
              <a:rPr lang="ko-KR" altLang="en-US" sz="3600" dirty="0"/>
              <a:t>삭제예시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해당 범위를 벗어난 경우를 넣으면 추가되지만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범위를 벗어난 것을 오류 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501008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l = [1,2,3]</a:t>
            </a:r>
          </a:p>
          <a:p>
            <a:r>
              <a:rPr lang="en-US" altLang="ko-KR" sz="1200" dirty="0"/>
              <a:t>m = {'k':1,'l':2}</a:t>
            </a:r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__(0)</a:t>
            </a:r>
          </a:p>
          <a:p>
            <a:r>
              <a:rPr lang="en-US" altLang="ko-KR" sz="1200" dirty="0"/>
              <a:t>print m.__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__('k')</a:t>
            </a:r>
          </a:p>
          <a:p>
            <a:r>
              <a:rPr lang="en-US" altLang="ko-KR" sz="1200" dirty="0"/>
              <a:t>l.__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__(2,4)</a:t>
            </a:r>
          </a:p>
          <a:p>
            <a:r>
              <a:rPr lang="en-US" altLang="ko-KR" sz="1200" dirty="0"/>
              <a:t>m.__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__('m',3)</a:t>
            </a:r>
          </a:p>
          <a:p>
            <a:r>
              <a:rPr lang="en-US" altLang="ko-KR" sz="1200" dirty="0"/>
              <a:t>print l</a:t>
            </a:r>
          </a:p>
          <a:p>
            <a:r>
              <a:rPr lang="en-US" altLang="ko-KR" sz="1200" dirty="0"/>
              <a:t>print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5445224"/>
            <a:ext cx="275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1</a:t>
            </a:r>
          </a:p>
          <a:p>
            <a:r>
              <a:rPr lang="it-IT" altLang="ko-KR" sz="1200" dirty="0"/>
              <a:t>1</a:t>
            </a:r>
          </a:p>
          <a:p>
            <a:r>
              <a:rPr lang="it-IT" altLang="ko-KR" sz="1200" dirty="0"/>
              <a:t>[1, 2, 4]</a:t>
            </a:r>
          </a:p>
          <a:p>
            <a:r>
              <a:rPr lang="it-IT" altLang="ko-KR" sz="1200" dirty="0"/>
              <a:t>{'k': 1, 'm': 3, 'l': 2}</a:t>
            </a:r>
          </a:p>
        </p:txBody>
      </p:sp>
    </p:spTree>
    <p:extLst>
      <p:ext uri="{BB962C8B-B14F-4D97-AF65-F5344CB8AC3E}">
        <p14:creationId xmlns:p14="http://schemas.microsoft.com/office/powerpoint/2010/main" val="4895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 smtClean="0"/>
              <a:t>내부 포함 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포함관계 및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처리를 위한 </a:t>
            </a:r>
            <a:r>
              <a:rPr lang="ko-KR" altLang="en-US" dirty="0" err="1" smtClean="0"/>
              <a:t>메소드처리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object.__contains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item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object.__reversed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len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4365104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역배정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반복</a:t>
            </a:r>
            <a:r>
              <a:rPr lang="ko-KR" altLang="en-US" dirty="0"/>
              <a:t>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</a:t>
            </a:r>
            <a:r>
              <a:rPr lang="ko-KR" altLang="en-US" dirty="0"/>
              <a:t>이</a:t>
            </a:r>
          </a:p>
        </p:txBody>
      </p:sp>
    </p:spTree>
    <p:extLst>
      <p:ext uri="{BB962C8B-B14F-4D97-AF65-F5344CB8AC3E}">
        <p14:creationId xmlns:p14="http://schemas.microsoft.com/office/powerpoint/2010/main" val="1839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포함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타입 내의 포함여부 및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처리를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501008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l, </a:t>
            </a:r>
            <a:r>
              <a:rPr lang="en-US" altLang="ko-KR" sz="1200" dirty="0" err="1"/>
              <a:t>l.__contains</a:t>
            </a:r>
            <a:r>
              <a:rPr lang="en-US" altLang="ko-KR" sz="1200" dirty="0"/>
              <a:t>__(2)</a:t>
            </a:r>
          </a:p>
          <a:p>
            <a:r>
              <a:rPr lang="en-US" altLang="ko-KR" sz="1200" dirty="0"/>
              <a:t>print m, </a:t>
            </a:r>
            <a:r>
              <a:rPr lang="en-US" altLang="ko-KR" sz="1200" dirty="0" err="1"/>
              <a:t>m.__contains</a:t>
            </a:r>
            <a:r>
              <a:rPr lang="en-US" altLang="ko-KR" sz="1200" dirty="0"/>
              <a:t>__('l')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lr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l.__reversed</a:t>
            </a:r>
            <a:r>
              <a:rPr lang="en-US" altLang="ko-KR" sz="1200" dirty="0"/>
              <a:t>__()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, l</a:t>
            </a:r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__()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smtClean="0"/>
              <a:t>I</a:t>
            </a:r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__(), m.__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4748872"/>
            <a:ext cx="2757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[1, 2, 4] True</a:t>
            </a:r>
          </a:p>
          <a:p>
            <a:r>
              <a:rPr lang="it-IT" altLang="ko-KR" sz="1200" dirty="0"/>
              <a:t>{'k': 1, 'm': 3, 'l': 2} True</a:t>
            </a:r>
          </a:p>
          <a:p>
            <a:r>
              <a:rPr lang="it-IT" altLang="ko-KR" sz="1200" dirty="0"/>
              <a:t>&lt;listreverseiterator object at 0x10463F30&gt; [1, 2, 4]</a:t>
            </a:r>
          </a:p>
          <a:p>
            <a:r>
              <a:rPr lang="it-IT" altLang="ko-KR" sz="1200" dirty="0"/>
              <a:t>4</a:t>
            </a:r>
          </a:p>
          <a:p>
            <a:r>
              <a:rPr lang="it-IT" altLang="ko-KR" sz="1200" dirty="0"/>
              <a:t>2</a:t>
            </a:r>
          </a:p>
          <a:p>
            <a:r>
              <a:rPr lang="it-IT" altLang="ko-KR" sz="1200" dirty="0" smtClean="0"/>
              <a:t>1</a:t>
            </a:r>
          </a:p>
          <a:p>
            <a:r>
              <a:rPr lang="it-IT" altLang="ko-KR" sz="1200" dirty="0"/>
              <a:t>3 3</a:t>
            </a:r>
          </a:p>
          <a:p>
            <a:endParaRPr lang="it-IT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70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slicing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9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slicing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 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갱신과 삭제는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타입만 가능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getslice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setslice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, </a:t>
            </a:r>
            <a:r>
              <a:rPr lang="en-US" altLang="ko-KR" i="1" dirty="0"/>
              <a:t>sequence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delslice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530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Slicing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</a:t>
            </a:r>
            <a:r>
              <a:rPr lang="ko-KR" altLang="en-US" dirty="0" smtClean="0"/>
              <a:t>타입에 대한 </a:t>
            </a:r>
            <a:r>
              <a:rPr lang="en-US" altLang="ko-KR" dirty="0" smtClean="0"/>
              <a:t>slicing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501008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 = "hello world"</a:t>
            </a:r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 = [1,2,3,4,5]</a:t>
            </a:r>
          </a:p>
          <a:p>
            <a:r>
              <a:rPr lang="en-US" altLang="ko-KR" sz="1200" dirty="0"/>
              <a:t>print s.__</a:t>
            </a:r>
            <a:r>
              <a:rPr lang="en-US" altLang="ko-KR" sz="1200" dirty="0" err="1"/>
              <a:t>getslice</a:t>
            </a:r>
            <a:r>
              <a:rPr lang="en-US" altLang="ko-KR" sz="1200" dirty="0"/>
              <a:t>__(0,5)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setslice</a:t>
            </a:r>
            <a:r>
              <a:rPr lang="en-US" altLang="ko-KR" sz="1200" dirty="0"/>
              <a:t>__(0,2,[99,99]), </a:t>
            </a:r>
            <a:r>
              <a:rPr lang="en-US" altLang="ko-KR" sz="1200" dirty="0" err="1"/>
              <a:t>ls</a:t>
            </a:r>
            <a:endParaRPr lang="en-US" altLang="ko-KR" sz="1200" dirty="0"/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delslice</a:t>
            </a:r>
            <a:r>
              <a:rPr lang="en-US" altLang="ko-KR" sz="1200" dirty="0"/>
              <a:t>__(0,2)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ls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748872"/>
            <a:ext cx="275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hello</a:t>
            </a:r>
          </a:p>
          <a:p>
            <a:r>
              <a:rPr lang="it-IT" altLang="ko-KR" sz="1200" dirty="0"/>
              <a:t>None [99, 99, 3, 4, 5]</a:t>
            </a:r>
          </a:p>
          <a:p>
            <a:r>
              <a:rPr lang="it-IT" altLang="ko-KR" sz="1200" dirty="0"/>
              <a:t>[3, 4, 5]</a:t>
            </a:r>
          </a:p>
          <a:p>
            <a:endParaRPr lang="it-IT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38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object.__new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 err="1"/>
              <a:t>cls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</a:t>
            </a:r>
            <a:r>
              <a:rPr lang="en-US" altLang="ko-KR" dirty="0"/>
              <a:t>__(self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209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793" y="4048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5209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초기화만 정의해도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212976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 = </a:t>
            </a:r>
            <a:r>
              <a:rPr lang="en-US" altLang="ko-KR" sz="1200" dirty="0" err="1"/>
              <a:t>object.__new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return self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__del__(self) :</a:t>
            </a:r>
          </a:p>
          <a:p>
            <a:r>
              <a:rPr lang="en-US" altLang="ko-KR" sz="1200" dirty="0"/>
              <a:t>        del self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A.__new</a:t>
            </a:r>
            <a:r>
              <a:rPr lang="en-US" altLang="ko-KR" sz="1200" dirty="0" smtClean="0"/>
              <a:t>__(A)</a:t>
            </a:r>
            <a:endParaRPr lang="en-US" altLang="ko-KR" sz="1200" dirty="0"/>
          </a:p>
          <a:p>
            <a:r>
              <a:rPr lang="en-US" altLang="ko-KR" sz="1200" dirty="0"/>
              <a:t>print a</a:t>
            </a:r>
          </a:p>
          <a:p>
            <a:r>
              <a:rPr lang="en-US" altLang="ko-KR" sz="1200" dirty="0"/>
              <a:t>print A.__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__(a,"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a.name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55892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 object at 0x10463710&gt;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 err="1"/>
              <a:t>dahl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18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&amp; 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 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 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차이는 별로 없지만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repr</a:t>
            </a:r>
            <a:r>
              <a:rPr lang="ko-KR" altLang="en-US" dirty="0" smtClean="0"/>
              <a:t>로 처리시는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한번 더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007" y="3645024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str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abc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repr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'</a:t>
            </a:r>
            <a:r>
              <a:rPr lang="en-US" altLang="ko-KR" sz="1200" dirty="0" err="1"/>
              <a:t>abc</a:t>
            </a:r>
            <a:r>
              <a:rPr lang="en-US" altLang="ko-KR" sz="1200" dirty="0" smtClean="0"/>
              <a:t>'“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(100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'100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repr</a:t>
            </a:r>
            <a:r>
              <a:rPr lang="en-US" altLang="ko-KR" sz="1200" dirty="0" smtClean="0"/>
              <a:t>(100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'100‘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931431" y="3645024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#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일 경우 변수로 인식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&gt;&gt;&gt; v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File "&lt;ipython-input-180-3be5cbb5e3a6&gt;", line 1, in &lt;module&gt;</a:t>
            </a:r>
          </a:p>
          <a:p>
            <a:r>
              <a:rPr lang="en-US" altLang="ko-KR" sz="1200" dirty="0"/>
              <a:t>    v =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</a:t>
            </a:r>
            <a:r>
              <a:rPr lang="en-US" altLang="ko-KR" sz="1200" dirty="0" smtClean="0"/>
              <a:t>'))</a:t>
            </a:r>
            <a:endParaRPr lang="en-US" altLang="ko-KR" sz="1200" dirty="0"/>
          </a:p>
          <a:p>
            <a:r>
              <a:rPr lang="en-US" altLang="ko-KR" sz="1200" dirty="0"/>
              <a:t>  File "&lt;string&gt;", line 1, in &lt;module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st</a:t>
            </a:r>
            <a:r>
              <a:rPr lang="en-US" altLang="ko-KR" sz="1200" dirty="0"/>
              <a:t>' is not </a:t>
            </a:r>
            <a:r>
              <a:rPr lang="en-US" altLang="ko-KR" sz="1200" dirty="0" smtClean="0"/>
              <a:t>defined</a:t>
            </a:r>
          </a:p>
          <a:p>
            <a:r>
              <a:rPr lang="en-US" altLang="ko-KR" sz="1200" dirty="0" smtClean="0"/>
              <a:t>&gt;&gt;&gt; </a:t>
            </a:r>
          </a:p>
          <a:p>
            <a:r>
              <a:rPr lang="en-US" altLang="ko-KR" sz="1200" dirty="0" smtClean="0"/>
              <a:t>&gt;&gt;&gt; # </a:t>
            </a:r>
            <a:r>
              <a:rPr lang="en-US" altLang="ko-KR" sz="1200" dirty="0" err="1" smtClean="0"/>
              <a:t>repr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사용시 </a:t>
            </a:r>
            <a:r>
              <a:rPr lang="ko-KR" altLang="en-US" sz="1200" dirty="0" err="1" smtClean="0"/>
              <a:t>문자열값으로</a:t>
            </a:r>
            <a:r>
              <a:rPr lang="ko-KR" altLang="en-US" sz="1200" dirty="0" smtClean="0"/>
              <a:t> 인식</a:t>
            </a:r>
            <a:endParaRPr lang="en-US" altLang="ko-KR" sz="1200" dirty="0"/>
          </a:p>
          <a:p>
            <a:r>
              <a:rPr lang="en-US" altLang="ko-KR" sz="1200" dirty="0" smtClean="0"/>
              <a:t>&gt;&gt;&gt; v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smtClean="0"/>
              <a:t>&gt;&gt;&gt; v</a:t>
            </a:r>
            <a:endParaRPr lang="en-US" altLang="ko-KR" sz="1200" dirty="0"/>
          </a:p>
          <a:p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st</a:t>
            </a:r>
            <a:r>
              <a:rPr lang="en-US" altLang="ko-KR" sz="1200" dirty="0" smtClean="0"/>
              <a:t>'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15007" y="3212976"/>
            <a:ext cx="30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/>
              <a:t>출력할 경우 차이</a:t>
            </a:r>
            <a:endParaRPr lang="ko-KR" altLang="en-US" sz="1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39138" y="3196099"/>
            <a:ext cx="30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err="1" smtClean="0"/>
              <a:t>Eval</a:t>
            </a:r>
            <a:r>
              <a:rPr lang="ko-KR" altLang="en-US" sz="1600" b="1" u="sng" dirty="0" smtClean="0"/>
              <a:t>함수 처리시  차이</a:t>
            </a:r>
            <a:endParaRPr lang="ko-KR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 내부 속성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속생을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소멸을 시키는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02537" y="2899898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</a:t>
            </a:r>
            <a:r>
              <a:rPr lang="en-US" altLang="ko-KR" sz="1400" dirty="0"/>
              <a:t>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 smtClean="0"/>
              <a:t>name)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02537" y="4124034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</a:t>
            </a:r>
            <a:r>
              <a:rPr lang="en-US" altLang="ko-KR" sz="1400" dirty="0"/>
              <a:t>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, </a:t>
            </a:r>
            <a:r>
              <a:rPr lang="en-US" altLang="ko-KR" sz="1400" i="1" dirty="0"/>
              <a:t>value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02537" y="5348170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</a:t>
            </a:r>
            <a:r>
              <a:rPr lang="en-US" altLang="ko-KR" sz="1400" dirty="0"/>
              <a:t>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4792" y="3159803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</a:t>
            </a:r>
            <a:r>
              <a:rPr lang="ko-KR" altLang="en-US" sz="1400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83" y="4383939"/>
            <a:ext cx="135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4792" y="5608075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소멸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22400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name[, default</a:t>
            </a:r>
            <a:r>
              <a:rPr lang="en-US" altLang="ko-KR" sz="1200" dirty="0" smtClean="0"/>
              <a:t>])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444814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name, value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185" y="5672281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delattr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mtClean="0"/>
              <a:t>내장 함수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3906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gettattribute</a:t>
            </a:r>
            <a:r>
              <a:rPr lang="ko-KR" altLang="en-US" dirty="0" smtClean="0"/>
              <a:t>로 속성을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</a:t>
            </a:r>
            <a:r>
              <a:rPr lang="ko-KR" altLang="en-US" dirty="0" smtClean="0"/>
              <a:t>로 추가 또는 값 변경하도록 한 후에 속성을 </a:t>
            </a:r>
            <a:r>
              <a:rPr lang="en-US" altLang="ko-KR" dirty="0" err="1" smtClean="0"/>
              <a:t>delattr</a:t>
            </a:r>
            <a:r>
              <a:rPr lang="ko-KR" altLang="en-US" dirty="0" smtClean="0"/>
              <a:t>로 삭제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212976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Old(object)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old_a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oldstyle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o = Old()</a:t>
            </a:r>
          </a:p>
          <a:p>
            <a:r>
              <a:rPr lang="en-US" altLang="ko-KR" sz="1200" dirty="0"/>
              <a:t>print Old.__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o.old_a</a:t>
            </a:r>
            <a:endParaRPr lang="en-US" altLang="ko-KR" sz="1200" dirty="0"/>
          </a:p>
          <a:p>
            <a:r>
              <a:rPr lang="en-US" altLang="ko-KR" sz="1200" dirty="0"/>
              <a:t>print o.__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__('</a:t>
            </a:r>
            <a:r>
              <a:rPr lang="en-US" altLang="ko-KR" sz="1200" dirty="0" err="1"/>
              <a:t>old_a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print o.__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__("age",50), o.__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__('age')</a:t>
            </a:r>
          </a:p>
          <a:p>
            <a:r>
              <a:rPr lang="en-US" altLang="ko-KR" sz="1200" dirty="0"/>
              <a:t>print 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o.__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__('age')</a:t>
            </a:r>
          </a:p>
          <a:p>
            <a:r>
              <a:rPr lang="en-US" altLang="ko-KR" sz="1200" dirty="0"/>
              <a:t>print 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4329678"/>
            <a:ext cx="3549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'Old' objects&gt;, '__module__': '__main__',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'Old' objects&gt;, '</a:t>
            </a:r>
            <a:r>
              <a:rPr lang="en-US" altLang="ko-KR" sz="1200" dirty="0" err="1"/>
              <a:t>old_a</a:t>
            </a:r>
            <a:r>
              <a:rPr lang="en-US" altLang="ko-KR" sz="1200" dirty="0"/>
              <a:t>': '</a:t>
            </a:r>
            <a:r>
              <a:rPr lang="en-US" altLang="ko-KR" sz="1200" dirty="0" err="1"/>
              <a:t>oldstyle</a:t>
            </a:r>
            <a:r>
              <a:rPr lang="en-US" altLang="ko-KR" sz="1200" dirty="0"/>
              <a:t>', '__doc__': None}</a:t>
            </a:r>
          </a:p>
          <a:p>
            <a:r>
              <a:rPr lang="en-US" altLang="ko-KR" sz="1200" dirty="0" err="1"/>
              <a:t>oldstyle</a:t>
            </a:r>
            <a:endParaRPr lang="en-US" altLang="ko-KR" sz="1200" dirty="0"/>
          </a:p>
          <a:p>
            <a:r>
              <a:rPr lang="en-US" altLang="ko-KR" sz="1200" dirty="0" err="1"/>
              <a:t>oldstyle</a:t>
            </a:r>
            <a:endParaRPr lang="en-US" altLang="ko-KR" sz="1200" dirty="0"/>
          </a:p>
          <a:p>
            <a:r>
              <a:rPr lang="en-US" altLang="ko-KR" sz="1200" dirty="0"/>
              <a:t>None 50</a:t>
            </a:r>
          </a:p>
          <a:p>
            <a:r>
              <a:rPr lang="en-US" altLang="ko-KR" sz="1200" dirty="0"/>
              <a:t>{'age': 50}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6901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63411</TotalTime>
  <Words>1043</Words>
  <Application>Microsoft Office PowerPoint</Application>
  <PresentationFormat>화면 슬라이드 쇼(4:3)</PresentationFormat>
  <Paragraphs>198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가을</vt:lpstr>
      <vt:lpstr>Python  special Method 기초 version 2.x</vt:lpstr>
      <vt:lpstr>객체 생성</vt:lpstr>
      <vt:lpstr>객체생성/초기화/소멸</vt:lpstr>
      <vt:lpstr> 생성, 초기화,소멸 예시</vt:lpstr>
      <vt:lpstr>__str__ &amp; __repr__  차이</vt:lpstr>
      <vt:lpstr>__str__ 과 __repr__  차이</vt:lpstr>
      <vt:lpstr>객체 내부 속성 관리</vt:lpstr>
      <vt:lpstr>속성 생성/변경/검색/소멸</vt:lpstr>
      <vt:lpstr>속성 생성/변경/검색/소멸 예시</vt:lpstr>
      <vt:lpstr>Descriptor 메소드</vt:lpstr>
      <vt:lpstr>Descriptor 클래스 정의 메소드</vt:lpstr>
      <vt:lpstr>Descriptor 클래스 정의 및 호출</vt:lpstr>
      <vt:lpstr>Container 내부 조회/갱신/삭제</vt:lpstr>
      <vt:lpstr>Container 내부 조회/갱신/삭제</vt:lpstr>
      <vt:lpstr>Container 내부 조회/갱신/삭제예시 </vt:lpstr>
      <vt:lpstr>Container 내부 포함 등</vt:lpstr>
      <vt:lpstr>Container 내부 포함 등 예시 </vt:lpstr>
      <vt:lpstr>slicing</vt:lpstr>
      <vt:lpstr>slicing 내부 조회/갱신/삭제</vt:lpstr>
      <vt:lpstr>Slicing 처리 예시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734</cp:revision>
  <dcterms:created xsi:type="dcterms:W3CDTF">2015-12-01T07:34:30Z</dcterms:created>
  <dcterms:modified xsi:type="dcterms:W3CDTF">2016-03-31T07:36:11Z</dcterms:modified>
</cp:coreProperties>
</file>