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36"/>
  </p:notesMasterIdLst>
  <p:sldIdLst>
    <p:sldId id="256" r:id="rId2"/>
    <p:sldId id="1321" r:id="rId3"/>
    <p:sldId id="1311" r:id="rId4"/>
    <p:sldId id="1314" r:id="rId5"/>
    <p:sldId id="1315" r:id="rId6"/>
    <p:sldId id="1316" r:id="rId7"/>
    <p:sldId id="1317" r:id="rId8"/>
    <p:sldId id="1318" r:id="rId9"/>
    <p:sldId id="1319" r:id="rId10"/>
    <p:sldId id="1320" r:id="rId11"/>
    <p:sldId id="1312" r:id="rId12"/>
    <p:sldId id="1322" r:id="rId13"/>
    <p:sldId id="1239" r:id="rId14"/>
    <p:sldId id="1289" r:id="rId15"/>
    <p:sldId id="1294" r:id="rId16"/>
    <p:sldId id="1324" r:id="rId17"/>
    <p:sldId id="1325" r:id="rId18"/>
    <p:sldId id="1296" r:id="rId19"/>
    <p:sldId id="1241" r:id="rId20"/>
    <p:sldId id="1323" r:id="rId21"/>
    <p:sldId id="1295" r:id="rId22"/>
    <p:sldId id="1297" r:id="rId23"/>
    <p:sldId id="1298" r:id="rId24"/>
    <p:sldId id="1299" r:id="rId25"/>
    <p:sldId id="1300" r:id="rId26"/>
    <p:sldId id="1302" r:id="rId27"/>
    <p:sldId id="1303" r:id="rId28"/>
    <p:sldId id="1304" r:id="rId29"/>
    <p:sldId id="1305" r:id="rId30"/>
    <p:sldId id="1306" r:id="rId31"/>
    <p:sldId id="1307" r:id="rId32"/>
    <p:sldId id="1326" r:id="rId33"/>
    <p:sldId id="1327" r:id="rId34"/>
    <p:sldId id="1328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9512" autoAdjust="0"/>
  </p:normalViewPr>
  <p:slideViewPr>
    <p:cSldViewPr>
      <p:cViewPr>
        <p:scale>
          <a:sx n="82" d="100"/>
          <a:sy n="82" d="100"/>
        </p:scale>
        <p:origin x="-178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Autofit/>
          </a:bodyPr>
          <a:lstStyle/>
          <a:p>
            <a:pPr algn="ctr"/>
            <a:r>
              <a:rPr lang="en-US" altLang="ko-KR" sz="7200" dirty="0" smtClean="0"/>
              <a:t>Python</a:t>
            </a:r>
            <a:r>
              <a:rPr lang="ko-KR" altLang="en-US" sz="7200" dirty="0" smtClean="0"/>
              <a:t> 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smtClean="0"/>
              <a:t>special 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smtClean="0"/>
              <a:t>Method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ko-KR" altLang="en-US" sz="7200" dirty="0" smtClean="0"/>
              <a:t>이해하</a:t>
            </a:r>
            <a:r>
              <a:rPr lang="ko-KR" altLang="en-US" sz="7200" dirty="0"/>
              <a:t>기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err="1"/>
              <a:t>type.__prepare</a:t>
            </a:r>
            <a:r>
              <a:rPr lang="en-US" altLang="ko-KR" dirty="0"/>
              <a:t>__ </a:t>
            </a:r>
            <a:r>
              <a:rPr lang="ko-KR" altLang="en-US" dirty="0" smtClean="0"/>
              <a:t>처리예시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클래스 내의 </a:t>
            </a:r>
            <a:r>
              <a:rPr lang="en-US" altLang="ko-KR" dirty="0" smtClean="0"/>
              <a:t>__prepare__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를 결과로 받음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86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84984"/>
            <a:ext cx="410445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3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메타 클래스 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type</a:t>
            </a:r>
            <a:r>
              <a:rPr lang="ko-KR" altLang="en-US" dirty="0" smtClean="0"/>
              <a:t>을 상속받는 </a:t>
            </a:r>
            <a:r>
              <a:rPr lang="en-US" altLang="ko-KR" dirty="0" smtClean="0"/>
              <a:t>Meta</a:t>
            </a:r>
            <a:r>
              <a:rPr lang="ko-KR" altLang="en-US" dirty="0" smtClean="0"/>
              <a:t>라는 클래스를 생성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type.__new</a:t>
            </a:r>
            <a:r>
              <a:rPr lang="en-US" altLang="ko-KR" dirty="0" smtClean="0"/>
              <a:t>__</a:t>
            </a:r>
            <a:r>
              <a:rPr lang="ko-KR" altLang="en-US" dirty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새로운 클래스 생성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88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80928"/>
            <a:ext cx="615315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0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Autofit/>
          </a:bodyPr>
          <a:lstStyle/>
          <a:p>
            <a:pPr algn="ctr"/>
            <a:r>
              <a:rPr lang="en-US" altLang="ko-KR" sz="7200" dirty="0" smtClean="0"/>
              <a:t>object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67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object </a:t>
            </a:r>
            <a:r>
              <a:rPr lang="en-US" altLang="ko-KR" dirty="0"/>
              <a:t>special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6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초기화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Class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555776" y="2564904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object.__new</a:t>
            </a:r>
            <a:r>
              <a:rPr lang="en-US" altLang="ko-KR" dirty="0"/>
              <a:t>__(</a:t>
            </a:r>
            <a:r>
              <a:rPr lang="en-US" altLang="ko-KR" i="1" dirty="0" err="1"/>
              <a:t>cls</a:t>
            </a:r>
            <a:r>
              <a:rPr lang="en-US" altLang="ko-KR" dirty="0"/>
              <a:t>[, </a:t>
            </a:r>
            <a:r>
              <a:rPr lang="en-US" altLang="ko-KR" i="1" dirty="0"/>
              <a:t>...</a:t>
            </a:r>
            <a:r>
              <a:rPr lang="en-US" altLang="ko-KR" dirty="0"/>
              <a:t>])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5776" y="3789040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init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[, </a:t>
            </a:r>
            <a:r>
              <a:rPr lang="en-US" altLang="ko-KR" i="1" dirty="0"/>
              <a:t>...</a:t>
            </a:r>
            <a:r>
              <a:rPr lang="en-US" altLang="ko-KR" dirty="0"/>
              <a:t>])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5013176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object.__del</a:t>
            </a:r>
            <a:r>
              <a:rPr lang="en-US" altLang="ko-KR" dirty="0"/>
              <a:t>__(self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5209" y="28248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99793" y="40489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초기화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15209" y="52730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0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소멸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Class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초기화만 정의해도 클래스의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생성할 수 있음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24945"/>
            <a:ext cx="4608512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4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en-US" altLang="ko-KR" dirty="0" smtClean="0"/>
              <a:t>.__new__/__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820688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class 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__new__, 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646716"/>
            <a:ext cx="43243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31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생성시 자동처리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820688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class A</a:t>
            </a:r>
            <a:r>
              <a:rPr lang="ko-KR" altLang="en-US" dirty="0" smtClean="0"/>
              <a:t>를 호출하면 자동으로 </a:t>
            </a:r>
            <a:r>
              <a:rPr lang="en-US" altLang="ko-KR" dirty="0" smtClean="0"/>
              <a:t>__new__, 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80928"/>
            <a:ext cx="44958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3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__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__ &amp; __</a:t>
            </a:r>
            <a:r>
              <a:rPr lang="en-US" altLang="ko-KR" dirty="0" err="1" smtClean="0"/>
              <a:t>repr</a:t>
            </a:r>
            <a:r>
              <a:rPr lang="en-US" altLang="ko-KR" dirty="0" smtClean="0"/>
              <a:t>__  </a:t>
            </a:r>
            <a:r>
              <a:rPr lang="ko-KR" altLang="en-US" dirty="0" smtClean="0"/>
              <a:t>차이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92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Str</a:t>
            </a:r>
            <a:r>
              <a:rPr lang="ko-KR" altLang="en-US" dirty="0" smtClean="0"/>
              <a:t>은 문자열 처리하지만 </a:t>
            </a:r>
            <a:r>
              <a:rPr lang="en-US" altLang="ko-KR" dirty="0" err="1" smtClean="0"/>
              <a:t>Repr</a:t>
            </a:r>
            <a:r>
              <a:rPr lang="ko-KR" altLang="en-US" dirty="0" smtClean="0"/>
              <a:t>은 문자열의 문자열로 처리가 됨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320" y="3861048"/>
            <a:ext cx="22574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6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Autofit/>
          </a:bodyPr>
          <a:lstStyle/>
          <a:p>
            <a:pPr algn="ctr"/>
            <a:r>
              <a:rPr lang="en-US" altLang="ko-KR" sz="7200" dirty="0" smtClean="0"/>
              <a:t>type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94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Eval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두개의</a:t>
            </a:r>
            <a:r>
              <a:rPr lang="ko-KR" altLang="en-US" dirty="0" smtClean="0"/>
              <a:t> 차이는 별로 없지만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타입일 경우 </a:t>
            </a:r>
            <a:r>
              <a:rPr lang="en-US" altLang="ko-KR" dirty="0" err="1" smtClean="0"/>
              <a:t>repr</a:t>
            </a:r>
            <a:r>
              <a:rPr lang="ko-KR" altLang="en-US" dirty="0" smtClean="0"/>
              <a:t>로 처리시는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타입도 한번 더 </a:t>
            </a:r>
            <a:r>
              <a:rPr lang="en-US" altLang="ko-KR" dirty="0" err="1" smtClean="0"/>
              <a:t>str</a:t>
            </a:r>
            <a:r>
              <a:rPr lang="ko-KR" altLang="en-US" dirty="0" smtClean="0"/>
              <a:t>로 처리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3960440" cy="377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62875"/>
            <a:ext cx="3305175" cy="311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44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객체 내부 속성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7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/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Class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속생을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소멸을 시키는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802537" y="2899898"/>
            <a:ext cx="3417535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object.__</a:t>
            </a:r>
            <a:r>
              <a:rPr lang="en-US" altLang="ko-KR" sz="1400" dirty="0" err="1"/>
              <a:t>getattribute</a:t>
            </a:r>
            <a:r>
              <a:rPr lang="en-US" altLang="ko-KR" sz="1400" dirty="0"/>
              <a:t>__(</a:t>
            </a:r>
            <a:r>
              <a:rPr lang="en-US" altLang="ko-KR" sz="1400" i="1" dirty="0"/>
              <a:t>self</a:t>
            </a:r>
            <a:r>
              <a:rPr lang="en-US" altLang="ko-KR" sz="1400" dirty="0"/>
              <a:t>, </a:t>
            </a:r>
            <a:r>
              <a:rPr lang="en-US" altLang="ko-KR" sz="1400" i="1" dirty="0" smtClean="0"/>
              <a:t>name)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802537" y="4124034"/>
            <a:ext cx="3417535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object.__</a:t>
            </a:r>
            <a:r>
              <a:rPr lang="en-US" altLang="ko-KR" sz="1400" dirty="0" err="1"/>
              <a:t>setattr</a:t>
            </a:r>
            <a:r>
              <a:rPr lang="en-US" altLang="ko-KR" sz="1400" dirty="0"/>
              <a:t>__(</a:t>
            </a:r>
            <a:r>
              <a:rPr lang="en-US" altLang="ko-KR" sz="1400" i="1" dirty="0"/>
              <a:t>self</a:t>
            </a:r>
            <a:r>
              <a:rPr lang="en-US" altLang="ko-KR" sz="1400" dirty="0"/>
              <a:t>, </a:t>
            </a:r>
            <a:r>
              <a:rPr lang="en-US" altLang="ko-KR" sz="1400" i="1" dirty="0"/>
              <a:t>name</a:t>
            </a:r>
            <a:r>
              <a:rPr lang="en-US" altLang="ko-KR" sz="1400" dirty="0"/>
              <a:t>, </a:t>
            </a:r>
            <a:r>
              <a:rPr lang="en-US" altLang="ko-KR" sz="1400" i="1" dirty="0"/>
              <a:t>value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802537" y="5348170"/>
            <a:ext cx="3417535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object.__</a:t>
            </a:r>
            <a:r>
              <a:rPr lang="en-US" altLang="ko-KR" sz="1400" dirty="0" err="1"/>
              <a:t>delattr</a:t>
            </a:r>
            <a:r>
              <a:rPr lang="en-US" altLang="ko-KR" sz="1400" dirty="0"/>
              <a:t>__(</a:t>
            </a:r>
            <a:r>
              <a:rPr lang="en-US" altLang="ko-KR" sz="1400" i="1" dirty="0"/>
              <a:t>self</a:t>
            </a:r>
            <a:r>
              <a:rPr lang="en-US" altLang="ko-KR" sz="1400" dirty="0"/>
              <a:t>, </a:t>
            </a:r>
            <a:r>
              <a:rPr lang="en-US" altLang="ko-KR" sz="1400" i="1" dirty="0"/>
              <a:t>name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54792" y="3159803"/>
            <a:ext cx="70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검</a:t>
            </a:r>
            <a:r>
              <a:rPr lang="ko-KR" altLang="en-US" sz="1400" dirty="0"/>
              <a:t>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83" y="4383939"/>
            <a:ext cx="1350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생성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변경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54792" y="5608075"/>
            <a:ext cx="70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소멸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3224009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getattr</a:t>
            </a:r>
            <a:r>
              <a:rPr lang="en-US" altLang="ko-KR" sz="1200" dirty="0" smtClean="0"/>
              <a:t>(object</a:t>
            </a:r>
            <a:r>
              <a:rPr lang="en-US" altLang="ko-KR" sz="1200" dirty="0"/>
              <a:t>, name[, default</a:t>
            </a:r>
            <a:r>
              <a:rPr lang="en-US" altLang="ko-KR" sz="1200" dirty="0" smtClean="0"/>
              <a:t>])</a:t>
            </a:r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724128" y="4448145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setattr</a:t>
            </a:r>
            <a:r>
              <a:rPr lang="en-US" altLang="ko-KR" sz="1200" dirty="0" smtClean="0"/>
              <a:t>(object</a:t>
            </a:r>
            <a:r>
              <a:rPr lang="en-US" altLang="ko-KR" sz="1200" dirty="0"/>
              <a:t>, name, value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728185" y="5672281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delattr</a:t>
            </a:r>
            <a:r>
              <a:rPr lang="en-US" altLang="ko-KR" sz="1200" dirty="0" smtClean="0"/>
              <a:t>(object</a:t>
            </a:r>
            <a:r>
              <a:rPr lang="en-US" altLang="ko-KR" sz="1200" dirty="0"/>
              <a:t>, name)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96136" y="24928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smtClean="0"/>
              <a:t>내장 함수</a:t>
            </a:r>
            <a:endParaRPr lang="ko-KR" altLang="en-US" b="1" u="sng"/>
          </a:p>
        </p:txBody>
      </p:sp>
    </p:spTree>
    <p:extLst>
      <p:ext uri="{BB962C8B-B14F-4D97-AF65-F5344CB8AC3E}">
        <p14:creationId xmlns:p14="http://schemas.microsoft.com/office/powerpoint/2010/main" val="390631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속성 생성</a:t>
            </a:r>
            <a:r>
              <a:rPr lang="en-US" altLang="ko-KR" dirty="0"/>
              <a:t>/</a:t>
            </a:r>
            <a:r>
              <a:rPr lang="ko-KR" altLang="en-US" dirty="0"/>
              <a:t>변경</a:t>
            </a:r>
            <a:r>
              <a:rPr lang="en-US" altLang="ko-KR" dirty="0"/>
              <a:t>/</a:t>
            </a:r>
            <a:r>
              <a:rPr lang="ko-KR" altLang="en-US" dirty="0"/>
              <a:t>검색</a:t>
            </a:r>
            <a:r>
              <a:rPr lang="en-US" altLang="ko-KR" dirty="0"/>
              <a:t>/</a:t>
            </a:r>
            <a:r>
              <a:rPr lang="ko-KR" altLang="en-US" dirty="0" smtClean="0"/>
              <a:t>소멸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Class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만들고 </a:t>
            </a:r>
            <a:r>
              <a:rPr lang="en-US" altLang="ko-KR" dirty="0" err="1" smtClean="0"/>
              <a:t>gettattribute</a:t>
            </a:r>
            <a:r>
              <a:rPr lang="ko-KR" altLang="en-US" dirty="0" smtClean="0"/>
              <a:t>로 속성을 검색하고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setattr</a:t>
            </a:r>
            <a:r>
              <a:rPr lang="ko-KR" altLang="en-US" dirty="0" smtClean="0"/>
              <a:t>로 추가 또는 값 변경하도록 한 후에 속성을 </a:t>
            </a:r>
            <a:r>
              <a:rPr lang="en-US" altLang="ko-KR" dirty="0" err="1" smtClean="0"/>
              <a:t>delattr</a:t>
            </a:r>
            <a:r>
              <a:rPr lang="ko-KR" altLang="en-US" dirty="0" smtClean="0"/>
              <a:t>로 삭제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50" y="3068960"/>
            <a:ext cx="5467350" cy="352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12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Descriptor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20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Descriptor </a:t>
            </a:r>
            <a:r>
              <a:rPr lang="ko-KR" altLang="en-US" dirty="0" smtClean="0"/>
              <a:t>클래스 정의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Descriptor </a:t>
            </a:r>
            <a:r>
              <a:rPr lang="ko-KR" altLang="en-US" dirty="0" smtClean="0"/>
              <a:t>처리를 위해 별도의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사용하는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555776" y="2564904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object.__get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instance</a:t>
            </a:r>
            <a:r>
              <a:rPr lang="en-US" altLang="ko-KR" dirty="0"/>
              <a:t>, </a:t>
            </a:r>
            <a:r>
              <a:rPr lang="en-US" altLang="ko-KR" i="1" dirty="0"/>
              <a:t>owner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5776" y="3789040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object.__set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instance</a:t>
            </a:r>
            <a:r>
              <a:rPr lang="en-US" altLang="ko-KR" dirty="0"/>
              <a:t>, </a:t>
            </a:r>
            <a:r>
              <a:rPr lang="en-US" altLang="ko-KR" i="1" dirty="0" smtClean="0"/>
              <a:t>value)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5013176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object.__delete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instance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3040" y="28248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</a:t>
            </a:r>
            <a:r>
              <a:rPr lang="ko-KR" altLang="en-US" dirty="0"/>
              <a:t>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624" y="404894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3040" y="52730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8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Descriptor </a:t>
            </a:r>
            <a:r>
              <a:rPr lang="ko-KR" altLang="en-US" dirty="0"/>
              <a:t>클래스 </a:t>
            </a:r>
            <a:r>
              <a:rPr lang="ko-KR" altLang="en-US" dirty="0" smtClean="0"/>
              <a:t>정의 및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Descriptor </a:t>
            </a:r>
            <a:r>
              <a:rPr lang="ko-KR" altLang="en-US" dirty="0" smtClean="0"/>
              <a:t>클래스를 정의하고 사용자 정의 클래스의 변수에 </a:t>
            </a:r>
            <a:r>
              <a:rPr lang="en-US" altLang="ko-KR" dirty="0" err="1" smtClean="0"/>
              <a:t>decriptor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할당 후 사용자 정의 클래스의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생성해서 사용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924944"/>
            <a:ext cx="6286500" cy="372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7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Container </a:t>
            </a:r>
            <a:r>
              <a:rPr lang="ko-KR" altLang="en-US" dirty="0" smtClean="0"/>
              <a:t>내부 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04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Container </a:t>
            </a:r>
            <a:r>
              <a:rPr lang="ko-KR" altLang="en-US" dirty="0"/>
              <a:t>내부 조회</a:t>
            </a:r>
            <a:r>
              <a:rPr lang="en-US" altLang="ko-KR" dirty="0"/>
              <a:t>/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List,dict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원소를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삭제를 추가하는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list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범위내에서만</a:t>
            </a:r>
            <a:r>
              <a:rPr lang="ko-KR" altLang="en-US" dirty="0" smtClean="0"/>
              <a:t> 처리됨  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555776" y="3009475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getitem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key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5776" y="4233611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setitem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key</a:t>
            </a:r>
            <a:r>
              <a:rPr lang="en-US" altLang="ko-KR" dirty="0"/>
              <a:t>, </a:t>
            </a:r>
            <a:r>
              <a:rPr lang="en-US" altLang="ko-KR" i="1" dirty="0"/>
              <a:t>value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5457747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delitem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key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3040" y="32693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</a:t>
            </a:r>
            <a:r>
              <a:rPr lang="ko-KR" altLang="en-US" dirty="0"/>
              <a:t>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624" y="449351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3040" y="57176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</p:spTree>
    <p:extLst>
      <p:ext uri="{BB962C8B-B14F-4D97-AF65-F5344CB8AC3E}">
        <p14:creationId xmlns:p14="http://schemas.microsoft.com/office/powerpoint/2010/main" val="23274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Container </a:t>
            </a:r>
            <a:r>
              <a:rPr lang="ko-KR" altLang="en-US" sz="3600" dirty="0"/>
              <a:t>내부 조회</a:t>
            </a:r>
            <a:r>
              <a:rPr lang="en-US" altLang="ko-KR" sz="3600" dirty="0"/>
              <a:t>/</a:t>
            </a:r>
            <a:r>
              <a:rPr lang="ko-KR" altLang="en-US" sz="3600" dirty="0"/>
              <a:t>갱신</a:t>
            </a:r>
            <a:r>
              <a:rPr lang="en-US" altLang="ko-KR" sz="3600" dirty="0"/>
              <a:t>/</a:t>
            </a:r>
            <a:r>
              <a:rPr lang="ko-KR" altLang="en-US" sz="3600" dirty="0"/>
              <a:t>삭제예시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타입은 해당 범위를 벗어난 경우를 넣으면 추가되지만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범위를 벗어난 것을 오류 처리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140968"/>
            <a:ext cx="3888432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5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Type special method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Container </a:t>
            </a:r>
            <a:r>
              <a:rPr lang="ko-KR" altLang="en-US" dirty="0" smtClean="0"/>
              <a:t>내부 포함 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List,dict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포함관계 처리를 위한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555776" y="3009475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object.__contains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item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4437112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len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3040" y="32693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포함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3040" y="46970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길</a:t>
            </a:r>
            <a:r>
              <a:rPr lang="ko-KR" altLang="en-US" dirty="0"/>
              <a:t>이</a:t>
            </a:r>
          </a:p>
        </p:txBody>
      </p:sp>
    </p:spTree>
    <p:extLst>
      <p:ext uri="{BB962C8B-B14F-4D97-AF65-F5344CB8AC3E}">
        <p14:creationId xmlns:p14="http://schemas.microsoft.com/office/powerpoint/2010/main" val="183962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Container </a:t>
            </a:r>
            <a:r>
              <a:rPr lang="ko-KR" altLang="en-US" dirty="0"/>
              <a:t>내부 포함 등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Container </a:t>
            </a:r>
            <a:r>
              <a:rPr lang="ko-KR" altLang="en-US" dirty="0" smtClean="0"/>
              <a:t>타입 내의 포함여부 및 </a:t>
            </a:r>
            <a:r>
              <a:rPr lang="en-US" altLang="ko-KR" dirty="0" err="1" smtClean="0"/>
              <a:t>iterable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처리를 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2" y="2333017"/>
            <a:ext cx="57816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4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iterable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2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Iterable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List,dict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포함관계 및 </a:t>
            </a:r>
            <a:r>
              <a:rPr lang="en-US" altLang="ko-KR" dirty="0" err="1" smtClean="0"/>
              <a:t>iterable</a:t>
            </a:r>
            <a:r>
              <a:rPr lang="ko-KR" altLang="en-US" dirty="0" smtClean="0"/>
              <a:t>처리를 위한 </a:t>
            </a:r>
            <a:r>
              <a:rPr lang="ko-KR" altLang="en-US" dirty="0" err="1" smtClean="0"/>
              <a:t>메소드처리</a:t>
            </a:r>
            <a:r>
              <a:rPr lang="ko-KR" altLang="en-US" dirty="0" smtClean="0"/>
              <a:t>  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55776" y="3068960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object</a:t>
            </a:r>
            <a:r>
              <a:rPr lang="en-US" altLang="ko-KR" dirty="0"/>
              <a:t>.__</a:t>
            </a:r>
            <a:r>
              <a:rPr lang="en-US" altLang="ko-KR" dirty="0" err="1"/>
              <a:t>iter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4293096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</a:t>
            </a:r>
            <a:r>
              <a:rPr lang="en-US" altLang="ko-KR" dirty="0" err="1" smtClean="0"/>
              <a:t>.__next</a:t>
            </a:r>
            <a:r>
              <a:rPr lang="en-US" altLang="ko-KR" dirty="0" smtClean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32004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반복자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3040" y="45530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</a:t>
            </a:r>
            <a:r>
              <a:rPr lang="ko-KR" altLang="en-US" dirty="0"/>
              <a:t>음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33291" y="5445224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object.__reversed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165139" y="557671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역</a:t>
            </a:r>
            <a:endParaRPr lang="en-US" altLang="ko-KR" dirty="0" smtClean="0"/>
          </a:p>
          <a:p>
            <a:r>
              <a:rPr lang="ko-KR" altLang="en-US" dirty="0" smtClean="0"/>
              <a:t>반복자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90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Iterable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사용자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__/__next__ </a:t>
            </a:r>
            <a:r>
              <a:rPr lang="ko-KR" altLang="en-US" dirty="0" smtClean="0"/>
              <a:t>를 정의하면 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/next </a:t>
            </a:r>
            <a:r>
              <a:rPr lang="ko-KR" altLang="en-US" dirty="0" smtClean="0"/>
              <a:t>함수로 </a:t>
            </a:r>
            <a:r>
              <a:rPr lang="en-US" altLang="ko-KR" dirty="0" err="1" smtClean="0"/>
              <a:t>iterable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가능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28" y="2852936"/>
            <a:ext cx="3848100" cy="393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2936"/>
            <a:ext cx="4032448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08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메타클래스란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파이썬에서는</a:t>
            </a:r>
            <a:r>
              <a:rPr lang="ko-KR" altLang="en-US" dirty="0" smtClean="0"/>
              <a:t> 모든 클래스는 메타클래스에 의해 만들어진다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내장 메타클래스는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이 제공되면 이를 상속받아 새로운 메타클래스를 만들 수 있</a:t>
            </a:r>
            <a:r>
              <a:rPr lang="ko-KR" altLang="en-US" dirty="0"/>
              <a:t>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99592" y="4365104"/>
            <a:ext cx="223224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인스턴스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19872" y="4365104"/>
            <a:ext cx="223224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클래</a:t>
            </a:r>
            <a:r>
              <a:rPr lang="ko-KR" altLang="en-US" dirty="0">
                <a:solidFill>
                  <a:schemeClr val="tx1"/>
                </a:solidFill>
              </a:rPr>
              <a:t>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12160" y="4365104"/>
            <a:ext cx="223224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메타클래스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오른쪽으로 구부러진 화살표 5"/>
          <p:cNvSpPr/>
          <p:nvPr/>
        </p:nvSpPr>
        <p:spPr>
          <a:xfrm rot="5400000">
            <a:off x="2983832" y="3396988"/>
            <a:ext cx="504056" cy="1216152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오른쪽으로 구부러진 화살표 9"/>
          <p:cNvSpPr/>
          <p:nvPr/>
        </p:nvSpPr>
        <p:spPr>
          <a:xfrm rot="5400000">
            <a:off x="5504112" y="3396988"/>
            <a:ext cx="504056" cy="1216152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7784" y="34290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Instance of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0056" y="34290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Instance of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5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메타클래스 정</a:t>
            </a:r>
            <a:r>
              <a:rPr lang="ko-KR" altLang="en-US" dirty="0"/>
              <a:t>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84937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메타클래스로 클래스를 생성하려면 문자열로 </a:t>
            </a:r>
            <a:r>
              <a:rPr lang="ko-KR" altLang="en-US" dirty="0" err="1" smtClean="0"/>
              <a:t>클래스명을</a:t>
            </a:r>
            <a:r>
              <a:rPr lang="ko-KR" altLang="en-US" dirty="0" smtClean="0"/>
              <a:t> 정의하고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상속관계를 </a:t>
            </a:r>
            <a:r>
              <a:rPr lang="en-US" altLang="ko-KR" dirty="0" smtClean="0"/>
              <a:t>tuple, namespace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선언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08922" y="3549994"/>
            <a:ext cx="5981700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type(‘</a:t>
            </a:r>
            <a:r>
              <a:rPr lang="ko-KR" altLang="en-US" dirty="0" err="1" smtClean="0">
                <a:solidFill>
                  <a:schemeClr val="tx1"/>
                </a:solidFill>
              </a:rPr>
              <a:t>클래스명</a:t>
            </a:r>
            <a:r>
              <a:rPr lang="en-US" altLang="ko-KR" dirty="0" smtClean="0">
                <a:solidFill>
                  <a:schemeClr val="tx1"/>
                </a:solidFill>
              </a:rPr>
              <a:t>’,</a:t>
            </a:r>
            <a:r>
              <a:rPr lang="ko-KR" altLang="en-US" dirty="0" smtClean="0">
                <a:solidFill>
                  <a:schemeClr val="tx1"/>
                </a:solidFill>
              </a:rPr>
              <a:t>상속관계</a:t>
            </a:r>
            <a:r>
              <a:rPr lang="en-US" altLang="ko-KR" dirty="0" smtClean="0">
                <a:solidFill>
                  <a:schemeClr val="tx1"/>
                </a:solidFill>
              </a:rPr>
              <a:t>,namespace)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07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type __new__/__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84937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메타클래스 생성은 </a:t>
            </a:r>
            <a:r>
              <a:rPr lang="en-US" altLang="ko-KR" dirty="0" smtClean="0"/>
              <a:t>__new__</a:t>
            </a:r>
            <a:r>
              <a:rPr lang="ko-KR" altLang="en-US" dirty="0" smtClean="0"/>
              <a:t>로 하고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초기화 처리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7829550" cy="253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49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type __new__/__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84937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메타클래스로 클래스를 생성하려면 문자열로 </a:t>
            </a:r>
            <a:r>
              <a:rPr lang="ko-KR" altLang="en-US" dirty="0" err="1" smtClean="0"/>
              <a:t>클래스명을</a:t>
            </a:r>
            <a:r>
              <a:rPr lang="ko-KR" altLang="en-US" dirty="0" smtClean="0"/>
              <a:t> 정의하고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상속관계를 </a:t>
            </a:r>
            <a:r>
              <a:rPr lang="en-US" altLang="ko-KR" dirty="0" smtClean="0"/>
              <a:t>tuple, namespace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선언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인자는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가 와야 함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08718" y="3429000"/>
            <a:ext cx="6519665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MyKlass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 smtClean="0">
                <a:solidFill>
                  <a:schemeClr val="tx1"/>
                </a:solidFill>
              </a:rPr>
              <a:t>type.__</a:t>
            </a:r>
            <a:r>
              <a:rPr lang="en-US" altLang="ko-KR" dirty="0" err="1">
                <a:solidFill>
                  <a:schemeClr val="tx1"/>
                </a:solidFill>
              </a:rPr>
              <a:t>new</a:t>
            </a:r>
            <a:r>
              <a:rPr lang="en-US" altLang="ko-KR" dirty="0" smtClean="0">
                <a:solidFill>
                  <a:schemeClr val="tx1"/>
                </a:solidFill>
              </a:rPr>
              <a:t>__(type, </a:t>
            </a:r>
            <a:r>
              <a:rPr lang="en-US" altLang="ko-KR" dirty="0">
                <a:solidFill>
                  <a:schemeClr val="tx1"/>
                </a:solidFill>
              </a:rPr>
              <a:t>name, bases, </a:t>
            </a:r>
            <a:r>
              <a:rPr lang="en-US" altLang="ko-KR" dirty="0" err="1" smtClean="0">
                <a:solidFill>
                  <a:schemeClr val="tx1"/>
                </a:solidFill>
              </a:rPr>
              <a:t>dict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type.__</a:t>
            </a:r>
            <a:r>
              <a:rPr lang="en-US" altLang="ko-KR" dirty="0" err="1">
                <a:solidFill>
                  <a:schemeClr val="tx1"/>
                </a:solidFill>
              </a:rPr>
              <a:t>init</a:t>
            </a:r>
            <a:r>
              <a:rPr lang="en-US" altLang="ko-KR" dirty="0">
                <a:solidFill>
                  <a:schemeClr val="tx1"/>
                </a:solidFill>
              </a:rPr>
              <a:t>__(</a:t>
            </a:r>
            <a:r>
              <a:rPr lang="en-US" altLang="ko-KR" dirty="0" err="1">
                <a:solidFill>
                  <a:schemeClr val="tx1"/>
                </a:solidFill>
              </a:rPr>
              <a:t>MyKlass</a:t>
            </a:r>
            <a:r>
              <a:rPr lang="en-US" altLang="ko-KR" dirty="0">
                <a:solidFill>
                  <a:schemeClr val="tx1"/>
                </a:solidFill>
              </a:rPr>
              <a:t>, name, bases, </a:t>
            </a:r>
            <a:r>
              <a:rPr lang="en-US" altLang="ko-KR" dirty="0" err="1" smtClean="0">
                <a:solidFill>
                  <a:schemeClr val="tx1"/>
                </a:solidFill>
              </a:rPr>
              <a:t>dict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5807005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&lt;class '__main__.</a:t>
            </a:r>
            <a:r>
              <a:rPr lang="en-US" altLang="ko-KR" sz="1200" dirty="0" err="1"/>
              <a:t>MyKlass</a:t>
            </a:r>
            <a:r>
              <a:rPr lang="en-US" altLang="ko-KR" sz="1200" dirty="0"/>
              <a:t>'&gt; {'__module__': '__main__',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 of '</a:t>
            </a:r>
            <a:r>
              <a:rPr lang="en-US" altLang="ko-KR" sz="1200" dirty="0" err="1"/>
              <a:t>MyKlass</a:t>
            </a:r>
            <a:r>
              <a:rPr lang="en-US" altLang="ko-KR" sz="1200" dirty="0"/>
              <a:t>' objects&gt;, '__doc__': None,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 of '</a:t>
            </a:r>
            <a:r>
              <a:rPr lang="en-US" altLang="ko-KR" sz="1200" dirty="0" err="1"/>
              <a:t>MyKlass</a:t>
            </a:r>
            <a:r>
              <a:rPr lang="en-US" altLang="ko-KR" sz="1200" dirty="0"/>
              <a:t>' objects&gt;}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35" y="4437112"/>
            <a:ext cx="649694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23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type __call__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84937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메타클래스로 클래스를 생성하려면 문자열로 </a:t>
            </a:r>
            <a:r>
              <a:rPr lang="ko-KR" altLang="en-US" dirty="0" err="1" smtClean="0"/>
              <a:t>클래스명을</a:t>
            </a:r>
            <a:r>
              <a:rPr lang="ko-KR" altLang="en-US" dirty="0" smtClean="0"/>
              <a:t> 정의하고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상속관계를 </a:t>
            </a:r>
            <a:r>
              <a:rPr lang="en-US" altLang="ko-KR" dirty="0" smtClean="0"/>
              <a:t>tuple, namespace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선언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인자는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가 와야 함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08718" y="3429000"/>
            <a:ext cx="6519665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MyKlass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 smtClean="0">
                <a:solidFill>
                  <a:schemeClr val="tx1"/>
                </a:solidFill>
              </a:rPr>
              <a:t>type.__call</a:t>
            </a:r>
            <a:r>
              <a:rPr lang="en-US" altLang="ko-KR" dirty="0" smtClean="0">
                <a:solidFill>
                  <a:schemeClr val="tx1"/>
                </a:solidFill>
              </a:rPr>
              <a:t>__(type, </a:t>
            </a:r>
            <a:r>
              <a:rPr lang="en-US" altLang="ko-KR" dirty="0">
                <a:solidFill>
                  <a:schemeClr val="tx1"/>
                </a:solidFill>
              </a:rPr>
              <a:t>name, bases, </a:t>
            </a:r>
            <a:r>
              <a:rPr lang="en-US" altLang="ko-KR" dirty="0" err="1" smtClean="0">
                <a:solidFill>
                  <a:schemeClr val="tx1"/>
                </a:solidFill>
              </a:rPr>
              <a:t>dict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5807005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&lt;class '__main__.</a:t>
            </a:r>
            <a:r>
              <a:rPr lang="en-US" altLang="ko-KR" sz="1200" dirty="0" err="1"/>
              <a:t>MyKlass</a:t>
            </a:r>
            <a:r>
              <a:rPr lang="en-US" altLang="ko-KR" sz="1200" dirty="0"/>
              <a:t>'&gt; </a:t>
            </a:r>
            <a:endParaRPr lang="en-US" altLang="ko-KR" sz="1200" dirty="0" smtClean="0"/>
          </a:p>
          <a:p>
            <a:r>
              <a:rPr lang="en-US" altLang="ko-KR" sz="1200" dirty="0" smtClean="0"/>
              <a:t>{'__</a:t>
            </a:r>
            <a:r>
              <a:rPr lang="en-US" altLang="ko-KR" sz="1200" dirty="0"/>
              <a:t>module__': '__main__',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 of '</a:t>
            </a:r>
            <a:r>
              <a:rPr lang="en-US" altLang="ko-KR" sz="1200" dirty="0" err="1"/>
              <a:t>MyKlass</a:t>
            </a:r>
            <a:r>
              <a:rPr lang="en-US" altLang="ko-KR" sz="1200" dirty="0"/>
              <a:t>' objects&gt;, '__doc__': None,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 of '</a:t>
            </a:r>
            <a:r>
              <a:rPr lang="en-US" altLang="ko-KR" sz="1200" dirty="0" err="1"/>
              <a:t>MyKlass</a:t>
            </a:r>
            <a:r>
              <a:rPr lang="en-US" altLang="ko-KR" sz="1200" dirty="0"/>
              <a:t>' objects&gt;}</a:t>
            </a:r>
            <a:endParaRPr lang="ko-KR" altLang="en-US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4797152"/>
            <a:ext cx="5915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8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type.__prepare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Once </a:t>
            </a:r>
            <a:r>
              <a:rPr lang="en-US" altLang="ko-KR" dirty="0"/>
              <a:t>the appropriate </a:t>
            </a:r>
            <a:r>
              <a:rPr lang="en-US" altLang="ko-KR" dirty="0" err="1"/>
              <a:t>metaclass</a:t>
            </a:r>
            <a:r>
              <a:rPr lang="en-US" altLang="ko-KR" dirty="0"/>
              <a:t> has been identified, then the class namespace is prepared.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9552" y="3564903"/>
            <a:ext cx="3672408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r>
              <a:rPr lang="en-US" altLang="ko-KR" dirty="0">
                <a:solidFill>
                  <a:schemeClr val="tx1"/>
                </a:solidFill>
              </a:rPr>
              <a:t>prepare</a:t>
            </a:r>
            <a:r>
              <a:rPr lang="en-US" altLang="ko-KR" dirty="0" smtClean="0">
                <a:solidFill>
                  <a:schemeClr val="tx1"/>
                </a:solidFill>
              </a:rPr>
              <a:t>__(‘</a:t>
            </a:r>
            <a:r>
              <a:rPr lang="ko-KR" altLang="en-US" dirty="0" err="1" smtClean="0">
                <a:solidFill>
                  <a:schemeClr val="tx1"/>
                </a:solidFill>
              </a:rPr>
              <a:t>클래스명</a:t>
            </a:r>
            <a:r>
              <a:rPr lang="en-US" altLang="ko-KR" dirty="0" smtClean="0">
                <a:solidFill>
                  <a:schemeClr val="tx1"/>
                </a:solidFill>
              </a:rPr>
              <a:t>’,</a:t>
            </a:r>
            <a:r>
              <a:rPr lang="ko-KR" altLang="en-US" dirty="0" smtClean="0">
                <a:solidFill>
                  <a:schemeClr val="tx1"/>
                </a:solidFill>
              </a:rPr>
              <a:t>상속관계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85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3" y="3552733"/>
            <a:ext cx="4104456" cy="246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53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63453</TotalTime>
  <Words>807</Words>
  <Application>Microsoft Office PowerPoint</Application>
  <PresentationFormat>화면 슬라이드 쇼(4:3)</PresentationFormat>
  <Paragraphs>125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가을</vt:lpstr>
      <vt:lpstr>Python  special  Method 이해하기</vt:lpstr>
      <vt:lpstr>type</vt:lpstr>
      <vt:lpstr>Type special method</vt:lpstr>
      <vt:lpstr> 메타클래스란</vt:lpstr>
      <vt:lpstr> type 메타클래스 정의</vt:lpstr>
      <vt:lpstr> type __new__/__init__</vt:lpstr>
      <vt:lpstr> type __new__/__init__</vt:lpstr>
      <vt:lpstr> type __call__</vt:lpstr>
      <vt:lpstr> type.__prepare__</vt:lpstr>
      <vt:lpstr>  type.__prepare__ 처리예시</vt:lpstr>
      <vt:lpstr>메타 클래스 정의 : 실행 결과</vt:lpstr>
      <vt:lpstr>object</vt:lpstr>
      <vt:lpstr>object special method</vt:lpstr>
      <vt:lpstr>객체생성/초기화/소멸</vt:lpstr>
      <vt:lpstr> 생성, 초기화,소멸 예시</vt:lpstr>
      <vt:lpstr> 클래스.__new__/__init__ </vt:lpstr>
      <vt:lpstr> 인스턴스 생성시 자동처리</vt:lpstr>
      <vt:lpstr>__str__ &amp; __repr__  차이</vt:lpstr>
      <vt:lpstr>출력 </vt:lpstr>
      <vt:lpstr>Eval 함수 실행</vt:lpstr>
      <vt:lpstr>객체 내부 속성 관리</vt:lpstr>
      <vt:lpstr>속성 생성/변경/검색/소멸</vt:lpstr>
      <vt:lpstr>속성 생성/변경/검색/소멸 예시</vt:lpstr>
      <vt:lpstr>Descriptor 메소드</vt:lpstr>
      <vt:lpstr>Descriptor 클래스 정의 메소드</vt:lpstr>
      <vt:lpstr>Descriptor 클래스 정의 및 호출</vt:lpstr>
      <vt:lpstr>Container 내부 조회/갱신/삭제</vt:lpstr>
      <vt:lpstr>Container 내부 조회/갱신/삭제</vt:lpstr>
      <vt:lpstr>Container 내부 조회/갱신/삭제예시 </vt:lpstr>
      <vt:lpstr>Container 내부 포함 등</vt:lpstr>
      <vt:lpstr>Container 내부 포함 등 예시 </vt:lpstr>
      <vt:lpstr>iterable</vt:lpstr>
      <vt:lpstr>Iterable 처리</vt:lpstr>
      <vt:lpstr>Iterable 처리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742</cp:revision>
  <dcterms:created xsi:type="dcterms:W3CDTF">2015-12-01T07:34:30Z</dcterms:created>
  <dcterms:modified xsi:type="dcterms:W3CDTF">2016-12-22T04:50:03Z</dcterms:modified>
</cp:coreProperties>
</file>