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43"/>
  </p:notesMasterIdLst>
  <p:sldIdLst>
    <p:sldId id="256" r:id="rId2"/>
    <p:sldId id="1075" r:id="rId3"/>
    <p:sldId id="1079" r:id="rId4"/>
    <p:sldId id="1080" r:id="rId5"/>
    <p:sldId id="1091" r:id="rId6"/>
    <p:sldId id="1101" r:id="rId7"/>
    <p:sldId id="1126" r:id="rId8"/>
    <p:sldId id="1127" r:id="rId9"/>
    <p:sldId id="1128" r:id="rId10"/>
    <p:sldId id="1092" r:id="rId11"/>
    <p:sldId id="1098" r:id="rId12"/>
    <p:sldId id="1093" r:id="rId13"/>
    <p:sldId id="1100" r:id="rId14"/>
    <p:sldId id="1099" r:id="rId15"/>
    <p:sldId id="1094" r:id="rId16"/>
    <p:sldId id="1103" r:id="rId17"/>
    <p:sldId id="1104" r:id="rId18"/>
    <p:sldId id="1105" r:id="rId19"/>
    <p:sldId id="1102" r:id="rId20"/>
    <p:sldId id="1097" r:id="rId21"/>
    <p:sldId id="1122" r:id="rId22"/>
    <p:sldId id="1106" r:id="rId23"/>
    <p:sldId id="1121" r:id="rId24"/>
    <p:sldId id="1123" r:id="rId25"/>
    <p:sldId id="1107" r:id="rId26"/>
    <p:sldId id="1096" r:id="rId27"/>
    <p:sldId id="1108" r:id="rId28"/>
    <p:sldId id="1124" r:id="rId29"/>
    <p:sldId id="1095" r:id="rId30"/>
    <p:sldId id="1119" r:id="rId31"/>
    <p:sldId id="1125" r:id="rId32"/>
    <p:sldId id="1120" r:id="rId33"/>
    <p:sldId id="1109" r:id="rId34"/>
    <p:sldId id="1110" r:id="rId35"/>
    <p:sldId id="1111" r:id="rId36"/>
    <p:sldId id="1112" r:id="rId37"/>
    <p:sldId id="1114" r:id="rId38"/>
    <p:sldId id="1113" r:id="rId39"/>
    <p:sldId id="1117" r:id="rId40"/>
    <p:sldId id="1116" r:id="rId41"/>
    <p:sldId id="1118" r:id="rId4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512" autoAdjust="0"/>
  </p:normalViewPr>
  <p:slideViewPr>
    <p:cSldViewPr>
      <p:cViewPr>
        <p:scale>
          <a:sx n="82" d="100"/>
          <a:sy n="82" d="100"/>
        </p:scale>
        <p:origin x="-1474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AA4CE-0452-4E28-86AB-43D5F6A08631}" type="datetimeFigureOut">
              <a:rPr lang="ko-KR" altLang="en-US" smtClean="0"/>
              <a:t>2016-02-23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BCC12-A8B3-49D9-B75C-B92DF484A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7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2016-02-23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32F91E3-6848-45B1-B3B1-BFB9DDE78390}" type="datetimeFigureOut">
              <a:rPr lang="ko-KR" altLang="en-US" smtClean="0"/>
              <a:t>2016-02-23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406003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2840831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2492896"/>
            <a:ext cx="1295400" cy="141473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2492896"/>
            <a:ext cx="7772400" cy="141473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6994" y="270892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2016-02-23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-1759" y="286132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2016-02-23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2016-02-23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32F91E3-6848-45B1-B3B1-BFB9DDE78390}" type="datetimeFigureOut">
              <a:rPr lang="ko-KR" altLang="en-US" smtClean="0"/>
              <a:t>2016-02-23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2016-02-23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47664" y="476672"/>
            <a:ext cx="7291536" cy="539072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9600" dirty="0" smtClean="0"/>
              <a:t>Python</a:t>
            </a:r>
            <a:r>
              <a:rPr lang="ko-KR" altLang="en-US" sz="9600" dirty="0" smtClean="0"/>
              <a:t>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9600" dirty="0" smtClean="0"/>
              <a:t>Decorator</a:t>
            </a:r>
            <a:br>
              <a:rPr lang="en-US" altLang="ko-KR" sz="9600" dirty="0" smtClean="0"/>
            </a:br>
            <a:r>
              <a:rPr lang="ko-KR" altLang="en-US" sz="9600" dirty="0" smtClean="0"/>
              <a:t>이해하</a:t>
            </a:r>
            <a:r>
              <a:rPr lang="ko-KR" altLang="en-US" sz="9600" dirty="0"/>
              <a:t>기</a:t>
            </a:r>
            <a:endParaRPr lang="ko-KR" altLang="en-US" sz="9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8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err="1" smtClean="0"/>
              <a:t>인자값으로</a:t>
            </a:r>
            <a:r>
              <a:rPr lang="ko-KR" altLang="en-US" dirty="0" smtClean="0"/>
              <a:t> 함수 전달</a:t>
            </a:r>
            <a:r>
              <a:rPr lang="ko-KR" altLang="en-US" dirty="0" smtClean="0"/>
              <a:t>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6356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인자값</a:t>
            </a:r>
            <a:r>
              <a:rPr lang="ko-KR" altLang="en-US" dirty="0" smtClean="0"/>
              <a:t> 전달하기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함수는 객체이므로 함수 </a:t>
            </a:r>
            <a:r>
              <a:rPr lang="ko-KR" altLang="en-US" dirty="0" err="1" smtClean="0"/>
              <a:t>레퍼런스를</a:t>
            </a:r>
            <a:r>
              <a:rPr lang="ko-KR" altLang="en-US" dirty="0" smtClean="0"/>
              <a:t> 함수의 </a:t>
            </a:r>
            <a:r>
              <a:rPr lang="ko-KR" altLang="en-US" dirty="0" err="1" smtClean="0"/>
              <a:t>인자값으로</a:t>
            </a:r>
            <a:r>
              <a:rPr lang="ko-KR" altLang="en-US" dirty="0" smtClean="0"/>
              <a:t> 전달이 가능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115616" y="2852936"/>
            <a:ext cx="4032448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/>
          </a:p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함수를 저장하는 실행함수</a:t>
            </a:r>
            <a:r>
              <a:rPr lang="en-US" altLang="ko-KR" sz="1200" dirty="0" smtClean="0"/>
              <a:t>    </a:t>
            </a:r>
            <a:endParaRPr lang="en-US" altLang="ko-KR" sz="1200" dirty="0"/>
          </a:p>
          <a:p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func_para_f</a:t>
            </a:r>
            <a:r>
              <a:rPr lang="en-US" altLang="ko-KR" sz="1200" dirty="0"/>
              <a:t>(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return 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(5,6)</a:t>
            </a:r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 smtClean="0"/>
              <a:t># </a:t>
            </a:r>
            <a:r>
              <a:rPr lang="ko-KR" altLang="en-US" sz="1200" dirty="0" err="1" smtClean="0"/>
              <a:t>인자값</a:t>
            </a:r>
            <a:r>
              <a:rPr lang="ko-KR" altLang="en-US" sz="1200" dirty="0" smtClean="0"/>
              <a:t> 전달함수</a:t>
            </a:r>
            <a:endParaRPr lang="en-US" altLang="ko-KR" sz="1200" dirty="0" smtClean="0"/>
          </a:p>
          <a:p>
            <a:r>
              <a:rPr lang="en-US" altLang="ko-KR" sz="1200" dirty="0" err="1"/>
              <a:t>def</a:t>
            </a:r>
            <a:r>
              <a:rPr lang="en-US" altLang="ko-KR" sz="1200" dirty="0"/>
              <a:t> add(</a:t>
            </a:r>
            <a:r>
              <a:rPr lang="en-US" altLang="ko-KR" sz="1200" dirty="0" err="1"/>
              <a:t>x,y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return </a:t>
            </a:r>
            <a:r>
              <a:rPr lang="en-US" altLang="ko-KR" sz="1200" dirty="0" err="1" smtClean="0"/>
              <a:t>x+y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/>
              <a:t>print ' 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 para ', </a:t>
            </a:r>
            <a:r>
              <a:rPr lang="en-US" altLang="ko-KR" sz="1200" dirty="0" err="1"/>
              <a:t>func_para_f</a:t>
            </a:r>
            <a:r>
              <a:rPr lang="en-US" altLang="ko-KR" sz="1200" dirty="0"/>
              <a:t>(add)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84303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결과</a:t>
            </a:r>
            <a:r>
              <a:rPr lang="ko-KR" altLang="en-US" dirty="0"/>
              <a:t>값</a:t>
            </a:r>
            <a:r>
              <a:rPr lang="ko-KR" altLang="en-US" dirty="0" smtClean="0"/>
              <a:t>으로 함수 전달</a:t>
            </a:r>
            <a:r>
              <a:rPr lang="ko-KR" altLang="en-US" dirty="0" smtClean="0"/>
              <a:t>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1084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Return </a:t>
            </a:r>
            <a:r>
              <a:rPr lang="ko-KR" altLang="en-US" dirty="0" smtClean="0"/>
              <a:t>함수실행과 함수전달 차이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146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Return </a:t>
            </a:r>
            <a:r>
              <a:rPr lang="ko-KR" altLang="en-US" dirty="0" smtClean="0"/>
              <a:t>문에서 함수실행과 함수전달이 차이는 실행결과 또는 함수 </a:t>
            </a:r>
            <a:r>
              <a:rPr lang="ko-KR" altLang="en-US" dirty="0" err="1" smtClean="0"/>
              <a:t>레퍼런스</a:t>
            </a:r>
            <a:r>
              <a:rPr lang="ko-KR" altLang="en-US" dirty="0" smtClean="0"/>
              <a:t> 전달에 대한 차이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259632" y="5085184"/>
            <a:ext cx="2664296" cy="1080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/>
              <a:t>d</a:t>
            </a:r>
            <a:r>
              <a:rPr lang="en-US" altLang="ko-KR" sz="1600" dirty="0" err="1" smtClean="0"/>
              <a:t>ef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f_ex</a:t>
            </a:r>
            <a:endParaRPr lang="en-US" altLang="ko-KR" sz="1600" dirty="0"/>
          </a:p>
          <a:p>
            <a:r>
              <a:rPr lang="en-US" altLang="ko-KR" sz="1600" dirty="0" smtClean="0"/>
              <a:t>     return  add(5,5)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5508104" y="5074738"/>
            <a:ext cx="2664296" cy="1080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/>
              <a:t>d</a:t>
            </a:r>
            <a:r>
              <a:rPr lang="en-US" altLang="ko-KR" sz="1600" dirty="0" err="1" smtClean="0"/>
              <a:t>ef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f_tr</a:t>
            </a:r>
            <a:endParaRPr lang="en-US" altLang="ko-KR" sz="1600" dirty="0"/>
          </a:p>
          <a:p>
            <a:r>
              <a:rPr lang="en-US" altLang="ko-KR" sz="1600" dirty="0" smtClean="0"/>
              <a:t>     return  add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3347864" y="3284984"/>
            <a:ext cx="252028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dirty="0"/>
          </a:p>
          <a:p>
            <a:r>
              <a:rPr lang="en-US" altLang="ko-KR" sz="1600" dirty="0" err="1"/>
              <a:t>def</a:t>
            </a:r>
            <a:r>
              <a:rPr lang="en-US" altLang="ko-KR" sz="1600" dirty="0"/>
              <a:t> add(</a:t>
            </a:r>
            <a:r>
              <a:rPr lang="en-US" altLang="ko-KR" sz="1600" dirty="0" err="1"/>
              <a:t>x,y</a:t>
            </a:r>
            <a:r>
              <a:rPr lang="en-US" altLang="ko-KR" sz="1600" dirty="0"/>
              <a:t>) :</a:t>
            </a:r>
          </a:p>
          <a:p>
            <a:r>
              <a:rPr lang="en-US" altLang="ko-KR" sz="1600" dirty="0"/>
              <a:t>    return </a:t>
            </a:r>
            <a:r>
              <a:rPr lang="en-US" altLang="ko-KR" sz="1600" dirty="0" err="1"/>
              <a:t>x+y</a:t>
            </a:r>
            <a:endParaRPr lang="en-US" altLang="ko-KR" sz="1600" dirty="0"/>
          </a:p>
          <a:p>
            <a:endParaRPr lang="ko-KR" altLang="en-US" sz="1600" dirty="0"/>
          </a:p>
        </p:txBody>
      </p:sp>
      <p:sp>
        <p:nvSpPr>
          <p:cNvPr id="4" name="오른쪽 화살표 3"/>
          <p:cNvSpPr/>
          <p:nvPr/>
        </p:nvSpPr>
        <p:spPr>
          <a:xfrm rot="18892190">
            <a:off x="3517477" y="4466204"/>
            <a:ext cx="613018" cy="4846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 rot="13614400">
            <a:off x="5201593" y="4440154"/>
            <a:ext cx="613018" cy="4846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87624" y="4643844"/>
            <a:ext cx="2248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함수 실행 결과값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56176" y="46438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함수 </a:t>
            </a:r>
            <a:r>
              <a:rPr lang="ko-KR" altLang="en-US" dirty="0" err="1" smtClean="0"/>
              <a:t>레퍼런스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021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</a:t>
            </a:r>
            <a:r>
              <a:rPr lang="ko-KR" altLang="en-US" dirty="0"/>
              <a:t>과</a:t>
            </a:r>
            <a:r>
              <a:rPr lang="ko-KR" altLang="en-US" dirty="0" smtClean="0"/>
              <a:t>값 전달하기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146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함수는 객체이므로 함수 </a:t>
            </a:r>
            <a:r>
              <a:rPr lang="ko-KR" altLang="en-US" dirty="0" err="1" smtClean="0"/>
              <a:t>레퍼런스를</a:t>
            </a:r>
            <a:r>
              <a:rPr lang="ko-KR" altLang="en-US" dirty="0" smtClean="0"/>
              <a:t> 함수의 </a:t>
            </a:r>
            <a:r>
              <a:rPr lang="ko-KR" altLang="en-US" dirty="0" err="1" smtClean="0"/>
              <a:t>인자값으로</a:t>
            </a:r>
            <a:r>
              <a:rPr lang="ko-KR" altLang="en-US" dirty="0" smtClean="0"/>
              <a:t> 전달받고 내부 </a:t>
            </a:r>
            <a:r>
              <a:rPr lang="ko-KR" altLang="en-US" dirty="0" err="1" smtClean="0"/>
              <a:t>처리후에</a:t>
            </a:r>
            <a:r>
              <a:rPr lang="ko-KR" altLang="en-US" dirty="0" smtClean="0"/>
              <a:t> 함수를 다시 결과값으로 전달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115616" y="3212976"/>
            <a:ext cx="4032448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/>
          </a:p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함수를 저장하는 실행함수</a:t>
            </a:r>
            <a:r>
              <a:rPr lang="en-US" altLang="ko-KR" sz="1200" dirty="0" smtClean="0"/>
              <a:t>    </a:t>
            </a:r>
            <a:endParaRPr lang="en-US" altLang="ko-KR" sz="1200" dirty="0"/>
          </a:p>
          <a:p>
            <a:r>
              <a:rPr lang="en-US" altLang="ko-KR" sz="1200" dirty="0"/>
              <a:t>_functions = {}</a:t>
            </a:r>
          </a:p>
          <a:p>
            <a:r>
              <a:rPr lang="en-US" altLang="ko-KR" sz="1200" dirty="0" err="1"/>
              <a:t>def</a:t>
            </a:r>
            <a:r>
              <a:rPr lang="en-US" altLang="ko-KR" sz="1200" dirty="0"/>
              <a:t> register(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global _functions</a:t>
            </a:r>
          </a:p>
          <a:p>
            <a:r>
              <a:rPr lang="en-US" altLang="ko-KR" sz="1200" dirty="0"/>
              <a:t>    _functions[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.__name__] = </a:t>
            </a:r>
            <a:r>
              <a:rPr lang="en-US" altLang="ko-KR" sz="1200" dirty="0" err="1"/>
              <a:t>func</a:t>
            </a:r>
            <a:endParaRPr lang="en-US" altLang="ko-KR" sz="1200" dirty="0"/>
          </a:p>
          <a:p>
            <a:r>
              <a:rPr lang="en-US" altLang="ko-KR" sz="1200" dirty="0"/>
              <a:t>    return </a:t>
            </a:r>
            <a:r>
              <a:rPr lang="en-US" altLang="ko-KR" sz="1200" dirty="0" err="1" smtClean="0"/>
              <a:t>func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# </a:t>
            </a:r>
            <a:r>
              <a:rPr lang="ko-KR" altLang="en-US" sz="1200" dirty="0" err="1" smtClean="0"/>
              <a:t>인자값</a:t>
            </a:r>
            <a:r>
              <a:rPr lang="ko-KR" altLang="en-US" sz="1200" dirty="0" smtClean="0"/>
              <a:t> 전달함수</a:t>
            </a:r>
            <a:endParaRPr lang="en-US" altLang="ko-KR" sz="1200" dirty="0" smtClean="0"/>
          </a:p>
          <a:p>
            <a:r>
              <a:rPr lang="en-US" altLang="ko-KR" sz="1200" dirty="0" err="1"/>
              <a:t>def</a:t>
            </a:r>
            <a:r>
              <a:rPr lang="en-US" altLang="ko-KR" sz="1200" dirty="0"/>
              <a:t> add(</a:t>
            </a:r>
            <a:r>
              <a:rPr lang="en-US" altLang="ko-KR" sz="1200" dirty="0" err="1"/>
              <a:t>x,y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return </a:t>
            </a:r>
            <a:r>
              <a:rPr lang="en-US" altLang="ko-KR" sz="1200" dirty="0" err="1" smtClean="0"/>
              <a:t>x+y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/>
              <a:t>a</a:t>
            </a:r>
            <a:r>
              <a:rPr lang="en-US" altLang="ko-KR" sz="1200" dirty="0" smtClean="0"/>
              <a:t>dd = register(add)</a:t>
            </a:r>
          </a:p>
          <a:p>
            <a:r>
              <a:rPr lang="en-US" altLang="ko-KR" sz="1200" dirty="0" smtClean="0"/>
              <a:t>print add(5,5)   # </a:t>
            </a:r>
            <a:r>
              <a:rPr lang="ko-KR" altLang="en-US" sz="1200" dirty="0" smtClean="0"/>
              <a:t>결과값 </a:t>
            </a:r>
            <a:r>
              <a:rPr lang="en-US" altLang="ko-KR" sz="1200" dirty="0" smtClean="0"/>
              <a:t>10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3407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err="1" smtClean="0"/>
              <a:t>클로저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7770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Closure </a:t>
            </a:r>
            <a:r>
              <a:rPr lang="en-US" altLang="ko-KR" dirty="0" smtClean="0"/>
              <a:t>: context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476871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외부함수 내의 자유변수를 내부함수에서 사용하면 기존 외부함수도 내부함수가 </a:t>
            </a:r>
            <a:r>
              <a:rPr lang="ko-KR" altLang="en-US" sz="2200" dirty="0" err="1" smtClean="0">
                <a:latin typeface="+mn-ea"/>
              </a:rPr>
              <a:t>종료시까지</a:t>
            </a:r>
            <a:r>
              <a:rPr lang="ko-KR" altLang="en-US" sz="2200" dirty="0" smtClean="0">
                <a:latin typeface="+mn-ea"/>
              </a:rPr>
              <a:t> 같이 지속된다</a:t>
            </a:r>
            <a:r>
              <a:rPr lang="en-US" altLang="ko-KR" sz="2200" dirty="0" smtClean="0">
                <a:latin typeface="+mn-ea"/>
              </a:rPr>
              <a:t>.</a:t>
            </a:r>
            <a:endParaRPr lang="en-US" altLang="ko-KR" sz="2200" dirty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함수 단위의 </a:t>
            </a:r>
            <a:r>
              <a:rPr lang="en-US" altLang="ko-KR" sz="2200" dirty="0" smtClean="0">
                <a:latin typeface="+mn-ea"/>
              </a:rPr>
              <a:t>variable scope </a:t>
            </a:r>
            <a:r>
              <a:rPr lang="ko-KR" altLang="en-US" sz="2200" dirty="0" smtClean="0">
                <a:latin typeface="+mn-ea"/>
              </a:rPr>
              <a:t>위반이지만 현재 함수형 언어에서는 함수 내의 변수를 공유하여 처리할 수 있도록 구성하여 처리할 수 있도록 구성이 가능하다</a:t>
            </a:r>
            <a:r>
              <a:rPr lang="en-US" altLang="ko-KR" sz="2200" dirty="0" smtClean="0">
                <a:latin typeface="+mn-ea"/>
              </a:rPr>
              <a:t>.</a:t>
            </a:r>
          </a:p>
          <a:p>
            <a:pPr marL="457200" lvl="1" indent="0" fontAlgn="base">
              <a:buNone/>
            </a:pPr>
            <a:endParaRPr lang="ko-KR" altLang="en-US" sz="2200" dirty="0"/>
          </a:p>
          <a:p>
            <a:endParaRPr lang="ko-KR" altLang="en-US" sz="2200" dirty="0"/>
          </a:p>
        </p:txBody>
      </p:sp>
      <p:grpSp>
        <p:nvGrpSpPr>
          <p:cNvPr id="20" name="그룹 19"/>
          <p:cNvGrpSpPr/>
          <p:nvPr/>
        </p:nvGrpSpPr>
        <p:grpSpPr>
          <a:xfrm>
            <a:off x="611560" y="4605636"/>
            <a:ext cx="4930829" cy="1974704"/>
            <a:chOff x="937352" y="4283804"/>
            <a:chExt cx="7379064" cy="2416914"/>
          </a:xfrm>
        </p:grpSpPr>
        <p:sp>
          <p:nvSpPr>
            <p:cNvPr id="4" name="직사각형 3"/>
            <p:cNvSpPr/>
            <p:nvPr/>
          </p:nvSpPr>
          <p:spPr>
            <a:xfrm>
              <a:off x="971600" y="4653136"/>
              <a:ext cx="3816424" cy="1800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087216" y="5565533"/>
              <a:ext cx="2340768" cy="6717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37352" y="4283804"/>
              <a:ext cx="1296144" cy="316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/>
                <a:t>외부함수</a:t>
              </a:r>
              <a:endParaRPr lang="ko-KR" altLang="en-US" sz="12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080456" y="5111025"/>
              <a:ext cx="1296144" cy="316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내</a:t>
              </a:r>
              <a:r>
                <a:rPr lang="ko-KR" altLang="en-US" sz="1200" dirty="0"/>
                <a:t>부</a:t>
              </a:r>
              <a:r>
                <a:rPr lang="ko-KR" altLang="en-US" sz="1200" dirty="0" smtClean="0"/>
                <a:t>함수</a:t>
              </a:r>
              <a:endParaRPr lang="ko-KR" altLang="en-US" sz="12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156176" y="4365104"/>
              <a:ext cx="2160240" cy="6074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외부함수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이름공간</a:t>
              </a:r>
              <a:endParaRPr lang="ko-KR" altLang="en-US" sz="1200" dirty="0"/>
            </a:p>
          </p:txBody>
        </p:sp>
        <p:cxnSp>
          <p:nvCxnSpPr>
            <p:cNvPr id="11" name="꺾인 연결선 10"/>
            <p:cNvCxnSpPr>
              <a:stCxn id="5" idx="3"/>
              <a:endCxn id="9" idx="1"/>
            </p:cNvCxnSpPr>
            <p:nvPr/>
          </p:nvCxnSpPr>
          <p:spPr>
            <a:xfrm>
              <a:off x="4427984" y="5901423"/>
              <a:ext cx="1721296" cy="495584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꺾인 연결선 12"/>
            <p:cNvCxnSpPr>
              <a:stCxn id="5" idx="3"/>
              <a:endCxn id="8" idx="2"/>
            </p:cNvCxnSpPr>
            <p:nvPr/>
          </p:nvCxnSpPr>
          <p:spPr>
            <a:xfrm flipV="1">
              <a:off x="4427984" y="4972526"/>
              <a:ext cx="2808312" cy="928897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/>
            <p:cNvSpPr/>
            <p:nvPr/>
          </p:nvSpPr>
          <p:spPr>
            <a:xfrm>
              <a:off x="6149280" y="6093296"/>
              <a:ext cx="2160240" cy="6074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내부함수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이름공간</a:t>
              </a:r>
              <a:endParaRPr lang="ko-KR" altLang="en-US" sz="1200" dirty="0"/>
            </a:p>
          </p:txBody>
        </p:sp>
        <p:cxnSp>
          <p:nvCxnSpPr>
            <p:cNvPr id="16" name="꺾인 연결선 15"/>
            <p:cNvCxnSpPr>
              <a:stCxn id="4" idx="3"/>
              <a:endCxn id="8" idx="1"/>
            </p:cNvCxnSpPr>
            <p:nvPr/>
          </p:nvCxnSpPr>
          <p:spPr>
            <a:xfrm flipV="1">
              <a:off x="4788024" y="4668815"/>
              <a:ext cx="1368152" cy="884421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1396820" y="407707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Closure context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940152" y="5042642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내부함수 변수 검색 순서는 내부함수 이름공간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외부함수 이름공간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160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__closure__ 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cell_conents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180727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err="1" smtClean="0">
                <a:latin typeface="+mn-ea"/>
              </a:rPr>
              <a:t>클로저</a:t>
            </a:r>
            <a:r>
              <a:rPr lang="ko-KR" altLang="en-US" sz="2200" dirty="0" smtClean="0">
                <a:latin typeface="+mn-ea"/>
              </a:rPr>
              <a:t> 환경이 구성되면 </a:t>
            </a:r>
            <a:r>
              <a:rPr lang="en-US" altLang="ko-KR" sz="2200" dirty="0" err="1" smtClean="0">
                <a:latin typeface="+mn-ea"/>
              </a:rPr>
              <a:t>func_closure</a:t>
            </a:r>
            <a:r>
              <a:rPr lang="en-US" altLang="ko-KR" sz="2200" dirty="0" smtClean="0">
                <a:latin typeface="+mn-ea"/>
              </a:rPr>
              <a:t>, __closure__ </a:t>
            </a:r>
            <a:r>
              <a:rPr lang="ko-KR" altLang="en-US" sz="2200" dirty="0" smtClean="0">
                <a:latin typeface="+mn-ea"/>
              </a:rPr>
              <a:t>가 생기며 그 안의 값을 확인하기 위해 </a:t>
            </a:r>
            <a:r>
              <a:rPr lang="en-US" altLang="ko-KR" sz="2200" dirty="0" err="1" smtClean="0">
                <a:latin typeface="+mn-ea"/>
              </a:rPr>
              <a:t>cell_contents</a:t>
            </a:r>
            <a:r>
              <a:rPr lang="ko-KR" altLang="en-US" sz="2200" dirty="0" smtClean="0">
                <a:latin typeface="+mn-ea"/>
              </a:rPr>
              <a:t>로 사용</a:t>
            </a:r>
            <a:endParaRPr lang="en-US" altLang="ko-KR" sz="2200" dirty="0" smtClean="0">
              <a:latin typeface="+mn-ea"/>
            </a:endParaRPr>
          </a:p>
          <a:p>
            <a:pPr marL="457200" lvl="1" indent="0" fontAlgn="base">
              <a:buNone/>
            </a:pPr>
            <a:endParaRPr lang="ko-KR" altLang="en-US" sz="2200" dirty="0"/>
          </a:p>
          <a:p>
            <a:endParaRPr lang="ko-KR" altLang="en-US" sz="2200" dirty="0"/>
          </a:p>
        </p:txBody>
      </p:sp>
      <p:sp>
        <p:nvSpPr>
          <p:cNvPr id="10" name="직사각형 9"/>
          <p:cNvSpPr/>
          <p:nvPr/>
        </p:nvSpPr>
        <p:spPr>
          <a:xfrm>
            <a:off x="1403648" y="3068960"/>
            <a:ext cx="5760640" cy="516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clo</a:t>
            </a:r>
            <a:r>
              <a:rPr lang="en-US" altLang="ko-KR" sz="1400" dirty="0" smtClean="0"/>
              <a:t> = </a:t>
            </a:r>
            <a:r>
              <a:rPr lang="ko-KR" altLang="en-US" sz="1400" dirty="0" err="1" smtClean="0"/>
              <a:t>클로저생성함수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x,y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1403648" y="4211757"/>
            <a:ext cx="5896272" cy="827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/>
              <a:t>clo.func_clousre</a:t>
            </a:r>
            <a:r>
              <a:rPr lang="en-US" altLang="ko-KR" sz="1400" dirty="0" smtClean="0"/>
              <a:t>(__closure__) </a:t>
            </a:r>
            <a:r>
              <a:rPr lang="ko-KR" altLang="en-US" sz="1400" dirty="0" smtClean="0"/>
              <a:t>를 출력하면</a:t>
            </a:r>
            <a:endParaRPr lang="en-US" altLang="ko-KR" sz="1400" dirty="0" smtClean="0"/>
          </a:p>
          <a:p>
            <a:r>
              <a:rPr lang="en-US" altLang="ko-KR" sz="1200" dirty="0" smtClean="0"/>
              <a:t>(&lt;</a:t>
            </a:r>
            <a:r>
              <a:rPr lang="en-US" altLang="ko-KR" sz="1200" dirty="0"/>
              <a:t>cell at 0x104CF9F0: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object at 0x0050A2D8&gt;, &lt;cell at 0x104CFF50: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object at 0x0050A2D8&gt;)</a:t>
            </a:r>
            <a:endParaRPr lang="en-US" altLang="ko-KR" sz="1200" dirty="0" smtClean="0"/>
          </a:p>
        </p:txBody>
      </p:sp>
      <p:sp>
        <p:nvSpPr>
          <p:cNvPr id="12" name="아래쪽 화살표 11"/>
          <p:cNvSpPr/>
          <p:nvPr/>
        </p:nvSpPr>
        <p:spPr>
          <a:xfrm>
            <a:off x="4067944" y="3619671"/>
            <a:ext cx="484632" cy="516981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4" name="TextBox 13"/>
          <p:cNvSpPr txBox="1"/>
          <p:nvPr/>
        </p:nvSpPr>
        <p:spPr>
          <a:xfrm>
            <a:off x="4779573" y="3741035"/>
            <a:ext cx="2367880" cy="220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Closure </a:t>
            </a:r>
            <a:r>
              <a:rPr lang="ko-KR" altLang="en-US" sz="1400" dirty="0" smtClean="0"/>
              <a:t>환경 구성</a:t>
            </a:r>
            <a:endParaRPr lang="ko-KR" altLang="en-US" sz="1400" dirty="0"/>
          </a:p>
        </p:txBody>
      </p:sp>
      <p:sp>
        <p:nvSpPr>
          <p:cNvPr id="23" name="직사각형 22"/>
          <p:cNvSpPr/>
          <p:nvPr/>
        </p:nvSpPr>
        <p:spPr>
          <a:xfrm>
            <a:off x="1386813" y="5648323"/>
            <a:ext cx="5760640" cy="516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clo.func_closure</a:t>
            </a:r>
            <a:r>
              <a:rPr lang="en-US" altLang="ko-KR" sz="1400" dirty="0" smtClean="0"/>
              <a:t>[0].</a:t>
            </a:r>
            <a:r>
              <a:rPr lang="en-US" altLang="ko-KR" sz="1400" dirty="0" err="1" smtClean="0"/>
              <a:t>cell_contents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로 값 조회 </a:t>
            </a:r>
            <a:endParaRPr lang="ko-KR" altLang="en-US" sz="1400" dirty="0"/>
          </a:p>
        </p:txBody>
      </p:sp>
      <p:sp>
        <p:nvSpPr>
          <p:cNvPr id="24" name="아래쪽 화살표 23"/>
          <p:cNvSpPr/>
          <p:nvPr/>
        </p:nvSpPr>
        <p:spPr>
          <a:xfrm>
            <a:off x="4059830" y="5084687"/>
            <a:ext cx="484632" cy="516981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5" name="TextBox 24"/>
          <p:cNvSpPr txBox="1"/>
          <p:nvPr/>
        </p:nvSpPr>
        <p:spPr>
          <a:xfrm>
            <a:off x="4796408" y="5232693"/>
            <a:ext cx="2367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Closure </a:t>
            </a:r>
            <a:r>
              <a:rPr lang="ko-KR" altLang="en-US" sz="1400" dirty="0" smtClean="0"/>
              <a:t>정보조회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1633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Closure </a:t>
            </a:r>
            <a:r>
              <a:rPr lang="ko-KR" altLang="en-US" dirty="0" smtClean="0"/>
              <a:t>함수 만드는 순서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476871"/>
          </a:xfrm>
        </p:spPr>
        <p:txBody>
          <a:bodyPr>
            <a:normAutofit/>
          </a:bodyPr>
          <a:lstStyle/>
          <a:p>
            <a:pPr marL="514350" indent="-514350" fontAlgn="base">
              <a:lnSpc>
                <a:spcPct val="120000"/>
              </a:lnSpc>
              <a:buFont typeface="+mj-lt"/>
              <a:buAutoNum type="romanUcPeriod"/>
            </a:pPr>
            <a:r>
              <a:rPr lang="ko-KR" altLang="en-US" sz="2800" b="1" dirty="0" smtClean="0">
                <a:latin typeface="+mn-ea"/>
              </a:rPr>
              <a:t>외부 함수 정의</a:t>
            </a:r>
            <a:r>
              <a:rPr lang="en-US" altLang="ko-KR" sz="2800" b="1" dirty="0" smtClean="0">
                <a:latin typeface="+mn-ea"/>
              </a:rPr>
              <a:t>(</a:t>
            </a:r>
            <a:r>
              <a:rPr lang="ko-KR" altLang="en-US" sz="2800" b="1" dirty="0" smtClean="0">
                <a:latin typeface="+mn-ea"/>
              </a:rPr>
              <a:t>자유변수 정의</a:t>
            </a:r>
            <a:r>
              <a:rPr lang="en-US" altLang="ko-KR" sz="2800" b="1" dirty="0" smtClean="0">
                <a:latin typeface="+mn-ea"/>
              </a:rPr>
              <a:t>)</a:t>
            </a:r>
          </a:p>
          <a:p>
            <a:pPr marL="514350" indent="-514350" fontAlgn="base">
              <a:lnSpc>
                <a:spcPct val="120000"/>
              </a:lnSpc>
              <a:buFont typeface="+mj-lt"/>
              <a:buAutoNum type="romanUcPeriod"/>
            </a:pPr>
            <a:r>
              <a:rPr lang="ko-KR" altLang="en-US" sz="2800" b="1" dirty="0" smtClean="0">
                <a:latin typeface="+mn-ea"/>
              </a:rPr>
              <a:t>내부 함수 정의</a:t>
            </a:r>
            <a:r>
              <a:rPr lang="en-US" altLang="ko-KR" sz="2800" b="1" dirty="0" smtClean="0">
                <a:latin typeface="+mn-ea"/>
              </a:rPr>
              <a:t>(</a:t>
            </a:r>
            <a:r>
              <a:rPr lang="ko-KR" altLang="en-US" sz="2800" b="1" dirty="0" smtClean="0">
                <a:latin typeface="+mn-ea"/>
              </a:rPr>
              <a:t>자유변수 사용</a:t>
            </a:r>
            <a:r>
              <a:rPr lang="en-US" altLang="ko-KR" sz="2800" b="1" dirty="0" smtClean="0">
                <a:latin typeface="+mn-ea"/>
              </a:rPr>
              <a:t>)</a:t>
            </a:r>
          </a:p>
          <a:p>
            <a:pPr marL="514350" indent="-514350" fontAlgn="base">
              <a:lnSpc>
                <a:spcPct val="120000"/>
              </a:lnSpc>
              <a:buFont typeface="+mj-lt"/>
              <a:buAutoNum type="romanUcPeriod"/>
            </a:pPr>
            <a:r>
              <a:rPr lang="ko-KR" altLang="en-US" sz="2800" b="1" dirty="0" smtClean="0">
                <a:latin typeface="+mn-ea"/>
              </a:rPr>
              <a:t>내부 </a:t>
            </a:r>
            <a:r>
              <a:rPr lang="ko-KR" altLang="en-US" sz="2800" b="1" dirty="0" smtClean="0">
                <a:latin typeface="+mn-ea"/>
              </a:rPr>
              <a:t>함수를 외부로 전달</a:t>
            </a:r>
            <a:r>
              <a:rPr lang="en-US" altLang="ko-KR" sz="2800" b="1" dirty="0" smtClean="0">
                <a:latin typeface="+mn-ea"/>
              </a:rPr>
              <a:t>(</a:t>
            </a:r>
            <a:r>
              <a:rPr lang="ko-KR" altLang="en-US" sz="2800" b="1" dirty="0" smtClean="0">
                <a:latin typeface="+mn-ea"/>
              </a:rPr>
              <a:t>외부함수 환경 공유</a:t>
            </a:r>
            <a:r>
              <a:rPr lang="en-US" altLang="ko-KR" sz="2800" b="1" dirty="0" smtClean="0">
                <a:latin typeface="+mn-ea"/>
              </a:rPr>
              <a:t>)</a:t>
            </a:r>
          </a:p>
          <a:p>
            <a:pPr marL="514350" indent="-514350" fontAlgn="base">
              <a:lnSpc>
                <a:spcPct val="120000"/>
              </a:lnSpc>
              <a:buFont typeface="+mj-lt"/>
              <a:buAutoNum type="romanUcPeriod"/>
            </a:pPr>
            <a:r>
              <a:rPr lang="ko-KR" altLang="en-US" sz="2800" b="1" dirty="0" smtClean="0">
                <a:latin typeface="+mn-ea"/>
              </a:rPr>
              <a:t>전달받은 내부 함수를 실행</a:t>
            </a:r>
            <a:endParaRPr lang="en-US" altLang="ko-KR" sz="2800" b="1" dirty="0" smtClean="0">
              <a:latin typeface="+mn-ea"/>
            </a:endParaRPr>
          </a:p>
          <a:p>
            <a:pPr marL="457200" lvl="1" indent="0" fontAlgn="base">
              <a:buNone/>
            </a:pPr>
            <a:endParaRPr lang="ko-KR" altLang="en-US" sz="2200" dirty="0"/>
          </a:p>
          <a:p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90716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Closure </a:t>
            </a:r>
            <a:r>
              <a:rPr lang="ko-KR" altLang="en-US" dirty="0" smtClean="0"/>
              <a:t>함수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146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함수는 객체이므로 함수 </a:t>
            </a:r>
            <a:r>
              <a:rPr lang="ko-KR" altLang="en-US" dirty="0" err="1" smtClean="0"/>
              <a:t>레퍼런스를</a:t>
            </a:r>
            <a:r>
              <a:rPr lang="ko-KR" altLang="en-US" dirty="0" smtClean="0"/>
              <a:t> 함수의 </a:t>
            </a:r>
            <a:r>
              <a:rPr lang="ko-KR" altLang="en-US" dirty="0" err="1" smtClean="0"/>
              <a:t>인자값으로</a:t>
            </a:r>
            <a:r>
              <a:rPr lang="ko-KR" altLang="en-US" dirty="0" smtClean="0"/>
              <a:t> 전달받고 내부 </a:t>
            </a:r>
            <a:r>
              <a:rPr lang="ko-KR" altLang="en-US" dirty="0" err="1" smtClean="0"/>
              <a:t>처리후에</a:t>
            </a:r>
            <a:r>
              <a:rPr lang="ko-KR" altLang="en-US" dirty="0" smtClean="0"/>
              <a:t> 함수를 다시 결과값으로 전달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115616" y="3212976"/>
            <a:ext cx="4032448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#</a:t>
            </a:r>
            <a:r>
              <a:rPr lang="ko-KR" altLang="en-US" sz="1200" dirty="0" smtClean="0"/>
              <a:t>함수정</a:t>
            </a:r>
            <a:r>
              <a:rPr lang="ko-KR" altLang="en-US" sz="1200" dirty="0"/>
              <a:t>의</a:t>
            </a:r>
            <a:endParaRPr lang="en-US" altLang="ko-KR" sz="1200" dirty="0"/>
          </a:p>
          <a:p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closure_out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x,y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smtClean="0"/>
              <a:t>#</a:t>
            </a:r>
            <a:r>
              <a:rPr lang="ko-KR" altLang="en-US" sz="1200" dirty="0" smtClean="0"/>
              <a:t>내부 전달함수 정의</a:t>
            </a:r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closure_in</a:t>
            </a:r>
            <a:r>
              <a:rPr lang="en-US" altLang="ko-KR" sz="1200" dirty="0"/>
              <a:t>() :</a:t>
            </a:r>
          </a:p>
          <a:p>
            <a:r>
              <a:rPr lang="en-US" altLang="ko-KR" sz="1200" dirty="0"/>
              <a:t>        return x + y</a:t>
            </a:r>
          </a:p>
          <a:p>
            <a:r>
              <a:rPr lang="en-US" altLang="ko-KR" sz="1200" dirty="0"/>
              <a:t>     </a:t>
            </a:r>
            <a:r>
              <a:rPr lang="en-US" altLang="ko-KR" sz="1200" dirty="0" smtClean="0"/>
              <a:t>#</a:t>
            </a:r>
            <a:r>
              <a:rPr lang="ko-KR" altLang="en-US" sz="1200" dirty="0" smtClean="0"/>
              <a:t>함수를 전달</a:t>
            </a:r>
            <a:r>
              <a:rPr lang="en-US" altLang="ko-KR" sz="1200" dirty="0" smtClean="0"/>
              <a:t>   </a:t>
            </a:r>
            <a:endParaRPr lang="en-US" altLang="ko-KR" sz="1200" dirty="0"/>
          </a:p>
          <a:p>
            <a:r>
              <a:rPr lang="en-US" altLang="ko-KR" sz="1200" dirty="0"/>
              <a:t>    return </a:t>
            </a:r>
            <a:r>
              <a:rPr lang="en-US" altLang="ko-KR" sz="1200" dirty="0" err="1"/>
              <a:t>closure_in</a:t>
            </a:r>
            <a:endParaRPr lang="en-US" altLang="ko-KR" sz="1200" dirty="0"/>
          </a:p>
          <a:p>
            <a:r>
              <a:rPr lang="en-US" altLang="ko-KR" sz="1200" dirty="0" smtClean="0"/>
              <a:t>#</a:t>
            </a:r>
            <a:r>
              <a:rPr lang="ko-KR" altLang="en-US" sz="1200" dirty="0" err="1" smtClean="0"/>
              <a:t>클로저</a:t>
            </a:r>
            <a:r>
              <a:rPr lang="ko-KR" altLang="en-US" sz="1200" dirty="0" smtClean="0"/>
              <a:t> 환경구성</a:t>
            </a:r>
            <a:r>
              <a:rPr lang="en-US" altLang="ko-KR" sz="1200" dirty="0" smtClean="0"/>
              <a:t>   </a:t>
            </a:r>
            <a:endParaRPr lang="en-US" altLang="ko-KR" sz="1200" dirty="0"/>
          </a:p>
          <a:p>
            <a:r>
              <a:rPr lang="en-US" altLang="ko-KR" sz="1200" dirty="0" err="1"/>
              <a:t>clo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closure_out</a:t>
            </a:r>
            <a:r>
              <a:rPr lang="en-US" altLang="ko-KR" sz="1200" dirty="0"/>
              <a:t>(5,5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#</a:t>
            </a:r>
            <a:r>
              <a:rPr lang="ko-KR" altLang="en-US" sz="1200" dirty="0" smtClean="0"/>
              <a:t>내부 함수 실행</a:t>
            </a:r>
            <a:endParaRPr lang="en-US" altLang="ko-KR" sz="1200" dirty="0"/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clo</a:t>
            </a:r>
            <a:r>
              <a:rPr lang="en-US" altLang="ko-KR" sz="1200" dirty="0" smtClean="0"/>
              <a:t>()         # </a:t>
            </a:r>
            <a:r>
              <a:rPr lang="ko-KR" altLang="en-US" sz="1200" dirty="0" smtClean="0"/>
              <a:t>결과값 </a:t>
            </a:r>
            <a:r>
              <a:rPr lang="en-US" altLang="ko-KR" sz="1200" dirty="0" smtClean="0"/>
              <a:t>10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2391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함수 호출 이해하기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6823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함수와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동시 넘기기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0971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</a:t>
            </a:r>
            <a:r>
              <a:rPr lang="en-US" altLang="ko-KR" dirty="0" smtClean="0"/>
              <a:t>/</a:t>
            </a:r>
            <a:r>
              <a:rPr lang="ko-KR" altLang="en-US" dirty="0" smtClean="0"/>
              <a:t>함수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 동시 전달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146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다른 함수에 전달함수와 전달함수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같이 전달하기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115616" y="3212976"/>
            <a:ext cx="6408712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r>
              <a:rPr lang="ko-KR" altLang="en-US" dirty="0" err="1" smtClean="0"/>
              <a:t>함수명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전달함수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전달함수파라미터</a:t>
            </a:r>
            <a:r>
              <a:rPr lang="en-US" altLang="ko-KR" dirty="0" smtClean="0"/>
              <a:t>)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전달함수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*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, **</a:t>
            </a:r>
            <a:r>
              <a:rPr lang="en-US" altLang="ko-KR" dirty="0" err="1" smtClean="0"/>
              <a:t>kargs</a:t>
            </a:r>
            <a:r>
              <a:rPr lang="ko-KR" altLang="en-US" dirty="0" smtClean="0"/>
              <a:t>로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579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전달함수와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동시 넘기기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146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Add </a:t>
            </a:r>
            <a:r>
              <a:rPr lang="ko-KR" altLang="en-US" dirty="0" smtClean="0"/>
              <a:t>함수와 </a:t>
            </a:r>
            <a:r>
              <a:rPr lang="en-US" altLang="ko-KR" dirty="0" smtClean="0"/>
              <a:t>add</a:t>
            </a:r>
            <a:r>
              <a:rPr lang="ko-KR" altLang="en-US" dirty="0" smtClean="0"/>
              <a:t>함수의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동시에 전달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115616" y="3212976"/>
            <a:ext cx="4032448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전달함수</a:t>
            </a:r>
            <a:endParaRPr lang="en-US" altLang="ko-KR" sz="1200" dirty="0" smtClean="0"/>
          </a:p>
          <a:p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add(</a:t>
            </a:r>
            <a:r>
              <a:rPr lang="en-US" altLang="ko-KR" sz="1200" dirty="0" err="1"/>
              <a:t>x,y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return </a:t>
            </a:r>
            <a:r>
              <a:rPr lang="en-US" altLang="ko-KR" sz="1200" dirty="0" err="1" smtClean="0"/>
              <a:t>x+y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#</a:t>
            </a:r>
            <a:r>
              <a:rPr lang="ko-KR" altLang="en-US" sz="1200" dirty="0" smtClean="0"/>
              <a:t>함수정</a:t>
            </a:r>
            <a:r>
              <a:rPr lang="ko-KR" altLang="en-US" sz="1200" dirty="0"/>
              <a:t>의</a:t>
            </a:r>
            <a:endParaRPr lang="en-US" altLang="ko-KR" sz="1200" dirty="0"/>
          </a:p>
          <a:p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func_para_all</a:t>
            </a:r>
            <a:r>
              <a:rPr lang="en-US" altLang="ko-KR" sz="1200" dirty="0"/>
              <a:t>(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,*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, **</a:t>
            </a:r>
            <a:r>
              <a:rPr lang="en-US" altLang="ko-KR" sz="1200" dirty="0" err="1"/>
              <a:t>kargs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return 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(*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, **</a:t>
            </a:r>
            <a:r>
              <a:rPr lang="en-US" altLang="ko-KR" sz="1200" dirty="0" err="1"/>
              <a:t>kargs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</a:t>
            </a:r>
            <a:endParaRPr lang="en-US" altLang="ko-KR" sz="1200" dirty="0" smtClean="0"/>
          </a:p>
          <a:p>
            <a:r>
              <a:rPr lang="en-US" altLang="ko-KR" sz="1200" dirty="0"/>
              <a:t>#</a:t>
            </a:r>
            <a:r>
              <a:rPr lang="ko-KR" altLang="en-US" sz="1200" dirty="0" smtClean="0"/>
              <a:t>함수실행</a:t>
            </a:r>
            <a:endParaRPr lang="en-US" altLang="ko-KR" sz="1200" dirty="0"/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func_para_all</a:t>
            </a:r>
            <a:r>
              <a:rPr lang="en-US" altLang="ko-KR" sz="1200" dirty="0"/>
              <a:t>(add,5,5</a:t>
            </a:r>
            <a:r>
              <a:rPr lang="en-US" altLang="ko-KR" sz="1200" dirty="0" smtClean="0"/>
              <a:t>)  # </a:t>
            </a:r>
            <a:r>
              <a:rPr lang="ko-KR" altLang="en-US" sz="1200" dirty="0" smtClean="0"/>
              <a:t>결과값 </a:t>
            </a:r>
            <a:r>
              <a:rPr lang="en-US" altLang="ko-KR" sz="1200" dirty="0" smtClean="0"/>
              <a:t>10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8206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함수와 </a:t>
            </a:r>
            <a:r>
              <a:rPr lang="ko-KR" altLang="en-US" dirty="0" err="1"/>
              <a:t>파라미터</a:t>
            </a:r>
            <a:r>
              <a:rPr lang="ko-KR" altLang="en-US" dirty="0"/>
              <a:t> 분리하기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178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함수와 </a:t>
            </a:r>
            <a:r>
              <a:rPr lang="ko-KR" altLang="en-US" dirty="0" err="1"/>
              <a:t>파라미터</a:t>
            </a:r>
            <a:r>
              <a:rPr lang="ko-KR" altLang="en-US" dirty="0"/>
              <a:t> 분리하기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146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외부함수에 전달함수 외부함수의 내부함수에 전달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15616" y="3212976"/>
            <a:ext cx="6408712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    </a:t>
            </a:r>
            <a:r>
              <a:rPr lang="ko-KR" altLang="en-US" dirty="0" err="1" smtClean="0"/>
              <a:t>외부함수명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전달함수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</a:t>
            </a:r>
            <a:r>
              <a:rPr lang="ko-KR" altLang="en-US" dirty="0" smtClean="0"/>
              <a:t>내부함수</a:t>
            </a:r>
            <a:r>
              <a:rPr lang="en-US" altLang="ko-KR" dirty="0" smtClean="0"/>
              <a:t>( </a:t>
            </a:r>
            <a:r>
              <a:rPr lang="ko-KR" altLang="en-US" dirty="0" err="1" smtClean="0"/>
              <a:t>전달함수파라미터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return </a:t>
            </a:r>
            <a:r>
              <a:rPr lang="ko-KR" altLang="en-US" dirty="0" smtClean="0"/>
              <a:t>전달함수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전달함수 </a:t>
            </a:r>
            <a:r>
              <a:rPr lang="ko-KR" altLang="en-US" dirty="0" err="1" smtClean="0"/>
              <a:t>파라미터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return </a:t>
            </a:r>
            <a:r>
              <a:rPr lang="ko-KR" altLang="en-US" dirty="0" smtClean="0"/>
              <a:t>내부함수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전달함수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*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, **</a:t>
            </a:r>
            <a:r>
              <a:rPr lang="en-US" altLang="ko-KR" dirty="0" err="1" smtClean="0"/>
              <a:t>kargs</a:t>
            </a:r>
            <a:r>
              <a:rPr lang="ko-KR" altLang="en-US" dirty="0" smtClean="0"/>
              <a:t>로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579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함수와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분리하기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146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함수 내부에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전달함수를 별도로 만들고 함수를 </a:t>
            </a:r>
            <a:r>
              <a:rPr lang="ko-KR" altLang="en-US" dirty="0" err="1" smtClean="0"/>
              <a:t>리턴하여</a:t>
            </a:r>
            <a:r>
              <a:rPr lang="ko-KR" altLang="en-US" dirty="0" smtClean="0"/>
              <a:t> 실제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받고 전달함수를 실행</a:t>
            </a:r>
            <a:r>
              <a:rPr lang="en-US" altLang="ko-KR" dirty="0" smtClean="0"/>
              <a:t>: Closure </a:t>
            </a:r>
            <a:r>
              <a:rPr lang="ko-KR" altLang="en-US" dirty="0" smtClean="0"/>
              <a:t>환경이 구성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115616" y="3140968"/>
            <a:ext cx="6264696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#</a:t>
            </a:r>
            <a:r>
              <a:rPr lang="ko-KR" altLang="en-US" sz="1200" dirty="0" smtClean="0"/>
              <a:t>전달 함수정의</a:t>
            </a:r>
            <a:endParaRPr lang="en-US" altLang="ko-KR" sz="1200" dirty="0"/>
          </a:p>
          <a:p>
            <a:r>
              <a:rPr lang="en-US" altLang="ko-KR" sz="1200" dirty="0" err="1"/>
              <a:t>def</a:t>
            </a:r>
            <a:r>
              <a:rPr lang="en-US" altLang="ko-KR" sz="1200" dirty="0"/>
              <a:t> add(</a:t>
            </a:r>
            <a:r>
              <a:rPr lang="en-US" altLang="ko-KR" sz="1200" dirty="0" err="1"/>
              <a:t>x,y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return </a:t>
            </a:r>
            <a:r>
              <a:rPr lang="en-US" altLang="ko-KR" sz="1200" dirty="0" err="1" smtClean="0"/>
              <a:t>x+y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#</a:t>
            </a:r>
            <a:r>
              <a:rPr lang="ko-KR" altLang="en-US" sz="1200" dirty="0" smtClean="0"/>
              <a:t>함수정의</a:t>
            </a:r>
            <a:endParaRPr lang="en-US" altLang="ko-KR" sz="1200" dirty="0"/>
          </a:p>
          <a:p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func_all</a:t>
            </a:r>
            <a:r>
              <a:rPr lang="en-US" altLang="ko-KR" sz="1200" dirty="0"/>
              <a:t>(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) </a:t>
            </a:r>
            <a:r>
              <a:rPr lang="en-US" altLang="ko-KR" sz="1200" dirty="0" smtClean="0"/>
              <a:t>: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#</a:t>
            </a:r>
            <a:r>
              <a:rPr lang="ko-KR" altLang="en-US" sz="1200" dirty="0" err="1" smtClean="0"/>
              <a:t>파라미터</a:t>
            </a:r>
            <a:r>
              <a:rPr lang="ko-KR" altLang="en-US" sz="1200" dirty="0" smtClean="0"/>
              <a:t> 전달받을 함수 및 전달함수 실행</a:t>
            </a:r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wrapper(*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, **</a:t>
            </a:r>
            <a:r>
              <a:rPr lang="en-US" altLang="ko-KR" sz="1200" dirty="0" err="1"/>
              <a:t>kargs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    return 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(*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, **</a:t>
            </a:r>
            <a:r>
              <a:rPr lang="en-US" altLang="ko-KR" sz="1200" dirty="0" err="1"/>
              <a:t>kargs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smtClean="0"/>
              <a:t>#</a:t>
            </a:r>
            <a:r>
              <a:rPr lang="ko-KR" altLang="en-US" sz="1200" dirty="0" err="1" smtClean="0"/>
              <a:t>파라미터</a:t>
            </a:r>
            <a:r>
              <a:rPr lang="ko-KR" altLang="en-US" sz="1200" dirty="0" smtClean="0"/>
              <a:t> 전달 받을 함수 리턴</a:t>
            </a:r>
            <a:endParaRPr lang="en-US" altLang="ko-KR" sz="1200" dirty="0"/>
          </a:p>
          <a:p>
            <a:r>
              <a:rPr lang="en-US" altLang="ko-KR" sz="1200" dirty="0"/>
              <a:t>    return </a:t>
            </a:r>
            <a:r>
              <a:rPr lang="en-US" altLang="ko-KR" sz="1200" dirty="0" smtClean="0"/>
              <a:t>wrapper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#</a:t>
            </a:r>
            <a:r>
              <a:rPr lang="ko-KR" altLang="en-US" sz="1200" dirty="0" err="1" smtClean="0"/>
              <a:t>클로저</a:t>
            </a:r>
            <a:r>
              <a:rPr lang="ko-KR" altLang="en-US" sz="1200" dirty="0" smtClean="0"/>
              <a:t> 환경 구성됨</a:t>
            </a:r>
            <a:endParaRPr lang="en-US" altLang="ko-KR" sz="1200" dirty="0"/>
          </a:p>
          <a:p>
            <a:r>
              <a:rPr lang="en-US" altLang="ko-KR" sz="1200" dirty="0"/>
              <a:t>fa = </a:t>
            </a:r>
            <a:r>
              <a:rPr lang="en-US" altLang="ko-KR" sz="1200" dirty="0" err="1"/>
              <a:t>func_all</a:t>
            </a:r>
            <a:r>
              <a:rPr lang="en-US" altLang="ko-KR" sz="1200" dirty="0"/>
              <a:t>(add)</a:t>
            </a:r>
          </a:p>
          <a:p>
            <a:r>
              <a:rPr lang="en-US" altLang="ko-KR" sz="1200" dirty="0"/>
              <a:t>print fa(5,5)</a:t>
            </a:r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fa.func_closure</a:t>
            </a:r>
            <a:r>
              <a:rPr lang="en-US" altLang="ko-KR" sz="1200" dirty="0"/>
              <a:t>[0].</a:t>
            </a:r>
            <a:r>
              <a:rPr lang="en-US" altLang="ko-KR" sz="1200" dirty="0" err="1" smtClean="0"/>
              <a:t>cell_contents</a:t>
            </a:r>
            <a:r>
              <a:rPr lang="en-US" altLang="ko-KR" sz="1200" dirty="0"/>
              <a:t> # &lt;function add at 0x104E5670&gt;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9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함수 실행 체인 만들기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3555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 체인이란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146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함수의 결과값으로 함수를 전달해서 연속해서 함수를 처리할 수 있는 구조 </a:t>
            </a:r>
            <a:r>
              <a:rPr lang="en-US" altLang="ko-KR" dirty="0" smtClean="0">
                <a:sym typeface="Wingdings" panose="05000000000000000000" pitchFamily="2" charset="2"/>
              </a:rPr>
              <a:t> bubbling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1115616" y="3163766"/>
            <a:ext cx="6768752" cy="3001538"/>
            <a:chOff x="1115616" y="2880752"/>
            <a:chExt cx="7488832" cy="3284552"/>
          </a:xfrm>
        </p:grpSpPr>
        <p:sp>
          <p:nvSpPr>
            <p:cNvPr id="4" name="직사각형 3"/>
            <p:cNvSpPr/>
            <p:nvPr/>
          </p:nvSpPr>
          <p:spPr>
            <a:xfrm>
              <a:off x="1115616" y="3573016"/>
              <a:ext cx="1512168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함수</a:t>
              </a:r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059832" y="3573016"/>
              <a:ext cx="1512168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함수</a:t>
              </a:r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300192" y="3573016"/>
              <a:ext cx="1512168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함수</a:t>
              </a:r>
              <a:r>
                <a:rPr lang="en-US" altLang="ko-KR" dirty="0" smtClean="0"/>
                <a:t>N</a:t>
              </a:r>
              <a:endParaRPr lang="ko-KR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0032" y="3573016"/>
              <a:ext cx="12961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smtClean="0"/>
                <a:t>……</a:t>
              </a:r>
              <a:endParaRPr lang="ko-KR" altLang="en-US" sz="32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372200" y="5301208"/>
              <a:ext cx="1512168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전달함수</a:t>
              </a:r>
              <a:endParaRPr lang="ko-KR" altLang="en-US"/>
            </a:p>
          </p:txBody>
        </p:sp>
        <p:sp>
          <p:nvSpPr>
            <p:cNvPr id="8" name="오른쪽 화살표 7"/>
            <p:cNvSpPr/>
            <p:nvPr/>
          </p:nvSpPr>
          <p:spPr>
            <a:xfrm rot="16200000">
              <a:off x="6824820" y="4642276"/>
              <a:ext cx="606928" cy="484632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524328" y="4653758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파라미터로</a:t>
              </a:r>
              <a:r>
                <a:rPr lang="ko-KR" altLang="en-US" sz="1200" dirty="0" smtClean="0"/>
                <a:t> 함수 전달</a:t>
              </a:r>
              <a:endParaRPr lang="ko-KR" altLang="en-US" sz="1200" dirty="0"/>
            </a:p>
          </p:txBody>
        </p:sp>
        <p:sp>
          <p:nvSpPr>
            <p:cNvPr id="12" name="위로 구부러진 화살표 11"/>
            <p:cNvSpPr/>
            <p:nvPr/>
          </p:nvSpPr>
          <p:spPr>
            <a:xfrm rot="10800000">
              <a:off x="5548100" y="2880753"/>
              <a:ext cx="1216152" cy="566026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위로 구부러진 화살표 12"/>
            <p:cNvSpPr/>
            <p:nvPr/>
          </p:nvSpPr>
          <p:spPr>
            <a:xfrm rot="10800000">
              <a:off x="4067944" y="2880753"/>
              <a:ext cx="1216152" cy="566026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위로 구부러진 화살표 13"/>
            <p:cNvSpPr/>
            <p:nvPr/>
          </p:nvSpPr>
          <p:spPr>
            <a:xfrm rot="10800000">
              <a:off x="2123728" y="2880752"/>
              <a:ext cx="1216152" cy="566026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위로 굽은 화살표 14"/>
            <p:cNvSpPr/>
            <p:nvPr/>
          </p:nvSpPr>
          <p:spPr>
            <a:xfrm rot="5400000">
              <a:off x="3096402" y="3248415"/>
              <a:ext cx="1583043" cy="4248472"/>
            </a:xfrm>
            <a:prstGeom prst="bentUpArrow">
              <a:avLst>
                <a:gd name="adj1" fmla="val 13375"/>
                <a:gd name="adj2" fmla="val 15275"/>
                <a:gd name="adj3" fmla="val 1792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49263" y="5372651"/>
              <a:ext cx="17812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/>
                <a:t>전달함수 실행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1772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 체인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146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실제 실행될 함수 </a:t>
            </a:r>
            <a:r>
              <a:rPr lang="ko-KR" altLang="en-US" dirty="0" err="1" smtClean="0"/>
              <a:t>처리전에</a:t>
            </a:r>
            <a:r>
              <a:rPr lang="ko-KR" altLang="en-US" dirty="0" smtClean="0"/>
              <a:t> 다른 함수를 통해 공통적인 기능이나 점검사항을 처리하기 위해 연속적으로 함수를 처리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115616" y="3140968"/>
            <a:ext cx="432048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#</a:t>
            </a:r>
            <a:r>
              <a:rPr lang="ko-KR" altLang="en-US" sz="1200" dirty="0" smtClean="0"/>
              <a:t>함수 전달함수</a:t>
            </a:r>
            <a:endParaRPr lang="en-US" altLang="ko-KR" sz="1200" dirty="0"/>
          </a:p>
          <a:p>
            <a:r>
              <a:rPr lang="en-US" altLang="ko-KR" sz="1200" dirty="0" err="1"/>
              <a:t>def</a:t>
            </a:r>
            <a:r>
              <a:rPr lang="en-US" altLang="ko-KR" sz="1200" dirty="0"/>
              <a:t> A(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return </a:t>
            </a:r>
            <a:r>
              <a:rPr lang="en-US" altLang="ko-KR" sz="1200" dirty="0" err="1"/>
              <a:t>func</a:t>
            </a:r>
            <a:endParaRPr lang="en-US" altLang="ko-KR" sz="1200" dirty="0"/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 err="1"/>
              <a:t>def</a:t>
            </a:r>
            <a:r>
              <a:rPr lang="en-US" altLang="ko-KR" sz="1200" dirty="0"/>
              <a:t> B(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return </a:t>
            </a:r>
            <a:r>
              <a:rPr lang="en-US" altLang="ko-KR" sz="1200" dirty="0" err="1"/>
              <a:t>func</a:t>
            </a:r>
            <a:endParaRPr lang="en-US" altLang="ko-KR" sz="1200" dirty="0"/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 err="1"/>
              <a:t>def</a:t>
            </a:r>
            <a:r>
              <a:rPr lang="en-US" altLang="ko-KR" sz="1200" dirty="0"/>
              <a:t> C(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return </a:t>
            </a:r>
            <a:r>
              <a:rPr lang="en-US" altLang="ko-KR" sz="1200" dirty="0" err="1" smtClean="0"/>
              <a:t>func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#</a:t>
            </a:r>
            <a:r>
              <a:rPr lang="ko-KR" altLang="en-US" sz="1200" dirty="0" smtClean="0"/>
              <a:t>실행함수</a:t>
            </a:r>
            <a:r>
              <a:rPr lang="en-US" altLang="ko-KR" sz="1200" dirty="0" smtClean="0"/>
              <a:t>    </a:t>
            </a:r>
            <a:endParaRPr lang="en-US" altLang="ko-KR" sz="1200" dirty="0"/>
          </a:p>
          <a:p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exec_f</a:t>
            </a:r>
            <a:r>
              <a:rPr lang="en-US" altLang="ko-KR" sz="1200" dirty="0"/>
              <a:t>(</a:t>
            </a:r>
            <a:r>
              <a:rPr lang="en-US" altLang="ko-KR" sz="1200" dirty="0" err="1"/>
              <a:t>x,y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return </a:t>
            </a:r>
            <a:r>
              <a:rPr lang="en-US" altLang="ko-KR" sz="1200" dirty="0" err="1"/>
              <a:t>x+y</a:t>
            </a:r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/>
              <a:t>print A(B(C(</a:t>
            </a:r>
            <a:r>
              <a:rPr lang="en-US" altLang="ko-KR" sz="1200" dirty="0" err="1"/>
              <a:t>exec_f</a:t>
            </a:r>
            <a:r>
              <a:rPr lang="en-US" altLang="ko-KR" sz="1200" dirty="0" smtClean="0"/>
              <a:t>)))  == </a:t>
            </a:r>
            <a:r>
              <a:rPr lang="en-US" altLang="ko-KR" sz="1200" dirty="0" err="1" smtClean="0"/>
              <a:t>exec_f</a:t>
            </a:r>
            <a:r>
              <a:rPr lang="en-US" altLang="ko-KR" sz="1200" dirty="0"/>
              <a:t>   </a:t>
            </a:r>
            <a:r>
              <a:rPr lang="en-US" altLang="ko-KR" sz="1200" dirty="0" smtClean="0"/>
              <a:t> # </a:t>
            </a:r>
            <a:r>
              <a:rPr lang="ko-KR" altLang="en-US" sz="1200" dirty="0" smtClean="0"/>
              <a:t>결과값 </a:t>
            </a:r>
            <a:r>
              <a:rPr lang="en-US" altLang="ko-KR" sz="1200" dirty="0" smtClean="0"/>
              <a:t>True</a:t>
            </a:r>
            <a:endParaRPr lang="en-US" altLang="ko-KR" sz="1200" dirty="0"/>
          </a:p>
          <a:p>
            <a:r>
              <a:rPr lang="en-US" altLang="ko-KR" sz="1200" dirty="0"/>
              <a:t>print A(B(C(</a:t>
            </a:r>
            <a:r>
              <a:rPr lang="en-US" altLang="ko-KR" sz="1200" dirty="0" err="1"/>
              <a:t>exec_f</a:t>
            </a:r>
            <a:r>
              <a:rPr lang="en-US" altLang="ko-KR" sz="1200" dirty="0"/>
              <a:t>)))(5,6</a:t>
            </a:r>
            <a:r>
              <a:rPr lang="en-US" altLang="ko-KR" sz="1200" dirty="0" smtClean="0"/>
              <a:t>)               # </a:t>
            </a:r>
            <a:r>
              <a:rPr lang="ko-KR" altLang="en-US" sz="1200" dirty="0" smtClean="0"/>
              <a:t>결과값 </a:t>
            </a:r>
            <a:r>
              <a:rPr lang="en-US" altLang="ko-KR" sz="1200" dirty="0" smtClean="0"/>
              <a:t>: 11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245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err="1" smtClean="0"/>
              <a:t>데코레이터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9815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함수명</a:t>
            </a:r>
            <a:r>
              <a:rPr lang="ko-KR" altLang="en-US" dirty="0" smtClean="0"/>
              <a:t> 검색 방법</a:t>
            </a:r>
            <a:endParaRPr lang="ko-KR" altLang="en-US" dirty="0"/>
          </a:p>
        </p:txBody>
      </p:sp>
      <p:grpSp>
        <p:nvGrpSpPr>
          <p:cNvPr id="40" name="그룹 39"/>
          <p:cNvGrpSpPr/>
          <p:nvPr/>
        </p:nvGrpSpPr>
        <p:grpSpPr>
          <a:xfrm>
            <a:off x="1115616" y="2958599"/>
            <a:ext cx="6984776" cy="3350721"/>
            <a:chOff x="1259632" y="2204864"/>
            <a:chExt cx="6984776" cy="3888432"/>
          </a:xfrm>
        </p:grpSpPr>
        <p:sp>
          <p:nvSpPr>
            <p:cNvPr id="25" name="오른쪽 화살표 24"/>
            <p:cNvSpPr/>
            <p:nvPr/>
          </p:nvSpPr>
          <p:spPr>
            <a:xfrm rot="16200000">
              <a:off x="6425900" y="3184022"/>
              <a:ext cx="1712223" cy="484632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516216" y="4417367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 </a:t>
              </a:r>
              <a:r>
                <a:rPr lang="ko-KR" altLang="en-US" sz="1400" dirty="0" err="1" smtClean="0"/>
                <a:t>함수명으로</a:t>
              </a:r>
              <a:r>
                <a:rPr lang="ko-KR" altLang="en-US" sz="1400" dirty="0" smtClean="0"/>
                <a:t> 검색</a:t>
              </a:r>
              <a:endParaRPr lang="ko-KR" altLang="en-US" sz="1400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4179441" y="4282450"/>
              <a:ext cx="1516040" cy="7307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함수</a:t>
              </a:r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183712" y="3218571"/>
              <a:ext cx="1516040" cy="7307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함수</a:t>
              </a:r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183712" y="2204864"/>
              <a:ext cx="1516040" cy="7307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함수</a:t>
              </a:r>
              <a:r>
                <a:rPr lang="en-US" altLang="ko-KR" dirty="0"/>
                <a:t>0</a:t>
              </a:r>
              <a:endParaRPr lang="ko-KR" altLang="en-US" dirty="0"/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2789738" y="4129078"/>
              <a:ext cx="4105942" cy="0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2789738" y="3036956"/>
              <a:ext cx="4105942" cy="0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663401" y="2475835"/>
              <a:ext cx="1389704" cy="266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Built-in</a:t>
              </a:r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647208" y="3470485"/>
              <a:ext cx="1389704" cy="266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Global</a:t>
              </a:r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180927" y="5362570"/>
              <a:ext cx="1516040" cy="7307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함수</a:t>
              </a:r>
              <a:r>
                <a:rPr lang="en-US" altLang="ko-KR" dirty="0"/>
                <a:t>3</a:t>
              </a:r>
              <a:endParaRPr lang="ko-KR" altLang="en-US" dirty="0"/>
            </a:p>
          </p:txBody>
        </p:sp>
        <p:cxnSp>
          <p:nvCxnSpPr>
            <p:cNvPr id="34" name="직선 연결선 33"/>
            <p:cNvCxnSpPr/>
            <p:nvPr/>
          </p:nvCxnSpPr>
          <p:spPr>
            <a:xfrm>
              <a:off x="2791224" y="5209198"/>
              <a:ext cx="4105942" cy="0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647208" y="5594563"/>
              <a:ext cx="1389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Local</a:t>
              </a:r>
              <a:endParaRPr lang="ko-KR" altLang="en-US" dirty="0"/>
            </a:p>
          </p:txBody>
        </p:sp>
        <p:sp>
          <p:nvSpPr>
            <p:cNvPr id="16" name="왼쪽 중괄호 15"/>
            <p:cNvSpPr/>
            <p:nvPr/>
          </p:nvSpPr>
          <p:spPr>
            <a:xfrm>
              <a:off x="2431184" y="2464893"/>
              <a:ext cx="216024" cy="148440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259632" y="3073725"/>
              <a:ext cx="1171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외부함</a:t>
              </a:r>
              <a:r>
                <a:rPr lang="ko-KR" altLang="en-US"/>
                <a:t>수</a:t>
              </a:r>
              <a:endParaRPr lang="ko-KR" alt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259632" y="5543267"/>
              <a:ext cx="1171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내</a:t>
              </a:r>
              <a:r>
                <a:rPr lang="ko-KR" altLang="en-US" dirty="0" smtClean="0"/>
                <a:t>부함수</a:t>
              </a:r>
              <a:endParaRPr lang="ko-KR" altLang="en-US" dirty="0"/>
            </a:p>
          </p:txBody>
        </p:sp>
        <p:sp>
          <p:nvSpPr>
            <p:cNvPr id="38" name="오른쪽 화살표 37"/>
            <p:cNvSpPr/>
            <p:nvPr/>
          </p:nvSpPr>
          <p:spPr>
            <a:xfrm rot="5400000">
              <a:off x="6724288" y="5112560"/>
              <a:ext cx="1115447" cy="484632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함수명은</a:t>
            </a:r>
            <a:r>
              <a:rPr lang="ko-KR" altLang="en-US" dirty="0" smtClean="0"/>
              <a:t> 하나의 변수처럼 인식하므로 변수</a:t>
            </a:r>
            <a:r>
              <a:rPr lang="en-US" altLang="ko-KR" dirty="0" smtClean="0"/>
              <a:t>scope </a:t>
            </a:r>
            <a:r>
              <a:rPr lang="ko-KR" altLang="en-US" dirty="0" smtClean="0"/>
              <a:t>검색 방법에 따라 찾음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400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Decorator </a:t>
            </a:r>
            <a:r>
              <a:rPr lang="ko-KR" altLang="en-US" dirty="0" smtClean="0"/>
              <a:t>문</a:t>
            </a:r>
            <a:r>
              <a:rPr lang="ko-KR" altLang="en-US" dirty="0"/>
              <a:t>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60348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 smtClean="0"/>
              <a:t>함수정의에서 연결된 </a:t>
            </a:r>
            <a:r>
              <a:rPr lang="ko-KR" altLang="en-US" dirty="0" smtClean="0"/>
              <a:t>함수에 대해 정의하고 </a:t>
            </a:r>
            <a:r>
              <a:rPr lang="ko-KR" altLang="en-US" dirty="0" err="1" smtClean="0"/>
              <a:t>데코레이션으로</a:t>
            </a:r>
            <a:r>
              <a:rPr lang="ko-KR" altLang="en-US" dirty="0" smtClean="0"/>
              <a:t> 연결하고 전달함수만을 실제 실행하면 자동으로 연계되어 실행됨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131840" y="3429000"/>
            <a:ext cx="4464496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@</a:t>
            </a:r>
            <a:r>
              <a:rPr lang="ko-KR" altLang="en-US" dirty="0" err="1" smtClean="0"/>
              <a:t>함수명</a:t>
            </a:r>
            <a:r>
              <a:rPr lang="en-US" altLang="ko-KR" dirty="0" smtClean="0"/>
              <a:t>[(</a:t>
            </a:r>
            <a:r>
              <a:rPr lang="ko-KR" altLang="en-US" dirty="0" err="1" smtClean="0"/>
              <a:t>함수파라미터</a:t>
            </a:r>
            <a:r>
              <a:rPr lang="en-US" altLang="ko-KR" dirty="0" smtClean="0"/>
              <a:t>)]</a:t>
            </a:r>
          </a:p>
          <a:p>
            <a:r>
              <a:rPr lang="en-US" altLang="ko-KR" dirty="0" err="1"/>
              <a:t>d</a:t>
            </a:r>
            <a:r>
              <a:rPr lang="en-US" altLang="ko-KR" dirty="0" err="1" smtClean="0"/>
              <a:t>ef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전달함수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전달함수파라미터</a:t>
            </a:r>
            <a:r>
              <a:rPr lang="en-US" altLang="ko-KR" dirty="0" smtClean="0"/>
              <a:t>) :</a:t>
            </a:r>
          </a:p>
          <a:p>
            <a:r>
              <a:rPr lang="ko-KR" altLang="en-US" dirty="0" smtClean="0"/>
              <a:t>     실행구문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138737" y="4941168"/>
            <a:ext cx="4464496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전달함수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전달함수파라미터</a:t>
            </a:r>
            <a:r>
              <a:rPr lang="en-US" altLang="ko-KR" dirty="0" smtClean="0"/>
              <a:t>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6718" y="389240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함수 정의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46718" y="540457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함수 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59093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인자값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전달시</a:t>
            </a:r>
            <a:r>
              <a:rPr lang="ko-KR" altLang="en-US" dirty="0" smtClean="0"/>
              <a:t> 이슈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함수에 대한 정보</a:t>
            </a:r>
            <a:r>
              <a:rPr lang="en-US" altLang="ko-KR" dirty="0" smtClean="0"/>
              <a:t>(__doc__/__name__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사라지는 이슈가 발생해서 </a:t>
            </a:r>
            <a:r>
              <a:rPr lang="en-US" altLang="ko-KR" dirty="0" err="1" smtClean="0"/>
              <a:t>functools.wraps</a:t>
            </a:r>
            <a:r>
              <a:rPr lang="ko-KR" altLang="en-US" dirty="0" smtClean="0"/>
              <a:t>를 사용해서 처리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115616" y="3068960"/>
            <a:ext cx="4032448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/>
          </a:p>
          <a:p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func_para</a:t>
            </a:r>
            <a:r>
              <a:rPr lang="en-US" altLang="ko-KR" sz="1200" dirty="0"/>
              <a:t>(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print 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.__doc__</a:t>
            </a:r>
          </a:p>
          <a:p>
            <a:r>
              <a:rPr lang="en-US" altLang="ko-KR" sz="1200" dirty="0"/>
              <a:t>    print 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.__name__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wrapper(*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, **</a:t>
            </a:r>
            <a:r>
              <a:rPr lang="en-US" altLang="ko-KR" sz="1200" dirty="0" err="1"/>
              <a:t>kargs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    print " wrapper ",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.__doc__</a:t>
            </a:r>
          </a:p>
          <a:p>
            <a:r>
              <a:rPr lang="en-US" altLang="ko-KR" sz="1200" dirty="0"/>
              <a:t>        print " wrapper ",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.__name__</a:t>
            </a:r>
          </a:p>
          <a:p>
            <a:r>
              <a:rPr lang="en-US" altLang="ko-KR" sz="1200" dirty="0"/>
              <a:t>        return 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(*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, **</a:t>
            </a:r>
            <a:r>
              <a:rPr lang="en-US" altLang="ko-KR" sz="1200" dirty="0" err="1"/>
              <a:t>kargs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 return </a:t>
            </a:r>
            <a:r>
              <a:rPr lang="en-US" altLang="ko-KR" sz="1200" dirty="0" smtClean="0"/>
              <a:t>wrapper</a:t>
            </a:r>
          </a:p>
          <a:p>
            <a:endParaRPr lang="en-US" altLang="ko-KR" sz="1200" dirty="0"/>
          </a:p>
          <a:p>
            <a:r>
              <a:rPr lang="en-US" altLang="ko-KR" sz="1200" dirty="0"/>
              <a:t>@</a:t>
            </a:r>
            <a:r>
              <a:rPr lang="en-US" altLang="ko-KR" sz="1200" dirty="0" err="1"/>
              <a:t>func_para</a:t>
            </a:r>
            <a:r>
              <a:rPr lang="en-US" altLang="ko-KR" sz="1200" dirty="0"/>
              <a:t>  </a:t>
            </a:r>
          </a:p>
          <a:p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() :</a:t>
            </a:r>
          </a:p>
          <a:p>
            <a:r>
              <a:rPr lang="en-US" altLang="ko-KR" sz="1200" dirty="0"/>
              <a:t>    """ doc  """</a:t>
            </a:r>
          </a:p>
          <a:p>
            <a:r>
              <a:rPr lang="en-US" altLang="ko-KR" sz="1200" dirty="0"/>
              <a:t>    print(" </a:t>
            </a:r>
            <a:r>
              <a:rPr lang="en-US" altLang="ko-KR" sz="1200" dirty="0" err="1"/>
              <a:t>tranfer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 ")</a:t>
            </a:r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/>
              <a:t>#</a:t>
            </a:r>
            <a:r>
              <a:rPr lang="en-US" altLang="ko-KR" sz="1200" dirty="0" err="1"/>
              <a:t>func_para</a:t>
            </a:r>
            <a:r>
              <a:rPr lang="en-US" altLang="ko-KR" sz="1200" dirty="0"/>
              <a:t>(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 err="1"/>
              <a:t>tr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/>
              <a:t>print "</a:t>
            </a:r>
            <a:r>
              <a:rPr lang="en-US" altLang="ko-KR" sz="1200" dirty="0" err="1"/>
              <a:t>xxxx</a:t>
            </a:r>
            <a:r>
              <a:rPr lang="en-US" altLang="ko-KR" sz="1200" dirty="0"/>
              <a:t> ", 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.__doc__</a:t>
            </a:r>
            <a:endParaRPr lang="en-US" altLang="ko-KR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4365104"/>
            <a:ext cx="30243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함수 내부에서는  인식되지만</a:t>
            </a:r>
            <a:endParaRPr lang="en-US" altLang="ko-KR" dirty="0" smtClean="0"/>
          </a:p>
          <a:p>
            <a:r>
              <a:rPr lang="en-US" altLang="ko-KR" dirty="0"/>
              <a:t> wrapper   doc  </a:t>
            </a:r>
          </a:p>
          <a:p>
            <a:r>
              <a:rPr lang="en-US" altLang="ko-KR" dirty="0"/>
              <a:t> wrapper  </a:t>
            </a:r>
            <a:r>
              <a:rPr lang="en-US" altLang="ko-KR" dirty="0" err="1"/>
              <a:t>tr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함수 외부에서 </a:t>
            </a:r>
            <a:r>
              <a:rPr lang="en-US" altLang="ko-KR" dirty="0" err="1" smtClean="0"/>
              <a:t>tr</a:t>
            </a:r>
            <a:r>
              <a:rPr lang="en-US" altLang="ko-KR" dirty="0" smtClean="0"/>
              <a:t>.__doc__</a:t>
            </a:r>
            <a:r>
              <a:rPr lang="ko-KR" altLang="en-US" dirty="0" smtClean="0"/>
              <a:t>를 보면 </a:t>
            </a:r>
            <a:r>
              <a:rPr lang="en-US" altLang="ko-KR" dirty="0" smtClean="0"/>
              <a:t>None</a:t>
            </a:r>
            <a:r>
              <a:rPr lang="ko-KR" altLang="en-US" dirty="0" smtClean="0"/>
              <a:t>으로 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622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functoois.wraps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180727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err="1" smtClean="0"/>
              <a:t>functoois.wraps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@wraps(</a:t>
            </a:r>
            <a:r>
              <a:rPr lang="en-US" altLang="ko-KR" dirty="0" err="1" smtClean="0"/>
              <a:t>func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데코레이션해서</a:t>
            </a:r>
            <a:r>
              <a:rPr lang="ko-KR" altLang="en-US" dirty="0" smtClean="0"/>
              <a:t> 처리 하면 </a:t>
            </a:r>
            <a:r>
              <a:rPr lang="ko-KR" altLang="en-US" dirty="0" err="1" smtClean="0"/>
              <a:t>데코레이션</a:t>
            </a:r>
            <a:r>
              <a:rPr lang="ko-KR" altLang="en-US" dirty="0" smtClean="0"/>
              <a:t> 실행 후에서 함수 정보 유지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15616" y="3068960"/>
            <a:ext cx="4032448" cy="3528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/>
          </a:p>
          <a:p>
            <a:r>
              <a:rPr lang="en-US" altLang="ko-KR" sz="1200" dirty="0"/>
              <a:t>from </a:t>
            </a:r>
            <a:r>
              <a:rPr lang="en-US" altLang="ko-KR" sz="1200" dirty="0" err="1"/>
              <a:t>functools</a:t>
            </a:r>
            <a:r>
              <a:rPr lang="en-US" altLang="ko-KR" sz="1200" dirty="0"/>
              <a:t> import wraps</a:t>
            </a:r>
          </a:p>
          <a:p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func_para</a:t>
            </a:r>
            <a:r>
              <a:rPr lang="en-US" altLang="ko-KR" sz="1200" dirty="0"/>
              <a:t>(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print 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.__doc__</a:t>
            </a:r>
          </a:p>
          <a:p>
            <a:r>
              <a:rPr lang="en-US" altLang="ko-KR" sz="1200" dirty="0"/>
              <a:t>    print 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.__name__</a:t>
            </a:r>
          </a:p>
          <a:p>
            <a:r>
              <a:rPr lang="en-US" altLang="ko-KR" sz="1200" dirty="0"/>
              <a:t>    @wraps(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wrapper(*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, **</a:t>
            </a:r>
            <a:r>
              <a:rPr lang="en-US" altLang="ko-KR" sz="1200" dirty="0" err="1"/>
              <a:t>kargs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    print " wrapper ",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.__doc__</a:t>
            </a:r>
          </a:p>
          <a:p>
            <a:r>
              <a:rPr lang="en-US" altLang="ko-KR" sz="1200" dirty="0"/>
              <a:t>        print " wrapper ",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.__name__</a:t>
            </a:r>
          </a:p>
          <a:p>
            <a:r>
              <a:rPr lang="en-US" altLang="ko-KR" sz="1200" dirty="0"/>
              <a:t>        return 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(*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, **</a:t>
            </a:r>
            <a:r>
              <a:rPr lang="en-US" altLang="ko-KR" sz="1200" dirty="0" err="1"/>
              <a:t>kargs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 return wrapper</a:t>
            </a:r>
          </a:p>
          <a:p>
            <a:r>
              <a:rPr lang="en-US" altLang="ko-KR" sz="1200" dirty="0"/>
              <a:t>@</a:t>
            </a:r>
            <a:r>
              <a:rPr lang="en-US" altLang="ko-KR" sz="1200" dirty="0" err="1"/>
              <a:t>func_para</a:t>
            </a:r>
            <a:r>
              <a:rPr lang="en-US" altLang="ko-KR" sz="1200" dirty="0"/>
              <a:t>  </a:t>
            </a:r>
          </a:p>
          <a:p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() :</a:t>
            </a:r>
          </a:p>
          <a:p>
            <a:r>
              <a:rPr lang="en-US" altLang="ko-KR" sz="1200" dirty="0"/>
              <a:t>    """ doc  """</a:t>
            </a:r>
          </a:p>
          <a:p>
            <a:r>
              <a:rPr lang="en-US" altLang="ko-KR" sz="1200" dirty="0"/>
              <a:t>    print(" </a:t>
            </a:r>
            <a:r>
              <a:rPr lang="en-US" altLang="ko-KR" sz="1200" dirty="0" err="1"/>
              <a:t>tranfer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 ")</a:t>
            </a:r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/>
              <a:t>#</a:t>
            </a:r>
            <a:r>
              <a:rPr lang="en-US" altLang="ko-KR" sz="1200" dirty="0" err="1"/>
              <a:t>func_para</a:t>
            </a:r>
            <a:r>
              <a:rPr lang="en-US" altLang="ko-KR" sz="1200" dirty="0"/>
              <a:t>(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 err="1"/>
              <a:t>tr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/>
              <a:t>print "</a:t>
            </a:r>
            <a:r>
              <a:rPr lang="en-US" altLang="ko-KR" sz="1200" dirty="0" err="1"/>
              <a:t>xxxx</a:t>
            </a:r>
            <a:r>
              <a:rPr lang="en-US" altLang="ko-KR" sz="1200" dirty="0"/>
              <a:t> ", 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.__doc__, 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.__name__</a:t>
            </a:r>
            <a:endParaRPr lang="en-US" altLang="ko-KR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5580112" y="4365104"/>
            <a:ext cx="30243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함수 내부에서는  인식되지만</a:t>
            </a:r>
            <a:endParaRPr lang="en-US" altLang="ko-KR" dirty="0" smtClean="0"/>
          </a:p>
          <a:p>
            <a:r>
              <a:rPr lang="en-US" altLang="ko-KR" dirty="0"/>
              <a:t> wrapper   doc  </a:t>
            </a:r>
          </a:p>
          <a:p>
            <a:r>
              <a:rPr lang="en-US" altLang="ko-KR" dirty="0"/>
              <a:t> wrapper  </a:t>
            </a:r>
            <a:r>
              <a:rPr lang="en-US" altLang="ko-KR" dirty="0" err="1"/>
              <a:t>tr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함수 외부에서 </a:t>
            </a:r>
            <a:r>
              <a:rPr lang="en-US" altLang="ko-KR" dirty="0" err="1"/>
              <a:t>xxxx</a:t>
            </a:r>
            <a:r>
              <a:rPr lang="en-US" altLang="ko-KR" dirty="0"/>
              <a:t>   doc   </a:t>
            </a:r>
            <a:r>
              <a:rPr lang="en-US" altLang="ko-KR" dirty="0" err="1" smtClean="0"/>
              <a:t>tr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함수정보가 유지</a:t>
            </a:r>
            <a:endParaRPr lang="en-US" altLang="ko-KR" dirty="0" err="1" smtClean="0"/>
          </a:p>
        </p:txBody>
      </p:sp>
    </p:spTree>
    <p:extLst>
      <p:ext uri="{BB962C8B-B14F-4D97-AF65-F5344CB8AC3E}">
        <p14:creationId xmlns:p14="http://schemas.microsoft.com/office/powerpoint/2010/main" val="13809269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Decorator </a:t>
            </a:r>
            <a:r>
              <a:rPr lang="ko-KR" altLang="en-US" dirty="0" smtClean="0"/>
              <a:t>처리 흐름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603485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Decorator </a:t>
            </a:r>
            <a:r>
              <a:rPr lang="ko-KR" altLang="en-US" dirty="0" smtClean="0"/>
              <a:t>함수 내부에 내부함수를 정의해서 </a:t>
            </a:r>
            <a:r>
              <a:rPr lang="ko-KR" altLang="en-US" dirty="0" err="1" smtClean="0"/>
              <a:t>파라미터로</a:t>
            </a:r>
            <a:r>
              <a:rPr lang="ko-KR" altLang="en-US" dirty="0" smtClean="0"/>
              <a:t> 받은 함수를 </a:t>
            </a:r>
            <a:r>
              <a:rPr lang="en-US" altLang="ko-KR" dirty="0" smtClean="0"/>
              <a:t>wrapping</a:t>
            </a:r>
            <a:r>
              <a:rPr lang="ko-KR" altLang="en-US" dirty="0" smtClean="0"/>
              <a:t>하여 리턴 처리하고 최종으로 전달함수를 실행 </a:t>
            </a:r>
            <a:endParaRPr lang="en-US" altLang="ko-KR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Chain</a:t>
            </a:r>
            <a:r>
              <a:rPr lang="ko-KR" altLang="en-US" dirty="0"/>
              <a:t>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버블링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971600" y="4300599"/>
            <a:ext cx="7128792" cy="1460288"/>
            <a:chOff x="683568" y="3610136"/>
            <a:chExt cx="7776864" cy="1460288"/>
          </a:xfrm>
        </p:grpSpPr>
        <p:sp>
          <p:nvSpPr>
            <p:cNvPr id="11" name="직사각형 10"/>
            <p:cNvSpPr/>
            <p:nvPr/>
          </p:nvSpPr>
          <p:spPr>
            <a:xfrm>
              <a:off x="2915816" y="3610136"/>
              <a:ext cx="1275262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함수 </a:t>
              </a:r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050493" y="3610136"/>
              <a:ext cx="1275262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함수 </a:t>
              </a:r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185170" y="3610136"/>
              <a:ext cx="1275262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함수 </a:t>
              </a:r>
              <a:r>
                <a:rPr lang="en-US" altLang="ko-KR" dirty="0" smtClean="0"/>
                <a:t>3</a:t>
              </a:r>
            </a:p>
            <a:p>
              <a:pPr algn="ctr"/>
              <a:r>
                <a:rPr lang="en-US" altLang="ko-KR" dirty="0" smtClean="0"/>
                <a:t>(</a:t>
              </a:r>
              <a:r>
                <a:rPr lang="ko-KR" altLang="en-US" dirty="0" smtClean="0"/>
                <a:t>전</a:t>
              </a:r>
              <a:r>
                <a:rPr lang="ko-KR" altLang="en-US" dirty="0"/>
                <a:t>달</a:t>
              </a:r>
              <a:r>
                <a:rPr lang="ko-KR" altLang="en-US" dirty="0" smtClean="0"/>
                <a:t>함수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  <p:cxnSp>
          <p:nvCxnSpPr>
            <p:cNvPr id="25" name="직선 화살표 연결선 24"/>
            <p:cNvCxnSpPr>
              <a:stCxn id="16" idx="3"/>
              <a:endCxn id="19" idx="1"/>
            </p:cNvCxnSpPr>
            <p:nvPr/>
          </p:nvCxnSpPr>
          <p:spPr>
            <a:xfrm>
              <a:off x="6325755" y="4150196"/>
              <a:ext cx="85941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169788" y="4793425"/>
              <a:ext cx="1155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함수</a:t>
              </a:r>
              <a:r>
                <a:rPr lang="en-US" altLang="ko-KR" sz="1200" dirty="0" smtClean="0"/>
                <a:t>2(</a:t>
              </a:r>
              <a:r>
                <a:rPr lang="ko-KR" altLang="en-US" sz="1200" dirty="0" smtClean="0"/>
                <a:t>함수</a:t>
              </a:r>
              <a:r>
                <a:rPr lang="en-US" altLang="ko-KR" sz="1200" dirty="0" smtClean="0"/>
                <a:t>3)</a:t>
              </a:r>
              <a:endParaRPr lang="ko-KR" altLang="en-US" sz="1200" dirty="0"/>
            </a:p>
          </p:txBody>
        </p:sp>
        <p:cxnSp>
          <p:nvCxnSpPr>
            <p:cNvPr id="29" name="직선 화살표 연결선 28"/>
            <p:cNvCxnSpPr>
              <a:stCxn id="16" idx="1"/>
              <a:endCxn id="11" idx="3"/>
            </p:cNvCxnSpPr>
            <p:nvPr/>
          </p:nvCxnSpPr>
          <p:spPr>
            <a:xfrm flipH="1">
              <a:off x="4191078" y="4150196"/>
              <a:ext cx="85941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직사각형 30"/>
            <p:cNvSpPr/>
            <p:nvPr/>
          </p:nvSpPr>
          <p:spPr>
            <a:xfrm>
              <a:off x="683568" y="3610136"/>
              <a:ext cx="1275262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함수 </a:t>
              </a:r>
              <a:r>
                <a:rPr lang="en-US" altLang="ko-KR" dirty="0" smtClean="0"/>
                <a:t>3</a:t>
              </a:r>
            </a:p>
            <a:p>
              <a:pPr algn="ctr"/>
              <a:r>
                <a:rPr lang="ko-KR" altLang="en-US" dirty="0" smtClean="0"/>
                <a:t>실행</a:t>
              </a:r>
              <a:endParaRPr lang="ko-KR" altLang="en-US" dirty="0"/>
            </a:p>
          </p:txBody>
        </p:sp>
        <p:cxnSp>
          <p:nvCxnSpPr>
            <p:cNvPr id="33" name="직선 화살표 연결선 32"/>
            <p:cNvCxnSpPr>
              <a:stCxn id="11" idx="1"/>
              <a:endCxn id="31" idx="3"/>
            </p:cNvCxnSpPr>
            <p:nvPr/>
          </p:nvCxnSpPr>
          <p:spPr>
            <a:xfrm flipH="1">
              <a:off x="1958830" y="4150196"/>
              <a:ext cx="95698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725978" y="4790727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함수</a:t>
              </a:r>
              <a:r>
                <a:rPr lang="en-US" altLang="ko-KR" sz="1200" dirty="0" smtClean="0"/>
                <a:t>1(</a:t>
              </a:r>
              <a:r>
                <a:rPr lang="ko-KR" altLang="en-US" sz="1200" dirty="0" smtClean="0"/>
                <a:t>함수</a:t>
              </a:r>
              <a:r>
                <a:rPr lang="en-US" altLang="ko-KR" sz="1200" dirty="0" smtClean="0"/>
                <a:t>2(</a:t>
              </a:r>
              <a:r>
                <a:rPr lang="ko-KR" altLang="en-US" sz="1200" dirty="0" smtClean="0"/>
                <a:t>함수</a:t>
              </a:r>
              <a:r>
                <a:rPr lang="en-US" altLang="ko-KR" sz="1200" dirty="0" smtClean="0"/>
                <a:t>3))</a:t>
              </a:r>
              <a:endParaRPr lang="ko-KR" altLang="en-US" sz="1200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059832" y="3894147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@f1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004048" y="3903439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@f2</a:t>
            </a:r>
            <a:endParaRPr lang="ko-KR" altLang="en-US" dirty="0"/>
          </a:p>
        </p:txBody>
      </p:sp>
      <p:sp>
        <p:nvSpPr>
          <p:cNvPr id="39" name="왼쪽 중괄호 38"/>
          <p:cNvSpPr/>
          <p:nvPr/>
        </p:nvSpPr>
        <p:spPr>
          <a:xfrm rot="5400000">
            <a:off x="4406789" y="2658109"/>
            <a:ext cx="330421" cy="21602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635896" y="3203686"/>
            <a:ext cx="2160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Decorator </a:t>
            </a:r>
            <a:r>
              <a:rPr lang="ko-KR" altLang="en-US" dirty="0" smtClean="0"/>
              <a:t>순서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95536" y="5507081"/>
            <a:ext cx="230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함수</a:t>
            </a:r>
            <a:r>
              <a:rPr lang="en-US" altLang="ko-KR" sz="1200" dirty="0" smtClean="0"/>
              <a:t>1(</a:t>
            </a:r>
            <a:r>
              <a:rPr lang="ko-KR" altLang="en-US" sz="1200" dirty="0" smtClean="0"/>
              <a:t>함수</a:t>
            </a:r>
            <a:r>
              <a:rPr lang="en-US" altLang="ko-KR" sz="1200" dirty="0" smtClean="0"/>
              <a:t>2(</a:t>
            </a:r>
            <a:r>
              <a:rPr lang="ko-KR" altLang="en-US" sz="1200" dirty="0" smtClean="0"/>
              <a:t>함수</a:t>
            </a:r>
            <a:r>
              <a:rPr lang="en-US" altLang="ko-KR" sz="1200" dirty="0" smtClean="0"/>
              <a:t>3))(</a:t>
            </a:r>
            <a:r>
              <a:rPr lang="ko-KR" altLang="en-US" sz="1200" dirty="0" smtClean="0"/>
              <a:t>전달변수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42" name="오른쪽 화살표 41"/>
          <p:cNvSpPr/>
          <p:nvPr/>
        </p:nvSpPr>
        <p:spPr>
          <a:xfrm rot="10800000">
            <a:off x="395536" y="5701115"/>
            <a:ext cx="6018968" cy="484632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660232" y="5760887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함수호출 순서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27716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Decorator </a:t>
            </a:r>
            <a:r>
              <a:rPr lang="ko-KR" altLang="en-US" dirty="0" smtClean="0"/>
              <a:t>단순 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60348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Decorator</a:t>
            </a:r>
            <a:r>
              <a:rPr lang="ko-KR" altLang="en-US" dirty="0" smtClean="0"/>
              <a:t>는 함수의 실행을 전달함수만 정의해도 외부함수까지 같이 실행된 결과를 보여준다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979712" y="3494112"/>
            <a:ext cx="2808312" cy="2383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func_return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return </a:t>
            </a:r>
            <a:r>
              <a:rPr lang="en-US" altLang="ko-KR" sz="1200" dirty="0" err="1" smtClean="0"/>
              <a:t>func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x_print</a:t>
            </a:r>
            <a:r>
              <a:rPr lang="en-US" altLang="ko-KR" sz="1200" dirty="0"/>
              <a:t>() :</a:t>
            </a:r>
          </a:p>
          <a:p>
            <a:r>
              <a:rPr lang="en-US" altLang="ko-KR" sz="1200" dirty="0"/>
              <a:t>    print(" x print </a:t>
            </a:r>
            <a:r>
              <a:rPr lang="en-US" altLang="ko-KR" sz="1200" dirty="0" smtClean="0"/>
              <a:t>")</a:t>
            </a:r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/>
              <a:t>x = </a:t>
            </a:r>
            <a:r>
              <a:rPr lang="en-US" altLang="ko-KR" sz="1200" dirty="0" err="1"/>
              <a:t>func_return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x_print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x()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5364088" y="3494112"/>
            <a:ext cx="2808312" cy="2383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func_return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return </a:t>
            </a:r>
            <a:r>
              <a:rPr lang="en-US" altLang="ko-KR" sz="1200" dirty="0" err="1" smtClean="0"/>
              <a:t>func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/>
              <a:t>@</a:t>
            </a:r>
            <a:r>
              <a:rPr lang="en-US" altLang="ko-KR" sz="1200" dirty="0" err="1"/>
              <a:t>func_return</a:t>
            </a:r>
            <a:endParaRPr lang="en-US" altLang="ko-KR" sz="1200" dirty="0"/>
          </a:p>
          <a:p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r_print</a:t>
            </a:r>
            <a:r>
              <a:rPr lang="en-US" altLang="ko-KR" sz="1200" dirty="0"/>
              <a:t>() :</a:t>
            </a:r>
          </a:p>
          <a:p>
            <a:r>
              <a:rPr lang="en-US" altLang="ko-KR" sz="1200" dirty="0"/>
              <a:t>    print (" r print </a:t>
            </a:r>
            <a:r>
              <a:rPr lang="en-US" altLang="ko-KR" sz="1200" dirty="0" smtClean="0"/>
              <a:t>")</a:t>
            </a:r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 err="1"/>
              <a:t>r_print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11560" y="3645024"/>
            <a:ext cx="7704856" cy="504056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38841" y="376047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외부함</a:t>
            </a:r>
            <a:r>
              <a:rPr lang="ko-KR" altLang="en-US" dirty="0"/>
              <a:t>수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11560" y="4325652"/>
            <a:ext cx="7704856" cy="759532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38841" y="457768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</a:t>
            </a:r>
            <a:r>
              <a:rPr lang="ko-KR" altLang="en-US" dirty="0"/>
              <a:t>달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11560" y="5157192"/>
            <a:ext cx="7704856" cy="655239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638841" y="5300145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함수 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73318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Decorator </a:t>
            </a:r>
            <a:r>
              <a:rPr lang="en-US" altLang="ko-KR" dirty="0" smtClean="0"/>
              <a:t>:</a:t>
            </a:r>
            <a:r>
              <a:rPr lang="ko-KR" altLang="en-US" dirty="0" smtClean="0"/>
              <a:t>단순 함수 전달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04482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/>
              <a:t>Decorator </a:t>
            </a:r>
            <a:r>
              <a:rPr lang="ko-KR" altLang="en-US" dirty="0" smtClean="0"/>
              <a:t>되는 함수에 </a:t>
            </a:r>
            <a:r>
              <a:rPr lang="ko-KR" altLang="en-US" dirty="0" err="1" smtClean="0"/>
              <a:t>파라미터에</a:t>
            </a:r>
            <a:r>
              <a:rPr lang="ko-KR" altLang="en-US" dirty="0" smtClean="0"/>
              <a:t> 실행될 함수를 전달되고 내부함수인 </a:t>
            </a:r>
            <a:r>
              <a:rPr lang="en-US" altLang="ko-KR" dirty="0" smtClean="0"/>
              <a:t>wrapping</a:t>
            </a:r>
            <a:r>
              <a:rPr lang="ko-KR" altLang="en-US" dirty="0" smtClean="0"/>
              <a:t>함수를 리턴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Wrapping </a:t>
            </a:r>
            <a:r>
              <a:rPr lang="ko-KR" altLang="en-US" dirty="0" smtClean="0"/>
              <a:t>함수 내부에 전달함수를 실행하도록 정의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데코레이터와</a:t>
            </a:r>
            <a:r>
              <a:rPr lang="ko-KR" altLang="en-US" dirty="0" smtClean="0"/>
              <a:t> 전달함수 정의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전달함수를 실행하면 </a:t>
            </a:r>
            <a:r>
              <a:rPr lang="ko-KR" altLang="en-US" dirty="0" err="1" smtClean="0"/>
              <a:t>데코레이터</a:t>
            </a:r>
            <a:r>
              <a:rPr lang="ko-KR" altLang="en-US" dirty="0" smtClean="0"/>
              <a:t> 함수와 연계해서 실행 후 결과값 출력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4581128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common_func</a:t>
            </a:r>
            <a:r>
              <a:rPr lang="en-US" altLang="ko-KR" sz="1200" dirty="0"/>
              <a:t>(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wrap_func</a:t>
            </a:r>
            <a:r>
              <a:rPr lang="en-US" altLang="ko-KR" sz="1200" dirty="0"/>
              <a:t>() :</a:t>
            </a:r>
          </a:p>
          <a:p>
            <a:r>
              <a:rPr lang="en-US" altLang="ko-KR" sz="1200" dirty="0"/>
              <a:t>        return 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/>
              <a:t>    return </a:t>
            </a:r>
            <a:r>
              <a:rPr lang="en-US" altLang="ko-KR" sz="1200" dirty="0" err="1"/>
              <a:t>wrap_func</a:t>
            </a:r>
            <a:endParaRPr lang="en-US" altLang="ko-KR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3347864" y="4581128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1200" dirty="0"/>
              <a:t>@common_func</a:t>
            </a:r>
          </a:p>
          <a:p>
            <a:r>
              <a:rPr lang="pt-BR" altLang="ko-KR" sz="1200" dirty="0"/>
              <a:t>def r_func() :</a:t>
            </a:r>
          </a:p>
          <a:p>
            <a:r>
              <a:rPr lang="pt-BR" altLang="ko-KR" sz="1200" dirty="0"/>
              <a:t>    print " r func "</a:t>
            </a:r>
            <a:endParaRPr lang="es-ES" altLang="ko-KR" sz="1200" dirty="0"/>
          </a:p>
        </p:txBody>
      </p:sp>
      <p:sp>
        <p:nvSpPr>
          <p:cNvPr id="7" name="직사각형 6"/>
          <p:cNvSpPr/>
          <p:nvPr/>
        </p:nvSpPr>
        <p:spPr>
          <a:xfrm>
            <a:off x="467544" y="4005064"/>
            <a:ext cx="25200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/>
              <a:t>데코레이터</a:t>
            </a:r>
            <a:r>
              <a:rPr lang="ko-KR" altLang="en-US" sz="1200" b="1" dirty="0" smtClean="0"/>
              <a:t> 함수 정의</a:t>
            </a:r>
            <a:endParaRPr lang="ko-KR" altLang="en-US" sz="1200" b="1" dirty="0"/>
          </a:p>
        </p:txBody>
      </p:sp>
      <p:sp>
        <p:nvSpPr>
          <p:cNvPr id="8" name="직사각형 7"/>
          <p:cNvSpPr/>
          <p:nvPr/>
        </p:nvSpPr>
        <p:spPr>
          <a:xfrm>
            <a:off x="3276136" y="4005064"/>
            <a:ext cx="25200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전달 함수 및 </a:t>
            </a:r>
            <a:r>
              <a:rPr lang="ko-KR" altLang="en-US" sz="1200" b="1" dirty="0" err="1" smtClean="0"/>
              <a:t>데코레이션</a:t>
            </a:r>
            <a:r>
              <a:rPr lang="ko-KR" altLang="en-US" sz="1200" b="1" dirty="0" smtClean="0"/>
              <a:t> 정의 </a:t>
            </a:r>
            <a:endParaRPr lang="ko-KR" altLang="en-US" sz="1200" b="1" dirty="0"/>
          </a:p>
        </p:txBody>
      </p:sp>
      <p:sp>
        <p:nvSpPr>
          <p:cNvPr id="9" name="직사각형 8"/>
          <p:cNvSpPr/>
          <p:nvPr/>
        </p:nvSpPr>
        <p:spPr>
          <a:xfrm>
            <a:off x="6084448" y="4005064"/>
            <a:ext cx="26640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함수 할당 및 실행</a:t>
            </a:r>
            <a:endParaRPr lang="ko-KR" altLang="en-US" sz="1200" b="1" dirty="0"/>
          </a:p>
        </p:txBody>
      </p:sp>
      <p:sp>
        <p:nvSpPr>
          <p:cNvPr id="14" name="직사각형 13"/>
          <p:cNvSpPr/>
          <p:nvPr/>
        </p:nvSpPr>
        <p:spPr>
          <a:xfrm>
            <a:off x="6221319" y="5373216"/>
            <a:ext cx="2448272" cy="79208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265336" y="4643844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r_func</a:t>
            </a:r>
            <a:r>
              <a:rPr lang="en-US" altLang="ko-KR" sz="1200" dirty="0"/>
              <a:t>()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57323" y="5445224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</a:t>
            </a:r>
            <a:r>
              <a:rPr lang="ko-KR" altLang="en-US" sz="1200" dirty="0" smtClean="0"/>
              <a:t>처리결과</a:t>
            </a:r>
            <a:endParaRPr lang="en-US" altLang="ko-KR" sz="1200" dirty="0" smtClean="0"/>
          </a:p>
          <a:p>
            <a:r>
              <a:rPr lang="en-US" altLang="ko-KR" sz="1200" dirty="0" smtClean="0"/>
              <a:t> </a:t>
            </a:r>
            <a:r>
              <a:rPr lang="en-US" altLang="ko-KR" sz="1200" dirty="0"/>
              <a:t>r 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09895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Decorator:</a:t>
            </a:r>
            <a:r>
              <a:rPr lang="ko-KR" altLang="en-US" dirty="0" smtClean="0"/>
              <a:t>전달함수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파라미터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756792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Decorator </a:t>
            </a:r>
            <a:r>
              <a:rPr lang="ko-KR" altLang="en-US" dirty="0" smtClean="0"/>
              <a:t>할 함수를 정의하여 기존 함수 </a:t>
            </a:r>
            <a:r>
              <a:rPr lang="ko-KR" altLang="en-US" dirty="0" err="1" smtClean="0"/>
              <a:t>처리말고</a:t>
            </a:r>
            <a:r>
              <a:rPr lang="ko-KR" altLang="en-US" dirty="0" smtClean="0"/>
              <a:t> 추가 처리할 부분을 정의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실제 실행할 함수 즉 전달함수를 정의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실행할 함수를 실행하면 </a:t>
            </a:r>
            <a:r>
              <a:rPr lang="en-US" altLang="ko-KR" dirty="0" smtClean="0"/>
              <a:t>decorator </a:t>
            </a:r>
            <a:r>
              <a:rPr lang="ko-KR" altLang="en-US" dirty="0" smtClean="0"/>
              <a:t>함수까지 연계되어 처리됨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4293096"/>
            <a:ext cx="27363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outer_f</a:t>
            </a:r>
            <a:r>
              <a:rPr lang="en-US" altLang="ko-KR" sz="1200" dirty="0"/>
              <a:t>(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) </a:t>
            </a:r>
            <a:r>
              <a:rPr lang="en-US" altLang="ko-KR" sz="1200" dirty="0" smtClean="0"/>
              <a:t>: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inner_f</a:t>
            </a:r>
            <a:r>
              <a:rPr lang="en-US" altLang="ko-KR" sz="1200" dirty="0"/>
              <a:t>(*</a:t>
            </a:r>
            <a:r>
              <a:rPr lang="en-US" altLang="ko-KR" sz="1200" dirty="0" err="1"/>
              <a:t>arg</a:t>
            </a:r>
            <a:r>
              <a:rPr lang="en-US" altLang="ko-KR" sz="1200" dirty="0"/>
              <a:t>, **</a:t>
            </a:r>
            <a:r>
              <a:rPr lang="en-US" altLang="ko-KR" sz="1200" dirty="0" err="1"/>
              <a:t>kargs</a:t>
            </a:r>
            <a:r>
              <a:rPr lang="en-US" altLang="ko-KR" sz="1200" dirty="0"/>
              <a:t>) </a:t>
            </a:r>
            <a:r>
              <a:rPr lang="en-US" altLang="ko-KR" sz="1200" dirty="0" smtClean="0"/>
              <a:t>:</a:t>
            </a:r>
            <a:endParaRPr lang="en-US" altLang="ko-KR" sz="1200" dirty="0"/>
          </a:p>
          <a:p>
            <a:r>
              <a:rPr lang="en-US" altLang="ko-KR" sz="1200" dirty="0" smtClean="0"/>
              <a:t>        result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(*</a:t>
            </a:r>
            <a:r>
              <a:rPr lang="en-US" altLang="ko-KR" sz="1200" dirty="0" err="1"/>
              <a:t>arg</a:t>
            </a:r>
            <a:r>
              <a:rPr lang="en-US" altLang="ko-KR" sz="1200" dirty="0"/>
              <a:t>, **</a:t>
            </a:r>
            <a:r>
              <a:rPr lang="en-US" altLang="ko-KR" sz="1200" dirty="0" err="1"/>
              <a:t>kargs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r>
              <a:rPr lang="en-US" altLang="ko-KR" sz="1200" dirty="0"/>
              <a:t>        print(' result ', result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r>
              <a:rPr lang="en-US" altLang="ko-KR" sz="1200" dirty="0"/>
              <a:t>        return </a:t>
            </a:r>
            <a:r>
              <a:rPr lang="en-US" altLang="ko-KR" sz="1200" dirty="0" smtClean="0"/>
              <a:t>result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return </a:t>
            </a:r>
            <a:r>
              <a:rPr lang="en-US" altLang="ko-KR" sz="1200" dirty="0" err="1" smtClean="0"/>
              <a:t>inner_f</a:t>
            </a:r>
            <a:r>
              <a:rPr lang="en-US" altLang="ko-KR" sz="1200" dirty="0" smtClean="0"/>
              <a:t>   </a:t>
            </a:r>
            <a:endParaRPr lang="en-US" altLang="ko-KR" sz="1200" dirty="0"/>
          </a:p>
          <a:p>
            <a:endParaRPr lang="en-US" altLang="ko-KR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3203848" y="4293096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ko-KR" sz="1200" dirty="0"/>
              <a:t>@outer_f</a:t>
            </a:r>
          </a:p>
          <a:p>
            <a:r>
              <a:rPr lang="es-ES" altLang="ko-KR" sz="1200" dirty="0"/>
              <a:t>def add_1(x,y): </a:t>
            </a:r>
          </a:p>
          <a:p>
            <a:r>
              <a:rPr lang="es-ES" altLang="ko-KR" sz="1200" dirty="0" smtClean="0"/>
              <a:t>    return </a:t>
            </a:r>
            <a:r>
              <a:rPr lang="es-ES" altLang="ko-KR" sz="1200" dirty="0"/>
              <a:t>x+y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67544" y="3717032"/>
            <a:ext cx="25200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/>
              <a:t>데코레이터</a:t>
            </a:r>
            <a:r>
              <a:rPr lang="ko-KR" altLang="en-US" sz="1200" b="1" dirty="0" smtClean="0"/>
              <a:t> 함수 정의</a:t>
            </a:r>
            <a:endParaRPr lang="ko-KR" altLang="en-US" sz="1200" b="1" dirty="0"/>
          </a:p>
        </p:txBody>
      </p:sp>
      <p:sp>
        <p:nvSpPr>
          <p:cNvPr id="8" name="직사각형 7"/>
          <p:cNvSpPr/>
          <p:nvPr/>
        </p:nvSpPr>
        <p:spPr>
          <a:xfrm>
            <a:off x="3276136" y="3717032"/>
            <a:ext cx="25200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전달 함수 및 </a:t>
            </a:r>
            <a:r>
              <a:rPr lang="ko-KR" altLang="en-US" sz="1200" b="1" dirty="0" err="1" smtClean="0"/>
              <a:t>데코레이션</a:t>
            </a:r>
            <a:r>
              <a:rPr lang="ko-KR" altLang="en-US" sz="1200" b="1" dirty="0" smtClean="0"/>
              <a:t> 정의 </a:t>
            </a:r>
            <a:endParaRPr lang="ko-KR" altLang="en-US" sz="1200" b="1" dirty="0"/>
          </a:p>
        </p:txBody>
      </p:sp>
      <p:sp>
        <p:nvSpPr>
          <p:cNvPr id="9" name="직사각형 8"/>
          <p:cNvSpPr/>
          <p:nvPr/>
        </p:nvSpPr>
        <p:spPr>
          <a:xfrm>
            <a:off x="6084448" y="3717032"/>
            <a:ext cx="26640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함수 할당 및 실행</a:t>
            </a:r>
            <a:endParaRPr lang="ko-KR" altLang="en-US" sz="1200" b="1" dirty="0"/>
          </a:p>
        </p:txBody>
      </p:sp>
      <p:sp>
        <p:nvSpPr>
          <p:cNvPr id="14" name="직사각형 13"/>
          <p:cNvSpPr/>
          <p:nvPr/>
        </p:nvSpPr>
        <p:spPr>
          <a:xfrm>
            <a:off x="6221319" y="5517232"/>
            <a:ext cx="2448272" cy="79208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293327" y="4355812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#</a:t>
            </a:r>
            <a:r>
              <a:rPr lang="ko-KR" altLang="en-US" sz="1200" dirty="0" err="1"/>
              <a:t>데코레이터</a:t>
            </a:r>
            <a:r>
              <a:rPr lang="ko-KR" altLang="en-US" sz="1200" dirty="0"/>
              <a:t> 호출 </a:t>
            </a:r>
          </a:p>
          <a:p>
            <a:r>
              <a:rPr lang="en-US" altLang="ko-KR" sz="1200" dirty="0"/>
              <a:t>x = add_1(5,5)</a:t>
            </a:r>
          </a:p>
          <a:p>
            <a:r>
              <a:rPr lang="en-US" altLang="ko-KR" sz="1200" dirty="0"/>
              <a:t>print(' decorator ', x)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57323" y="5589240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</a:t>
            </a:r>
            <a:r>
              <a:rPr lang="ko-KR" altLang="en-US" sz="1200" dirty="0" smtClean="0"/>
              <a:t>함수 처리 순서</a:t>
            </a:r>
            <a:endParaRPr lang="en-US" altLang="ko-KR" sz="1200" dirty="0" smtClean="0"/>
          </a:p>
          <a:p>
            <a:r>
              <a:rPr lang="en-US" altLang="ko-KR" sz="1200" dirty="0" smtClean="0"/>
              <a:t>v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outer_f</a:t>
            </a:r>
            <a:r>
              <a:rPr lang="en-US" altLang="ko-KR" sz="1200" dirty="0"/>
              <a:t>(add)</a:t>
            </a:r>
          </a:p>
          <a:p>
            <a:r>
              <a:rPr lang="en-US" altLang="ko-KR" sz="1200" dirty="0" smtClean="0"/>
              <a:t>v(5,5)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9148470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Decorator :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80728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데코레이터</a:t>
            </a:r>
            <a:r>
              <a:rPr lang="ko-KR" altLang="en-US" dirty="0" smtClean="0"/>
              <a:t> 함수에서 사용할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전달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내부함수에 전달함수를 </a:t>
            </a:r>
            <a:r>
              <a:rPr lang="ko-KR" altLang="en-US" dirty="0" err="1" smtClean="0"/>
              <a:t>파라미터로</a:t>
            </a:r>
            <a:r>
              <a:rPr lang="ko-KR" altLang="en-US" dirty="0" smtClean="0"/>
              <a:t> 전달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클로저</a:t>
            </a:r>
            <a:r>
              <a:rPr lang="en-US" altLang="ko-KR" dirty="0"/>
              <a:t> </a:t>
            </a:r>
            <a:r>
              <a:rPr lang="ko-KR" altLang="en-US" dirty="0" smtClean="0"/>
              <a:t>구성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en-US" altLang="ko-KR" dirty="0" smtClean="0"/>
              <a:t>wrapping </a:t>
            </a:r>
            <a:r>
              <a:rPr lang="ko-KR" altLang="en-US" dirty="0" smtClean="0"/>
              <a:t>함수 정의 및 내부함수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전달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99592" y="3717032"/>
            <a:ext cx="43204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#</a:t>
            </a:r>
            <a:r>
              <a:rPr lang="ko-KR" altLang="en-US" sz="1000" dirty="0" err="1" smtClean="0"/>
              <a:t>데코레이터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파라미터</a:t>
            </a:r>
            <a:r>
              <a:rPr lang="ko-KR" altLang="en-US" sz="1000" dirty="0" smtClean="0"/>
              <a:t> 전달처리</a:t>
            </a:r>
            <a:endParaRPr lang="en-US" altLang="ko-KR" sz="1000" dirty="0" smtClean="0"/>
          </a:p>
          <a:p>
            <a:r>
              <a:rPr lang="en-US" altLang="ko-KR" sz="1000" dirty="0" err="1" smtClean="0"/>
              <a:t>def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tags(</a:t>
            </a:r>
            <a:r>
              <a:rPr lang="en-US" altLang="ko-KR" sz="1000" dirty="0" err="1"/>
              <a:t>tag_name</a:t>
            </a:r>
            <a:r>
              <a:rPr lang="en-US" altLang="ko-KR" sz="1000" dirty="0" smtClean="0"/>
              <a:t>):</a:t>
            </a:r>
          </a:p>
          <a:p>
            <a:r>
              <a:rPr lang="en-US" altLang="ko-KR" sz="1000" dirty="0" smtClean="0"/>
              <a:t>    #</a:t>
            </a:r>
            <a:r>
              <a:rPr lang="ko-KR" altLang="en-US" sz="1000" dirty="0" err="1" smtClean="0"/>
              <a:t>데코레이터</a:t>
            </a:r>
            <a:r>
              <a:rPr lang="ko-KR" altLang="en-US" sz="1000" dirty="0" smtClean="0"/>
              <a:t> 실제 함수</a:t>
            </a:r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tags_decorator</a:t>
            </a:r>
            <a:r>
              <a:rPr lang="en-US" altLang="ko-KR" sz="1000" dirty="0"/>
              <a:t>(</a:t>
            </a:r>
            <a:r>
              <a:rPr lang="en-US" altLang="ko-KR" sz="1000" dirty="0" err="1"/>
              <a:t>func</a:t>
            </a:r>
            <a:r>
              <a:rPr lang="en-US" altLang="ko-KR" sz="1000" dirty="0" smtClean="0"/>
              <a:t>):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#</a:t>
            </a:r>
            <a:r>
              <a:rPr lang="ko-KR" altLang="en-US" sz="1000" dirty="0" smtClean="0"/>
              <a:t>전달함수 </a:t>
            </a:r>
            <a:r>
              <a:rPr lang="ko-KR" altLang="en-US" sz="1000" dirty="0" err="1" smtClean="0"/>
              <a:t>파라미터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wrapper</a:t>
            </a:r>
            <a:endParaRPr lang="en-US" altLang="ko-KR" sz="1000" dirty="0"/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func_wrapper</a:t>
            </a:r>
            <a:r>
              <a:rPr lang="en-US" altLang="ko-KR" sz="1000" dirty="0"/>
              <a:t>(name):</a:t>
            </a:r>
          </a:p>
          <a:p>
            <a:r>
              <a:rPr lang="en-US" altLang="ko-KR" sz="1000" dirty="0"/>
              <a:t>             return "&lt;{0}&gt;{1}&lt;/{0}&gt;".format(</a:t>
            </a:r>
            <a:r>
              <a:rPr lang="en-US" altLang="ko-KR" sz="1000" dirty="0" err="1"/>
              <a:t>tag_name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func</a:t>
            </a:r>
            <a:r>
              <a:rPr lang="en-US" altLang="ko-KR" sz="1000" dirty="0"/>
              <a:t>(name))</a:t>
            </a:r>
          </a:p>
          <a:p>
            <a:r>
              <a:rPr lang="en-US" altLang="ko-KR" sz="1000" dirty="0"/>
              <a:t>         return </a:t>
            </a:r>
            <a:r>
              <a:rPr lang="en-US" altLang="ko-KR" sz="1000" dirty="0" err="1" smtClean="0"/>
              <a:t>func_wrapper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/>
              <a:t>    return </a:t>
            </a:r>
            <a:r>
              <a:rPr lang="en-US" altLang="ko-KR" sz="1000" dirty="0" err="1"/>
              <a:t>tags_decorator</a:t>
            </a:r>
            <a:endParaRPr lang="en-US" altLang="ko-KR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5580112" y="3717032"/>
            <a:ext cx="28083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@tags("p")</a:t>
            </a:r>
          </a:p>
          <a:p>
            <a:r>
              <a:rPr lang="en-US" altLang="ko-KR" sz="1000" dirty="0" err="1"/>
              <a:t>def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get_text</a:t>
            </a:r>
            <a:r>
              <a:rPr lang="en-US" altLang="ko-KR" sz="1000" dirty="0"/>
              <a:t>(name):</a:t>
            </a:r>
          </a:p>
          <a:p>
            <a:r>
              <a:rPr lang="en-US" altLang="ko-KR" sz="1000" dirty="0"/>
              <a:t>    return "Hello "+name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99592" y="3212976"/>
            <a:ext cx="42484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/>
              <a:t>데코레이터</a:t>
            </a:r>
            <a:r>
              <a:rPr lang="ko-KR" altLang="en-US" sz="1200" b="1" dirty="0" smtClean="0"/>
              <a:t> 함수 정의</a:t>
            </a:r>
            <a:endParaRPr lang="ko-KR" altLang="en-US" sz="1200" b="1" dirty="0"/>
          </a:p>
        </p:txBody>
      </p:sp>
      <p:sp>
        <p:nvSpPr>
          <p:cNvPr id="8" name="직사각형 7"/>
          <p:cNvSpPr/>
          <p:nvPr/>
        </p:nvSpPr>
        <p:spPr>
          <a:xfrm>
            <a:off x="5580112" y="3212976"/>
            <a:ext cx="25200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전달 함수 및 </a:t>
            </a:r>
            <a:r>
              <a:rPr lang="ko-KR" altLang="en-US" sz="1200" b="1" dirty="0" err="1" smtClean="0"/>
              <a:t>데코레이션</a:t>
            </a:r>
            <a:r>
              <a:rPr lang="ko-KR" altLang="en-US" sz="1200" b="1" dirty="0" smtClean="0"/>
              <a:t> 정의 </a:t>
            </a:r>
            <a:endParaRPr lang="ko-KR" altLang="en-US" sz="1200" b="1" dirty="0"/>
          </a:p>
        </p:txBody>
      </p:sp>
      <p:sp>
        <p:nvSpPr>
          <p:cNvPr id="9" name="직사각형 8"/>
          <p:cNvSpPr/>
          <p:nvPr/>
        </p:nvSpPr>
        <p:spPr>
          <a:xfrm>
            <a:off x="5580112" y="4869160"/>
            <a:ext cx="26640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함수 할당 및 실행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580112" y="5373216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#</a:t>
            </a:r>
            <a:r>
              <a:rPr lang="ko-KR" altLang="en-US" sz="1000" dirty="0"/>
              <a:t>함수 실행</a:t>
            </a:r>
            <a:endParaRPr lang="en-US" altLang="ko-KR" sz="1000" dirty="0"/>
          </a:p>
          <a:p>
            <a:r>
              <a:rPr lang="en-US" altLang="ko-KR" sz="1000" dirty="0"/>
              <a:t>print </a:t>
            </a:r>
            <a:r>
              <a:rPr lang="en-US" altLang="ko-KR" sz="1000" dirty="0" err="1"/>
              <a:t>get_text</a:t>
            </a:r>
            <a:r>
              <a:rPr lang="en-US" altLang="ko-KR" sz="1000" dirty="0"/>
              <a:t>("Dahl</a:t>
            </a:r>
            <a:r>
              <a:rPr lang="en-US" altLang="ko-KR" sz="1000" dirty="0" smtClean="0"/>
              <a:t>")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0653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Functools</a:t>
            </a:r>
            <a:r>
              <a:rPr lang="en-US" altLang="ko-KR" dirty="0" smtClean="0"/>
              <a:t> Module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8072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dirty="0" err="1"/>
              <a:t>functools.wraps</a:t>
            </a:r>
            <a:r>
              <a:rPr lang="en-US" altLang="ko-KR" dirty="0"/>
              <a:t>(wrapped[, assigned][, updated</a:t>
            </a:r>
            <a:r>
              <a:rPr lang="en-US" altLang="ko-KR" dirty="0" smtClean="0"/>
              <a:t>])  </a:t>
            </a:r>
            <a:r>
              <a:rPr lang="ko-KR" altLang="en-US" dirty="0" smtClean="0"/>
              <a:t>을 이용하여 </a:t>
            </a:r>
            <a:r>
              <a:rPr lang="en-US" altLang="ko-KR" dirty="0" smtClean="0"/>
              <a:t>__doc__/__name__</a:t>
            </a:r>
            <a:r>
              <a:rPr lang="ko-KR" altLang="en-US" dirty="0" smtClean="0"/>
              <a:t> </a:t>
            </a:r>
            <a:r>
              <a:rPr lang="ko-KR" altLang="en-US" dirty="0" smtClean="0"/>
              <a:t>처리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62790" y="3905880"/>
            <a:ext cx="37444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from </a:t>
            </a:r>
            <a:r>
              <a:rPr lang="en-US" altLang="ko-KR" sz="1200" dirty="0" err="1"/>
              <a:t>functools</a:t>
            </a:r>
            <a:r>
              <a:rPr lang="en-US" altLang="ko-KR" sz="1200" dirty="0"/>
              <a:t> import wraps</a:t>
            </a:r>
          </a:p>
          <a:p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my_decorator</a:t>
            </a:r>
            <a:r>
              <a:rPr lang="en-US" altLang="ko-KR" sz="1200" dirty="0"/>
              <a:t>(f):</a:t>
            </a:r>
          </a:p>
          <a:p>
            <a:r>
              <a:rPr lang="en-US" altLang="ko-KR" sz="1200" dirty="0"/>
              <a:t>     @wraps(f)</a:t>
            </a:r>
          </a:p>
          <a:p>
            <a:r>
              <a:rPr lang="en-US" altLang="ko-KR" sz="1200" dirty="0"/>
              <a:t> 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wrapper(*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, **</a:t>
            </a:r>
            <a:r>
              <a:rPr lang="en-US" altLang="ko-KR" sz="1200" dirty="0" err="1"/>
              <a:t>kwds</a:t>
            </a:r>
            <a:r>
              <a:rPr lang="en-US" altLang="ko-KR" sz="1200" dirty="0"/>
              <a:t>):</a:t>
            </a:r>
          </a:p>
          <a:p>
            <a:r>
              <a:rPr lang="en-US" altLang="ko-KR" sz="1200" dirty="0"/>
              <a:t>         print 'Calling decorated function'</a:t>
            </a:r>
          </a:p>
          <a:p>
            <a:r>
              <a:rPr lang="en-US" altLang="ko-KR" sz="1200" dirty="0"/>
              <a:t>         return f(*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, **</a:t>
            </a:r>
            <a:r>
              <a:rPr lang="en-US" altLang="ko-KR" sz="1200" dirty="0" err="1"/>
              <a:t>kwds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  return wrapper</a:t>
            </a:r>
            <a:endParaRPr lang="en-US" altLang="ko-KR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266022" y="3682305"/>
            <a:ext cx="3023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@</a:t>
            </a:r>
            <a:r>
              <a:rPr lang="en-US" altLang="ko-KR" sz="1200" dirty="0" err="1"/>
              <a:t>my_decorator</a:t>
            </a:r>
            <a:endParaRPr lang="en-US" altLang="ko-KR" sz="1200" dirty="0"/>
          </a:p>
          <a:p>
            <a:r>
              <a:rPr lang="en-US" altLang="ko-KR" sz="1200" dirty="0" err="1"/>
              <a:t>def</a:t>
            </a:r>
            <a:r>
              <a:rPr lang="en-US" altLang="ko-KR" sz="1200" dirty="0"/>
              <a:t> example():</a:t>
            </a:r>
          </a:p>
          <a:p>
            <a:r>
              <a:rPr lang="en-US" altLang="ko-KR" sz="1200" dirty="0"/>
              <a:t>     """</a:t>
            </a:r>
            <a:r>
              <a:rPr lang="en-US" altLang="ko-KR" sz="1200" dirty="0" err="1"/>
              <a:t>Docstring</a:t>
            </a:r>
            <a:r>
              <a:rPr lang="en-US" altLang="ko-KR" sz="1200" dirty="0"/>
              <a:t>"""</a:t>
            </a:r>
          </a:p>
          <a:p>
            <a:r>
              <a:rPr lang="en-US" altLang="ko-KR" sz="1200" dirty="0"/>
              <a:t>     print 'Called example function'</a:t>
            </a:r>
            <a:endParaRPr lang="en-US" altLang="ko-KR" sz="1200" dirty="0"/>
          </a:p>
        </p:txBody>
      </p:sp>
      <p:sp>
        <p:nvSpPr>
          <p:cNvPr id="9" name="직사각형 8"/>
          <p:cNvSpPr/>
          <p:nvPr/>
        </p:nvSpPr>
        <p:spPr>
          <a:xfrm>
            <a:off x="662790" y="3284984"/>
            <a:ext cx="374441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/>
              <a:t>데코레이터</a:t>
            </a:r>
            <a:r>
              <a:rPr lang="ko-KR" altLang="en-US" sz="1200" b="1" dirty="0" smtClean="0"/>
              <a:t> 함수 정의</a:t>
            </a:r>
            <a:endParaRPr lang="ko-KR" altLang="en-US" sz="1200" b="1" dirty="0"/>
          </a:p>
        </p:txBody>
      </p:sp>
      <p:sp>
        <p:nvSpPr>
          <p:cNvPr id="10" name="직사각형 9"/>
          <p:cNvSpPr/>
          <p:nvPr/>
        </p:nvSpPr>
        <p:spPr>
          <a:xfrm>
            <a:off x="5194293" y="3284984"/>
            <a:ext cx="312212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전달 함수 및 </a:t>
            </a:r>
            <a:r>
              <a:rPr lang="ko-KR" altLang="en-US" sz="1200" b="1" dirty="0" err="1" smtClean="0"/>
              <a:t>데코레이션</a:t>
            </a:r>
            <a:r>
              <a:rPr lang="ko-KR" altLang="en-US" sz="1200" b="1" dirty="0" smtClean="0"/>
              <a:t> 정의 </a:t>
            </a:r>
            <a:endParaRPr lang="ko-KR" altLang="en-US" sz="1200" b="1" dirty="0"/>
          </a:p>
        </p:txBody>
      </p:sp>
      <p:sp>
        <p:nvSpPr>
          <p:cNvPr id="11" name="직사각형 10"/>
          <p:cNvSpPr/>
          <p:nvPr/>
        </p:nvSpPr>
        <p:spPr>
          <a:xfrm>
            <a:off x="5207292" y="4553952"/>
            <a:ext cx="310912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함수 할당 및 실행</a:t>
            </a:r>
            <a:endParaRPr lang="ko-KR" altLang="en-US" sz="1200" b="1" dirty="0"/>
          </a:p>
        </p:txBody>
      </p:sp>
      <p:sp>
        <p:nvSpPr>
          <p:cNvPr id="12" name="직사각형 11"/>
          <p:cNvSpPr/>
          <p:nvPr/>
        </p:nvSpPr>
        <p:spPr>
          <a:xfrm>
            <a:off x="5194294" y="5453181"/>
            <a:ext cx="3122122" cy="79208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388180" y="5069041"/>
            <a:ext cx="2928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example()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5380167" y="5525189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</a:t>
            </a:r>
            <a:r>
              <a:rPr lang="ko-KR" altLang="en-US" sz="1200" dirty="0" smtClean="0"/>
              <a:t>처리결과</a:t>
            </a:r>
            <a:endParaRPr lang="en-US" altLang="ko-KR" sz="1200" dirty="0" smtClean="0"/>
          </a:p>
          <a:p>
            <a:r>
              <a:rPr lang="en-US" altLang="ko-KR" sz="1200" dirty="0"/>
              <a:t>Calling decorated function</a:t>
            </a:r>
          </a:p>
          <a:p>
            <a:r>
              <a:rPr lang="en-US" altLang="ko-KR" sz="1200" dirty="0" smtClean="0"/>
              <a:t>Called </a:t>
            </a:r>
            <a:r>
              <a:rPr lang="en-US" altLang="ko-KR" sz="1200" dirty="0"/>
              <a:t>example function</a:t>
            </a:r>
          </a:p>
        </p:txBody>
      </p:sp>
    </p:spTree>
    <p:extLst>
      <p:ext uri="{BB962C8B-B14F-4D97-AF65-F5344CB8AC3E}">
        <p14:creationId xmlns:p14="http://schemas.microsoft.com/office/powerpoint/2010/main" val="38592163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Functools</a:t>
            </a:r>
            <a:r>
              <a:rPr lang="en-US" altLang="ko-KR" dirty="0" smtClean="0"/>
              <a:t> Module: </a:t>
            </a:r>
            <a:r>
              <a:rPr lang="ko-KR" altLang="en-US" dirty="0" err="1" smtClean="0"/>
              <a:t>파라미터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80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데코레이터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처리하기 위해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처리하는 함수를 </a:t>
            </a:r>
            <a:r>
              <a:rPr lang="ko-KR" altLang="en-US" dirty="0" smtClean="0"/>
              <a:t>하나를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추가해서 처리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62790" y="3905880"/>
            <a:ext cx="3744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from </a:t>
            </a:r>
            <a:r>
              <a:rPr lang="en-US" altLang="ko-KR" sz="1200" dirty="0" err="1"/>
              <a:t>functools</a:t>
            </a:r>
            <a:r>
              <a:rPr lang="en-US" altLang="ko-KR" sz="1200" dirty="0"/>
              <a:t> import wraps</a:t>
            </a:r>
          </a:p>
          <a:p>
            <a:r>
              <a:rPr lang="en-US" altLang="ko-KR" sz="1200" dirty="0" err="1"/>
              <a:t>def</a:t>
            </a:r>
            <a:r>
              <a:rPr lang="en-US" altLang="ko-KR" sz="1200" dirty="0"/>
              <a:t> my_decorator0(x) :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my_decorator1(f):</a:t>
            </a:r>
          </a:p>
          <a:p>
            <a:r>
              <a:rPr lang="en-US" altLang="ko-KR" sz="1200" dirty="0"/>
              <a:t>         @wraps(f)</a:t>
            </a:r>
          </a:p>
          <a:p>
            <a:r>
              <a:rPr lang="en-US" altLang="ko-KR" sz="1200" dirty="0"/>
              <a:t>     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wrapper(*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, **</a:t>
            </a:r>
            <a:r>
              <a:rPr lang="en-US" altLang="ko-KR" sz="1200" dirty="0" err="1"/>
              <a:t>kwds</a:t>
            </a:r>
            <a:r>
              <a:rPr lang="en-US" altLang="ko-KR" sz="1200" dirty="0"/>
              <a:t>):</a:t>
            </a:r>
          </a:p>
          <a:p>
            <a:r>
              <a:rPr lang="en-US" altLang="ko-KR" sz="1200" dirty="0"/>
              <a:t>             print 'Calling decorated function'</a:t>
            </a:r>
          </a:p>
          <a:p>
            <a:r>
              <a:rPr lang="en-US" altLang="ko-KR" sz="1200" dirty="0"/>
              <a:t>             return f(*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, **</a:t>
            </a:r>
            <a:r>
              <a:rPr lang="en-US" altLang="ko-KR" sz="1200" dirty="0" err="1"/>
              <a:t>kwds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      return wrapper</a:t>
            </a:r>
          </a:p>
          <a:p>
            <a:r>
              <a:rPr lang="en-US" altLang="ko-KR" sz="1200" dirty="0"/>
              <a:t>    return my_decorator1</a:t>
            </a:r>
            <a:endParaRPr lang="en-US" altLang="ko-KR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266022" y="3682305"/>
            <a:ext cx="3023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@my_decorator0('xxx')</a:t>
            </a:r>
          </a:p>
          <a:p>
            <a:r>
              <a:rPr lang="en-US" altLang="ko-KR" sz="1200" dirty="0" err="1"/>
              <a:t>def</a:t>
            </a:r>
            <a:r>
              <a:rPr lang="en-US" altLang="ko-KR" sz="1200" dirty="0"/>
              <a:t> example1():</a:t>
            </a:r>
          </a:p>
          <a:p>
            <a:r>
              <a:rPr lang="en-US" altLang="ko-KR" sz="1200" dirty="0"/>
              <a:t>     """</a:t>
            </a:r>
            <a:r>
              <a:rPr lang="en-US" altLang="ko-KR" sz="1200" dirty="0" err="1"/>
              <a:t>Docstring</a:t>
            </a:r>
            <a:r>
              <a:rPr lang="en-US" altLang="ko-KR" sz="1200" dirty="0"/>
              <a:t>"""</a:t>
            </a:r>
          </a:p>
          <a:p>
            <a:r>
              <a:rPr lang="en-US" altLang="ko-KR" sz="1200" dirty="0"/>
              <a:t>     print 'Called example function'</a:t>
            </a:r>
          </a:p>
          <a:p>
            <a:r>
              <a:rPr lang="en-US" altLang="ko-KR" sz="1200" dirty="0" smtClean="0"/>
              <a:t>'</a:t>
            </a:r>
            <a:endParaRPr lang="en-US" altLang="ko-KR" sz="1200" dirty="0"/>
          </a:p>
        </p:txBody>
      </p:sp>
      <p:sp>
        <p:nvSpPr>
          <p:cNvPr id="9" name="직사각형 8"/>
          <p:cNvSpPr/>
          <p:nvPr/>
        </p:nvSpPr>
        <p:spPr>
          <a:xfrm>
            <a:off x="662790" y="3284984"/>
            <a:ext cx="374441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/>
              <a:t>데코레이터</a:t>
            </a:r>
            <a:r>
              <a:rPr lang="ko-KR" altLang="en-US" sz="1200" b="1" dirty="0" smtClean="0"/>
              <a:t> 함수 정의</a:t>
            </a:r>
            <a:endParaRPr lang="ko-KR" altLang="en-US" sz="1200" b="1" dirty="0"/>
          </a:p>
        </p:txBody>
      </p:sp>
      <p:sp>
        <p:nvSpPr>
          <p:cNvPr id="10" name="직사각형 9"/>
          <p:cNvSpPr/>
          <p:nvPr/>
        </p:nvSpPr>
        <p:spPr>
          <a:xfrm>
            <a:off x="5194293" y="3284984"/>
            <a:ext cx="312212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전달 함수 및 </a:t>
            </a:r>
            <a:r>
              <a:rPr lang="ko-KR" altLang="en-US" sz="1200" b="1" dirty="0" err="1" smtClean="0"/>
              <a:t>데코레이션</a:t>
            </a:r>
            <a:r>
              <a:rPr lang="ko-KR" altLang="en-US" sz="1200" b="1" dirty="0" smtClean="0"/>
              <a:t> 정의 </a:t>
            </a:r>
            <a:endParaRPr lang="ko-KR" altLang="en-US" sz="1200" b="1" dirty="0"/>
          </a:p>
        </p:txBody>
      </p:sp>
      <p:sp>
        <p:nvSpPr>
          <p:cNvPr id="11" name="직사각형 10"/>
          <p:cNvSpPr/>
          <p:nvPr/>
        </p:nvSpPr>
        <p:spPr>
          <a:xfrm>
            <a:off x="5207292" y="4653136"/>
            <a:ext cx="310912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함수 할당 및 실행</a:t>
            </a:r>
            <a:endParaRPr lang="ko-KR" altLang="en-US" sz="1200" b="1" dirty="0"/>
          </a:p>
        </p:txBody>
      </p:sp>
      <p:sp>
        <p:nvSpPr>
          <p:cNvPr id="12" name="직사각형 11"/>
          <p:cNvSpPr/>
          <p:nvPr/>
        </p:nvSpPr>
        <p:spPr>
          <a:xfrm>
            <a:off x="5194294" y="5453181"/>
            <a:ext cx="3122122" cy="79208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388180" y="5069041"/>
            <a:ext cx="2928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example()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5380167" y="5525189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</a:t>
            </a:r>
            <a:r>
              <a:rPr lang="ko-KR" altLang="en-US" sz="1200" dirty="0" smtClean="0"/>
              <a:t>처리결과</a:t>
            </a:r>
            <a:endParaRPr lang="en-US" altLang="ko-KR" sz="1200" dirty="0" smtClean="0"/>
          </a:p>
          <a:p>
            <a:r>
              <a:rPr lang="en-US" altLang="ko-KR" sz="1200" dirty="0"/>
              <a:t>Calling decorated function</a:t>
            </a:r>
          </a:p>
          <a:p>
            <a:r>
              <a:rPr lang="en-US" altLang="ko-KR" sz="1200" dirty="0" smtClean="0"/>
              <a:t>Called </a:t>
            </a:r>
            <a:r>
              <a:rPr lang="en-US" altLang="ko-KR" sz="1200" dirty="0"/>
              <a:t>example function</a:t>
            </a:r>
          </a:p>
        </p:txBody>
      </p:sp>
    </p:spTree>
    <p:extLst>
      <p:ext uri="{BB962C8B-B14F-4D97-AF65-F5344CB8AC3E}">
        <p14:creationId xmlns:p14="http://schemas.microsoft.com/office/powerpoint/2010/main" val="3971250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외부함수 호출하기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외부 함수를 실행할 현재 함수 내부에서 호출하여 실행하기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115616" y="2852936"/>
            <a:ext cx="4248472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#</a:t>
            </a:r>
            <a:r>
              <a:rPr lang="ko-KR" altLang="en-US" sz="1200" dirty="0" smtClean="0"/>
              <a:t>외부함수 정의</a:t>
            </a:r>
            <a:endParaRPr lang="en-US" altLang="ko-KR" sz="1200" dirty="0" smtClean="0"/>
          </a:p>
          <a:p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out_f</a:t>
            </a:r>
            <a:r>
              <a:rPr lang="en-US" altLang="ko-KR" sz="1200" dirty="0"/>
              <a:t>(</a:t>
            </a:r>
            <a:r>
              <a:rPr lang="en-US" altLang="ko-KR" sz="1200" dirty="0" err="1"/>
              <a:t>x,y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return </a:t>
            </a:r>
            <a:r>
              <a:rPr lang="en-US" altLang="ko-KR" sz="1200" dirty="0" err="1"/>
              <a:t>x+y</a:t>
            </a:r>
            <a:endParaRPr lang="en-US" altLang="ko-KR" sz="1200" dirty="0"/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외부함수 호출</a:t>
            </a:r>
            <a:endParaRPr lang="en-US" altLang="ko-KR" sz="1200" dirty="0" smtClean="0"/>
          </a:p>
          <a:p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call_out_f</a:t>
            </a:r>
            <a:r>
              <a:rPr lang="en-US" altLang="ko-KR" sz="1200" dirty="0"/>
              <a:t>() :</a:t>
            </a:r>
          </a:p>
          <a:p>
            <a:r>
              <a:rPr lang="en-US" altLang="ko-KR" sz="1200" dirty="0"/>
              <a:t>    return </a:t>
            </a:r>
            <a:r>
              <a:rPr lang="en-US" altLang="ko-KR" sz="1200" dirty="0" err="1"/>
              <a:t>out_f</a:t>
            </a:r>
            <a:r>
              <a:rPr lang="en-US" altLang="ko-KR" sz="1200" dirty="0"/>
              <a:t>(5,5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print </a:t>
            </a:r>
            <a:r>
              <a:rPr lang="en-US" altLang="ko-KR" sz="1200" dirty="0"/>
              <a:t>' call global function </a:t>
            </a:r>
            <a:r>
              <a:rPr lang="en-US" altLang="ko-KR" sz="1200" dirty="0" err="1"/>
              <a:t>out_f</a:t>
            </a:r>
            <a:r>
              <a:rPr lang="en-US" altLang="ko-KR" sz="1200" dirty="0"/>
              <a:t> ', </a:t>
            </a:r>
            <a:r>
              <a:rPr lang="en-US" altLang="ko-KR" sz="1200" dirty="0" err="1"/>
              <a:t>call_out_f</a:t>
            </a:r>
            <a:r>
              <a:rPr lang="en-US" altLang="ko-KR" sz="1200" dirty="0" smtClean="0"/>
              <a:t>()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81349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복수 </a:t>
            </a:r>
            <a:r>
              <a:rPr lang="en-US" altLang="ko-KR" dirty="0" smtClean="0"/>
              <a:t>Function decorator </a:t>
            </a:r>
            <a:r>
              <a:rPr lang="ko-KR" altLang="en-US" dirty="0" smtClean="0"/>
              <a:t>순</a:t>
            </a:r>
            <a:r>
              <a:rPr lang="ko-KR" altLang="en-US" dirty="0"/>
              <a:t>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756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실행 </a:t>
            </a:r>
            <a:r>
              <a:rPr lang="en-US" altLang="ko-KR" dirty="0" err="1" smtClean="0"/>
              <a:t>func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호출시</a:t>
            </a:r>
            <a:r>
              <a:rPr lang="ko-KR" altLang="en-US" dirty="0" smtClean="0"/>
              <a:t> 실행 순서는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decorate1(decorate2(decorat3(</a:t>
            </a:r>
            <a:r>
              <a:rPr lang="en-US" altLang="ko-KR" dirty="0" err="1" smtClean="0"/>
              <a:t>func</a:t>
            </a:r>
            <a:r>
              <a:rPr lang="en-US" altLang="ko-KR" dirty="0" smtClean="0"/>
              <a:t>)))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자동으로 </a:t>
            </a:r>
            <a:r>
              <a:rPr lang="ko-KR" altLang="en-US" dirty="0" smtClean="0"/>
              <a:t>실행하고 최종으로 </a:t>
            </a:r>
            <a:r>
              <a:rPr lang="en-US" altLang="ko-KR" dirty="0" err="1" smtClean="0"/>
              <a:t>func</a:t>
            </a:r>
            <a:r>
              <a:rPr lang="ko-KR" altLang="en-US" dirty="0" smtClean="0"/>
              <a:t>이 실행됨 </a:t>
            </a:r>
            <a:endParaRPr lang="en-US" altLang="ko-KR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2195736" y="3212976"/>
            <a:ext cx="4824536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/>
              <a:t>#decorate1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err="1" smtClean="0"/>
              <a:t>def</a:t>
            </a:r>
            <a:r>
              <a:rPr lang="en-US" altLang="ko-KR" sz="1100" dirty="0" smtClean="0"/>
              <a:t> decorate1 : 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 pass</a:t>
            </a:r>
          </a:p>
          <a:p>
            <a:r>
              <a:rPr lang="en-US" altLang="ko-KR" sz="1100" dirty="0"/>
              <a:t>#</a:t>
            </a:r>
            <a:r>
              <a:rPr lang="en-US" altLang="ko-KR" sz="1100" dirty="0" smtClean="0"/>
              <a:t>decorate2</a:t>
            </a:r>
            <a:endParaRPr lang="en-US" altLang="ko-KR" sz="1100" dirty="0"/>
          </a:p>
          <a:p>
            <a:r>
              <a:rPr lang="en-US" altLang="ko-KR" sz="1100" dirty="0"/>
              <a:t> </a:t>
            </a:r>
            <a:r>
              <a:rPr lang="en-US" altLang="ko-KR" sz="1100" dirty="0" err="1"/>
              <a:t>def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decorate2 </a:t>
            </a:r>
            <a:r>
              <a:rPr lang="en-US" altLang="ko-KR" sz="1100" dirty="0"/>
              <a:t>: </a:t>
            </a:r>
          </a:p>
          <a:p>
            <a:r>
              <a:rPr lang="en-US" altLang="ko-KR" sz="1100" dirty="0"/>
              <a:t>     pass</a:t>
            </a:r>
          </a:p>
          <a:p>
            <a:r>
              <a:rPr lang="en-US" altLang="ko-KR" sz="1100" dirty="0"/>
              <a:t>#</a:t>
            </a:r>
            <a:r>
              <a:rPr lang="en-US" altLang="ko-KR" sz="1100" dirty="0" smtClean="0"/>
              <a:t>decorate3</a:t>
            </a:r>
            <a:endParaRPr lang="en-US" altLang="ko-KR" sz="1100" dirty="0"/>
          </a:p>
          <a:p>
            <a:r>
              <a:rPr lang="en-US" altLang="ko-KR" sz="1100" dirty="0"/>
              <a:t> </a:t>
            </a:r>
            <a:r>
              <a:rPr lang="en-US" altLang="ko-KR" sz="1100" dirty="0" err="1"/>
              <a:t>def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decorate3 </a:t>
            </a:r>
            <a:r>
              <a:rPr lang="en-US" altLang="ko-KR" sz="1100" dirty="0"/>
              <a:t>: </a:t>
            </a:r>
          </a:p>
          <a:p>
            <a:r>
              <a:rPr lang="en-US" altLang="ko-KR" sz="1100" dirty="0"/>
              <a:t>     pass</a:t>
            </a:r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@decorate1</a:t>
            </a:r>
          </a:p>
          <a:p>
            <a:r>
              <a:rPr lang="en-US" altLang="ko-KR" sz="1100" dirty="0" smtClean="0"/>
              <a:t>@decorate2</a:t>
            </a:r>
          </a:p>
          <a:p>
            <a:r>
              <a:rPr lang="en-US" altLang="ko-KR" sz="1100" dirty="0" smtClean="0"/>
              <a:t>@decorate3</a:t>
            </a:r>
          </a:p>
          <a:p>
            <a:r>
              <a:rPr lang="en-US" altLang="ko-KR" sz="1100" dirty="0" err="1"/>
              <a:t>d</a:t>
            </a:r>
            <a:r>
              <a:rPr lang="en-US" altLang="ko-KR" sz="1100" dirty="0" err="1" smtClean="0"/>
              <a:t>ef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func</a:t>
            </a:r>
            <a:r>
              <a:rPr lang="en-US" altLang="ko-KR" sz="1100" dirty="0" smtClean="0"/>
              <a:t> :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  </a:t>
            </a:r>
            <a:r>
              <a:rPr lang="en-US" altLang="ko-KR" sz="1100" dirty="0" smtClean="0"/>
              <a:t>pass</a:t>
            </a:r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#</a:t>
            </a:r>
            <a:r>
              <a:rPr lang="ko-KR" altLang="en-US" sz="1100" dirty="0" smtClean="0"/>
              <a:t>함수실행</a:t>
            </a:r>
            <a:endParaRPr lang="en-US" altLang="ko-KR" sz="1100" dirty="0" smtClean="0"/>
          </a:p>
          <a:p>
            <a:r>
              <a:rPr lang="en-US" altLang="ko-KR" sz="1100" dirty="0" err="1"/>
              <a:t>f</a:t>
            </a:r>
            <a:r>
              <a:rPr lang="en-US" altLang="ko-KR" sz="1100" dirty="0" err="1" smtClean="0"/>
              <a:t>unc</a:t>
            </a:r>
            <a:r>
              <a:rPr lang="en-US" altLang="ko-KR" sz="1100" dirty="0" smtClean="0"/>
              <a:t>()</a:t>
            </a:r>
            <a:endParaRPr lang="en-US" altLang="ko-KR" sz="1100" dirty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080540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복수 </a:t>
            </a:r>
            <a:r>
              <a:rPr lang="en-US" altLang="ko-KR" dirty="0" smtClean="0"/>
              <a:t>Function decorator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80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함수 호출 순서는 </a:t>
            </a:r>
            <a:r>
              <a:rPr lang="en-US" altLang="ko-KR" dirty="0" smtClean="0"/>
              <a:t>f1(f2(add))(5,5)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자동으로 연결하여  처리됨</a:t>
            </a:r>
            <a:endParaRPr lang="en-US" altLang="ko-KR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971600" y="3573016"/>
            <a:ext cx="2304256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#decorator </a:t>
            </a:r>
            <a:r>
              <a:rPr lang="ko-KR" altLang="en-US" sz="1200" dirty="0" smtClean="0"/>
              <a:t>함수 </a:t>
            </a:r>
            <a:r>
              <a:rPr lang="en-US" altLang="ko-KR" sz="1200" dirty="0" smtClean="0"/>
              <a:t>1</a:t>
            </a:r>
          </a:p>
          <a:p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f1(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wrap_1(*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    return 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(*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 print " f1 call"</a:t>
            </a:r>
          </a:p>
          <a:p>
            <a:r>
              <a:rPr lang="en-US" altLang="ko-KR" sz="1200" dirty="0"/>
              <a:t>    return </a:t>
            </a:r>
            <a:r>
              <a:rPr lang="en-US" altLang="ko-KR" sz="1200" dirty="0" smtClean="0"/>
              <a:t>wrap_1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#decorator </a:t>
            </a:r>
            <a:r>
              <a:rPr lang="ko-KR" altLang="en-US" sz="1200" dirty="0" smtClean="0"/>
              <a:t>함수</a:t>
            </a:r>
            <a:r>
              <a:rPr lang="en-US" altLang="ko-KR" sz="1200" dirty="0" smtClean="0"/>
              <a:t>2   </a:t>
            </a:r>
            <a:endParaRPr lang="en-US" altLang="ko-KR" sz="1200" dirty="0"/>
          </a:p>
          <a:p>
            <a:r>
              <a:rPr lang="en-US" altLang="ko-KR" sz="1200" dirty="0" err="1"/>
              <a:t>def</a:t>
            </a:r>
            <a:r>
              <a:rPr lang="en-US" altLang="ko-KR" sz="1200" dirty="0"/>
              <a:t> f2(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wrap_2(*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    return 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(*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 print "f2 call"</a:t>
            </a:r>
          </a:p>
          <a:p>
            <a:r>
              <a:rPr lang="en-US" altLang="ko-KR" sz="1200" dirty="0"/>
              <a:t>    return wrap_2</a:t>
            </a:r>
          </a:p>
          <a:p>
            <a:r>
              <a:rPr lang="en-US" altLang="ko-KR" sz="1200" dirty="0"/>
              <a:t>    </a:t>
            </a:r>
          </a:p>
          <a:p>
            <a:endParaRPr lang="en-US" altLang="ko-KR" sz="1200" dirty="0"/>
          </a:p>
        </p:txBody>
      </p:sp>
      <p:sp>
        <p:nvSpPr>
          <p:cNvPr id="5" name="직사각형 4"/>
          <p:cNvSpPr/>
          <p:nvPr/>
        </p:nvSpPr>
        <p:spPr>
          <a:xfrm>
            <a:off x="3635896" y="3573016"/>
            <a:ext cx="2088232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#decorator </a:t>
            </a:r>
            <a:r>
              <a:rPr lang="ko-KR" altLang="en-US" sz="1200" dirty="0" smtClean="0"/>
              <a:t>처리</a:t>
            </a:r>
            <a:r>
              <a:rPr lang="en-US" altLang="ko-KR" sz="1200" dirty="0" smtClean="0"/>
              <a:t>  </a:t>
            </a:r>
            <a:endParaRPr lang="en-US" altLang="ko-KR" sz="1200" dirty="0"/>
          </a:p>
          <a:p>
            <a:r>
              <a:rPr lang="en-US" altLang="ko-KR" sz="1200" dirty="0"/>
              <a:t>@f1</a:t>
            </a:r>
          </a:p>
          <a:p>
            <a:r>
              <a:rPr lang="en-US" altLang="ko-KR" sz="1200" dirty="0"/>
              <a:t>@f2</a:t>
            </a:r>
          </a:p>
          <a:p>
            <a:r>
              <a:rPr lang="en-US" altLang="ko-KR" sz="1200" dirty="0" err="1"/>
              <a:t>def</a:t>
            </a:r>
            <a:r>
              <a:rPr lang="en-US" altLang="ko-KR" sz="1200" dirty="0"/>
              <a:t> add(</a:t>
            </a:r>
            <a:r>
              <a:rPr lang="en-US" altLang="ko-KR" sz="1200" dirty="0" err="1"/>
              <a:t>x,y</a:t>
            </a:r>
            <a:r>
              <a:rPr lang="en-US" altLang="ko-KR" sz="1200" dirty="0"/>
              <a:t>) : </a:t>
            </a:r>
          </a:p>
          <a:p>
            <a:r>
              <a:rPr lang="en-US" altLang="ko-KR" sz="1200" dirty="0"/>
              <a:t>    print " add call "</a:t>
            </a:r>
          </a:p>
          <a:p>
            <a:r>
              <a:rPr lang="en-US" altLang="ko-KR" sz="1200" dirty="0"/>
              <a:t>    return x +y</a:t>
            </a:r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/>
              <a:t>print add(5,5)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#</a:t>
            </a:r>
            <a:r>
              <a:rPr lang="ko-KR" altLang="en-US" sz="1200" dirty="0" smtClean="0"/>
              <a:t>함수연결 호출</a:t>
            </a:r>
            <a:endParaRPr lang="en-US" altLang="ko-KR" sz="1200" dirty="0"/>
          </a:p>
          <a:p>
            <a:r>
              <a:rPr lang="en-US" altLang="ko-KR" sz="1200" dirty="0"/>
              <a:t>print f1(f2(add))(5,5)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6156176" y="3429000"/>
            <a:ext cx="24482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#decorator</a:t>
            </a:r>
            <a:r>
              <a:rPr lang="ko-KR" altLang="en-US" dirty="0" smtClean="0"/>
              <a:t>처리 결과</a:t>
            </a:r>
            <a:endParaRPr lang="en-US" altLang="ko-KR" dirty="0" smtClean="0"/>
          </a:p>
          <a:p>
            <a:r>
              <a:rPr lang="en-US" altLang="ko-KR" dirty="0" smtClean="0"/>
              <a:t>f2 </a:t>
            </a:r>
            <a:r>
              <a:rPr lang="en-US" altLang="ko-KR" dirty="0"/>
              <a:t>call</a:t>
            </a:r>
          </a:p>
          <a:p>
            <a:r>
              <a:rPr lang="en-US" altLang="ko-KR" dirty="0"/>
              <a:t> f1 call</a:t>
            </a:r>
          </a:p>
          <a:p>
            <a:r>
              <a:rPr lang="en-US" altLang="ko-KR" dirty="0"/>
              <a:t> add call </a:t>
            </a:r>
          </a:p>
          <a:p>
            <a:r>
              <a:rPr lang="en-US" altLang="ko-KR" dirty="0" smtClean="0"/>
              <a:t>10</a:t>
            </a:r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함수 연결 처리결과</a:t>
            </a:r>
            <a:endParaRPr lang="en-US" altLang="ko-KR" dirty="0"/>
          </a:p>
          <a:p>
            <a:r>
              <a:rPr lang="en-US" altLang="ko-KR" dirty="0"/>
              <a:t>f2 call</a:t>
            </a:r>
          </a:p>
          <a:p>
            <a:r>
              <a:rPr lang="en-US" altLang="ko-KR" dirty="0"/>
              <a:t> f1 call</a:t>
            </a:r>
          </a:p>
          <a:p>
            <a:r>
              <a:rPr lang="en-US" altLang="ko-KR" dirty="0"/>
              <a:t> add call </a:t>
            </a:r>
          </a:p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314096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Decorator </a:t>
            </a:r>
            <a:r>
              <a:rPr lang="ko-KR" altLang="en-US" dirty="0" smtClean="0"/>
              <a:t>함수 정의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00264" y="314096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함수 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5620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</a:t>
            </a:r>
            <a:r>
              <a:rPr lang="ko-KR" altLang="en-US" dirty="0"/>
              <a:t>장</a:t>
            </a:r>
            <a:r>
              <a:rPr lang="ko-KR" altLang="en-US" dirty="0" smtClean="0"/>
              <a:t>함수 호출하기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내장 </a:t>
            </a:r>
            <a:r>
              <a:rPr lang="ko-KR" altLang="en-US" dirty="0" smtClean="0"/>
              <a:t>함수를 실행할 현재 함수 내부에서 호출하여 실행하기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115616" y="2852936"/>
            <a:ext cx="4032448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/>
          </a:p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내</a:t>
            </a:r>
            <a:r>
              <a:rPr lang="ko-KR" altLang="en-US" sz="1200" dirty="0"/>
              <a:t>장</a:t>
            </a:r>
            <a:r>
              <a:rPr lang="ko-KR" altLang="en-US" sz="1200" dirty="0" smtClean="0"/>
              <a:t> 함수 호출</a:t>
            </a:r>
            <a:r>
              <a:rPr lang="en-US" altLang="ko-KR" sz="1200" dirty="0" smtClean="0"/>
              <a:t>    </a:t>
            </a:r>
            <a:endParaRPr lang="en-US" altLang="ko-KR" sz="1200" dirty="0"/>
          </a:p>
          <a:p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call_builtin_f</a:t>
            </a:r>
            <a:r>
              <a:rPr lang="en-US" altLang="ko-KR" sz="1200" dirty="0"/>
              <a:t>():</a:t>
            </a:r>
          </a:p>
          <a:p>
            <a:r>
              <a:rPr lang="en-US" altLang="ko-KR" sz="1200" dirty="0"/>
              <a:t>    return sum((5,6))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smtClean="0"/>
              <a:t>print </a:t>
            </a:r>
            <a:r>
              <a:rPr lang="en-US" altLang="ko-KR" sz="1200" dirty="0"/>
              <a:t>' call </a:t>
            </a:r>
            <a:r>
              <a:rPr lang="en-US" altLang="ko-KR" sz="1200" dirty="0" err="1"/>
              <a:t>builtin</a:t>
            </a:r>
            <a:r>
              <a:rPr lang="en-US" altLang="ko-KR" sz="1200" dirty="0"/>
              <a:t> function sum ', </a:t>
            </a:r>
            <a:r>
              <a:rPr lang="en-US" altLang="ko-KR" sz="1200" dirty="0" err="1"/>
              <a:t>call_builtin_f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8092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내부</a:t>
            </a:r>
            <a:r>
              <a:rPr lang="ko-KR" altLang="en-US" dirty="0" smtClean="0"/>
              <a:t>함수 호출하기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현재 함수 내부에 내부함수를 정의하여  호출하여 실행하기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115616" y="2852936"/>
            <a:ext cx="4032448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#</a:t>
            </a:r>
            <a:r>
              <a:rPr lang="ko-KR" altLang="en-US" sz="1200" dirty="0" smtClean="0"/>
              <a:t>함수 정의</a:t>
            </a:r>
            <a:endParaRPr lang="en-US" altLang="ko-KR" sz="1200" dirty="0"/>
          </a:p>
          <a:p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outer_f</a:t>
            </a:r>
            <a:r>
              <a:rPr lang="en-US" altLang="ko-KR" sz="1200" dirty="0"/>
              <a:t>(</a:t>
            </a:r>
            <a:r>
              <a:rPr lang="en-US" altLang="ko-KR" sz="1200" dirty="0" err="1"/>
              <a:t>x,y</a:t>
            </a:r>
            <a:r>
              <a:rPr lang="en-US" altLang="ko-KR" sz="1200" dirty="0"/>
              <a:t>) </a:t>
            </a:r>
            <a:r>
              <a:rPr lang="en-US" altLang="ko-KR" sz="1200" dirty="0" smtClean="0"/>
              <a:t>: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#</a:t>
            </a:r>
            <a:r>
              <a:rPr lang="ko-KR" altLang="en-US" sz="1200" dirty="0" smtClean="0"/>
              <a:t>내부함수 정의</a:t>
            </a:r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inner_f</a:t>
            </a:r>
            <a:r>
              <a:rPr lang="en-US" altLang="ko-KR" sz="1200" dirty="0"/>
              <a:t>(</a:t>
            </a:r>
            <a:r>
              <a:rPr lang="en-US" altLang="ko-KR" sz="1200" dirty="0" err="1"/>
              <a:t>x,y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    return </a:t>
            </a:r>
            <a:r>
              <a:rPr lang="en-US" altLang="ko-KR" sz="1200" dirty="0" err="1" smtClean="0"/>
              <a:t>x+y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#</a:t>
            </a:r>
            <a:r>
              <a:rPr lang="ko-KR" altLang="en-US" sz="1200" dirty="0" smtClean="0"/>
              <a:t>내부함수 실행</a:t>
            </a:r>
            <a:endParaRPr lang="en-US" altLang="ko-KR" sz="1200" dirty="0"/>
          </a:p>
          <a:p>
            <a:r>
              <a:rPr lang="en-US" altLang="ko-KR" sz="1200" dirty="0"/>
              <a:t>    return </a:t>
            </a:r>
            <a:r>
              <a:rPr lang="en-US" altLang="ko-KR" sz="1200" dirty="0" err="1"/>
              <a:t>inner_f</a:t>
            </a:r>
            <a:r>
              <a:rPr lang="en-US" altLang="ko-KR" sz="1200" dirty="0"/>
              <a:t>(</a:t>
            </a:r>
            <a:r>
              <a:rPr lang="en-US" altLang="ko-KR" sz="1200" dirty="0" err="1"/>
              <a:t>x,y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outer_f</a:t>
            </a:r>
            <a:r>
              <a:rPr lang="en-US" altLang="ko-KR" sz="1200" dirty="0"/>
              <a:t>(5,5</a:t>
            </a:r>
            <a:r>
              <a:rPr lang="en-US" altLang="ko-KR" sz="1200" dirty="0" smtClean="0"/>
              <a:t>)   # </a:t>
            </a:r>
            <a:r>
              <a:rPr lang="ko-KR" altLang="en-US" sz="1200" dirty="0" smtClean="0"/>
              <a:t>결과값 </a:t>
            </a:r>
            <a:r>
              <a:rPr lang="en-US" altLang="ko-KR" sz="1200" dirty="0" smtClean="0"/>
              <a:t>10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8015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함수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조회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7350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가변인자</a:t>
            </a:r>
            <a:r>
              <a:rPr lang="en-US" altLang="ko-KR" dirty="0"/>
              <a:t> </a:t>
            </a:r>
            <a:r>
              <a:rPr lang="ko-KR" altLang="en-US" dirty="0" smtClean="0"/>
              <a:t>확인하</a:t>
            </a:r>
            <a:r>
              <a:rPr lang="ko-KR" altLang="en-US" dirty="0"/>
              <a:t>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1612775"/>
          </a:xfrm>
        </p:spPr>
        <p:txBody>
          <a:bodyPr>
            <a:normAutofit fontScale="92500" lnSpcReduction="10000"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*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튜플타입으로</a:t>
            </a:r>
            <a:r>
              <a:rPr lang="ko-KR" altLang="en-US" dirty="0" smtClean="0"/>
              <a:t> 값만 가진 가변인자</a:t>
            </a:r>
            <a:endParaRPr lang="en-US" altLang="ko-KR" dirty="0" smtClean="0"/>
          </a:p>
          <a:p>
            <a:pPr marL="457200" lvl="1" indent="0" fontAlgn="base">
              <a:buNone/>
            </a:pPr>
            <a:r>
              <a:rPr lang="en-US" altLang="ko-KR" dirty="0" smtClean="0"/>
              <a:t>**</a:t>
            </a:r>
            <a:r>
              <a:rPr lang="en-US" altLang="ko-KR" dirty="0" err="1" smtClean="0"/>
              <a:t>kargs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키</a:t>
            </a:r>
            <a:r>
              <a:rPr lang="en-US" altLang="ko-KR" dirty="0" smtClean="0"/>
              <a:t>/</a:t>
            </a:r>
            <a:r>
              <a:rPr lang="ko-KR" altLang="en-US" dirty="0" smtClean="0"/>
              <a:t>값인 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타입의 가변인자</a:t>
            </a:r>
            <a:endParaRPr lang="en-US" altLang="ko-KR" dirty="0" smtClean="0"/>
          </a:p>
          <a:p>
            <a:pPr marL="457200" lvl="1" indent="0" fontAlgn="base">
              <a:buNone/>
            </a:pPr>
            <a:r>
              <a:rPr lang="en-US" altLang="ko-KR" dirty="0" err="1" smtClean="0"/>
              <a:t>Inspect.getcallargs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함수명</a:t>
            </a:r>
            <a:r>
              <a:rPr lang="en-US" altLang="ko-KR" dirty="0" smtClean="0"/>
              <a:t>,*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,**</a:t>
            </a:r>
            <a:r>
              <a:rPr lang="en-US" altLang="ko-KR" dirty="0" err="1" smtClean="0"/>
              <a:t>kagrs</a:t>
            </a:r>
            <a:r>
              <a:rPr lang="en-US" altLang="ko-KR" dirty="0" smtClean="0"/>
              <a:t>) </a:t>
            </a:r>
            <a:r>
              <a:rPr lang="ko-KR" altLang="en-US" dirty="0" smtClean="0"/>
              <a:t>로 </a:t>
            </a:r>
            <a:r>
              <a:rPr lang="ko-KR" altLang="en-US" dirty="0" smtClean="0"/>
              <a:t>함수 로컬변수를 가져옴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11560" y="3573016"/>
            <a:ext cx="4680520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import inspect</a:t>
            </a:r>
          </a:p>
          <a:p>
            <a:endParaRPr lang="en-US" altLang="ko-KR" sz="1000" dirty="0"/>
          </a:p>
          <a:p>
            <a:r>
              <a:rPr lang="en-US" altLang="ko-KR" sz="1000" dirty="0" err="1"/>
              <a:t>def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func</a:t>
            </a:r>
            <a:r>
              <a:rPr lang="en-US" altLang="ko-KR" sz="1000" dirty="0"/>
              <a:t>(*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,**</a:t>
            </a:r>
            <a:r>
              <a:rPr lang="en-US" altLang="ko-KR" sz="1000" dirty="0" err="1"/>
              <a:t>kargs</a:t>
            </a:r>
            <a:r>
              <a:rPr lang="en-US" altLang="ko-KR" sz="1000" dirty="0"/>
              <a:t>) </a:t>
            </a:r>
            <a:r>
              <a:rPr lang="en-US" altLang="ko-KR" sz="1000" dirty="0" smtClean="0"/>
              <a:t>: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#</a:t>
            </a:r>
            <a:r>
              <a:rPr lang="ko-KR" altLang="en-US" sz="1000" dirty="0" smtClean="0"/>
              <a:t>함수의 </a:t>
            </a:r>
            <a:r>
              <a:rPr lang="ko-KR" altLang="en-US" sz="1000" dirty="0" err="1" smtClean="0"/>
              <a:t>파라미터를</a:t>
            </a:r>
            <a:r>
              <a:rPr lang="ko-KR" altLang="en-US" sz="1000" dirty="0" smtClean="0"/>
              <a:t> 가져오기</a:t>
            </a:r>
            <a:endParaRPr lang="en-US" altLang="ko-KR" sz="1000" dirty="0" smtClean="0"/>
          </a:p>
          <a:p>
            <a:r>
              <a:rPr lang="en-US" altLang="ko-KR" sz="1000" dirty="0" smtClean="0"/>
              <a:t>    print </a:t>
            </a:r>
            <a:r>
              <a:rPr lang="en-US" altLang="ko-KR" sz="1000" dirty="0"/>
              <a:t>"locals() ", locals()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func_args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inspect.getcallargs</a:t>
            </a:r>
            <a:r>
              <a:rPr lang="en-US" altLang="ko-KR" sz="1000" dirty="0"/>
              <a:t>(</a:t>
            </a:r>
            <a:r>
              <a:rPr lang="en-US" altLang="ko-KR" sz="1000" dirty="0" err="1"/>
              <a:t>func</a:t>
            </a:r>
            <a:r>
              <a:rPr lang="en-US" altLang="ko-KR" sz="1000" dirty="0"/>
              <a:t>,*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,**</a:t>
            </a:r>
            <a:r>
              <a:rPr lang="en-US" altLang="ko-KR" sz="1000" dirty="0" err="1"/>
              <a:t>kargs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    print " </a:t>
            </a:r>
            <a:r>
              <a:rPr lang="en-US" altLang="ko-KR" sz="1000" dirty="0" err="1"/>
              <a:t>func_args</a:t>
            </a:r>
            <a:r>
              <a:rPr lang="en-US" altLang="ko-KR" sz="1000" dirty="0"/>
              <a:t> ", </a:t>
            </a:r>
            <a:r>
              <a:rPr lang="en-US" altLang="ko-KR" sz="1000" dirty="0" err="1"/>
              <a:t>func_args</a:t>
            </a:r>
            <a:endParaRPr lang="en-US" altLang="ko-KR" sz="1000" dirty="0"/>
          </a:p>
          <a:p>
            <a:r>
              <a:rPr lang="en-US" altLang="ko-KR" sz="1000" dirty="0"/>
              <a:t>    print " inspect get call 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 ", </a:t>
            </a:r>
            <a:r>
              <a:rPr lang="en-US" altLang="ko-KR" sz="1000" dirty="0" err="1"/>
              <a:t>inspect.getcallargs</a:t>
            </a:r>
            <a:r>
              <a:rPr lang="en-US" altLang="ko-KR" sz="1000" dirty="0"/>
              <a:t>(</a:t>
            </a:r>
            <a:r>
              <a:rPr lang="en-US" altLang="ko-KR" sz="1000" dirty="0" err="1"/>
              <a:t>func</a:t>
            </a:r>
            <a:r>
              <a:rPr lang="en-US" altLang="ko-KR" sz="1000" dirty="0"/>
              <a:t>,*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,**</a:t>
            </a:r>
            <a:r>
              <a:rPr lang="en-US" altLang="ko-KR" sz="1000" dirty="0" err="1"/>
              <a:t>kargs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    </a:t>
            </a:r>
          </a:p>
          <a:p>
            <a:r>
              <a:rPr lang="en-US" altLang="ko-KR" sz="1000" dirty="0"/>
              <a:t>    </a:t>
            </a:r>
          </a:p>
          <a:p>
            <a:r>
              <a:rPr lang="en-US" altLang="ko-KR" sz="1000" dirty="0" err="1"/>
              <a:t>func</a:t>
            </a:r>
            <a:r>
              <a:rPr lang="en-US" altLang="ko-KR" sz="1000" dirty="0"/>
              <a:t>(1,2,3,x=1)</a:t>
            </a:r>
            <a:endParaRPr lang="ko-KR" alt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5436096" y="4505875"/>
            <a:ext cx="33843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#</a:t>
            </a:r>
            <a:r>
              <a:rPr lang="ko-KR" altLang="en-US" sz="1200" dirty="0" smtClean="0"/>
              <a:t>가변인자에 대한 처리</a:t>
            </a:r>
            <a:endParaRPr lang="en-US" altLang="ko-KR" sz="1200" dirty="0" smtClean="0"/>
          </a:p>
          <a:p>
            <a:r>
              <a:rPr lang="en-US" altLang="ko-KR" sz="1200" dirty="0"/>
              <a:t>locals()  {'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': (1, 2, 3), '</a:t>
            </a:r>
            <a:r>
              <a:rPr lang="en-US" altLang="ko-KR" sz="1200" dirty="0" err="1"/>
              <a:t>kargs</a:t>
            </a:r>
            <a:r>
              <a:rPr lang="en-US" altLang="ko-KR" sz="1200" dirty="0"/>
              <a:t>': {'x': 1</a:t>
            </a:r>
            <a:r>
              <a:rPr lang="en-US" altLang="ko-KR" sz="1200" dirty="0" smtClean="0"/>
              <a:t>}}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r>
              <a:rPr lang="en-US" altLang="ko-KR" sz="1200" dirty="0" err="1" smtClean="0"/>
              <a:t>func_args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{'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': (1, 2, 3), '</a:t>
            </a:r>
            <a:r>
              <a:rPr lang="en-US" altLang="ko-KR" sz="1200" dirty="0" err="1"/>
              <a:t>kargs</a:t>
            </a:r>
            <a:r>
              <a:rPr lang="en-US" altLang="ko-KR" sz="1200" dirty="0"/>
              <a:t>': {'x': 1}}</a:t>
            </a:r>
          </a:p>
          <a:p>
            <a:r>
              <a:rPr lang="en-US" altLang="ko-KR" sz="1200" dirty="0"/>
              <a:t> inspect get call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  {'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': (1, 2, 3), '</a:t>
            </a:r>
            <a:r>
              <a:rPr lang="en-US" altLang="ko-KR" sz="1200" dirty="0" err="1"/>
              <a:t>kargs</a:t>
            </a:r>
            <a:r>
              <a:rPr lang="en-US" altLang="ko-KR" sz="1200" dirty="0"/>
              <a:t>': {'x': 1}}</a:t>
            </a:r>
          </a:p>
        </p:txBody>
      </p:sp>
    </p:spTree>
    <p:extLst>
      <p:ext uri="{BB962C8B-B14F-4D97-AF65-F5344CB8AC3E}">
        <p14:creationId xmlns:p14="http://schemas.microsoft.com/office/powerpoint/2010/main" val="237597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가변인자</a:t>
            </a:r>
            <a:r>
              <a:rPr lang="en-US" altLang="ko-KR" dirty="0"/>
              <a:t> </a:t>
            </a:r>
            <a:r>
              <a:rPr lang="ko-KR" altLang="en-US" dirty="0" smtClean="0"/>
              <a:t>처</a:t>
            </a:r>
            <a:r>
              <a:rPr lang="ko-KR" altLang="en-US" dirty="0"/>
              <a:t>리</a:t>
            </a:r>
            <a:r>
              <a:rPr lang="ko-KR" altLang="en-US" dirty="0" smtClean="0"/>
              <a:t>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err="1" smtClean="0"/>
              <a:t>튜플과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맵처리는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sequence</a:t>
            </a:r>
            <a:r>
              <a:rPr lang="ko-KR" altLang="en-US" dirty="0" smtClean="0"/>
              <a:t>이므로 여러 개를 처리해야 하므로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문을 </a:t>
            </a:r>
            <a:r>
              <a:rPr lang="ko-KR" altLang="en-US" dirty="0" smtClean="0"/>
              <a:t>이용해서 </a:t>
            </a:r>
            <a:r>
              <a:rPr lang="ko-KR" altLang="en-US" dirty="0" smtClean="0"/>
              <a:t>처리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11560" y="3140968"/>
            <a:ext cx="468052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import inspect</a:t>
            </a:r>
          </a:p>
          <a:p>
            <a:endParaRPr lang="en-US" altLang="ko-KR" sz="1000" dirty="0"/>
          </a:p>
          <a:p>
            <a:r>
              <a:rPr lang="en-US" altLang="ko-KR" sz="1000" dirty="0" err="1"/>
              <a:t>def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func</a:t>
            </a:r>
            <a:r>
              <a:rPr lang="en-US" altLang="ko-KR" sz="1000" dirty="0"/>
              <a:t>(*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,**</a:t>
            </a:r>
            <a:r>
              <a:rPr lang="en-US" altLang="ko-KR" sz="1000" dirty="0" err="1"/>
              <a:t>kargs</a:t>
            </a:r>
            <a:r>
              <a:rPr lang="en-US" altLang="ko-KR" sz="1000" dirty="0"/>
              <a:t>) :</a:t>
            </a:r>
          </a:p>
          <a:p>
            <a:r>
              <a:rPr lang="en-US" altLang="ko-KR" sz="1000" dirty="0"/>
              <a:t>    print "locals() ", locals()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func_args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inspect.getcallargs</a:t>
            </a:r>
            <a:r>
              <a:rPr lang="en-US" altLang="ko-KR" sz="1000" dirty="0"/>
              <a:t>(</a:t>
            </a:r>
            <a:r>
              <a:rPr lang="en-US" altLang="ko-KR" sz="1000" dirty="0" err="1"/>
              <a:t>func</a:t>
            </a:r>
            <a:r>
              <a:rPr lang="en-US" altLang="ko-KR" sz="1000" dirty="0"/>
              <a:t>,*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,**</a:t>
            </a:r>
            <a:r>
              <a:rPr lang="en-US" altLang="ko-KR" sz="1000" dirty="0" err="1"/>
              <a:t>kargs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    print " </a:t>
            </a:r>
            <a:r>
              <a:rPr lang="en-US" altLang="ko-KR" sz="1000" dirty="0" err="1"/>
              <a:t>func_args</a:t>
            </a:r>
            <a:r>
              <a:rPr lang="en-US" altLang="ko-KR" sz="1000" dirty="0"/>
              <a:t> ", </a:t>
            </a:r>
            <a:r>
              <a:rPr lang="en-US" altLang="ko-KR" sz="1000" dirty="0" err="1"/>
              <a:t>func_args</a:t>
            </a:r>
            <a:endParaRPr lang="en-US" altLang="ko-KR" sz="1000" dirty="0"/>
          </a:p>
          <a:p>
            <a:r>
              <a:rPr lang="en-US" altLang="ko-KR" sz="1000" dirty="0"/>
              <a:t>    print " inspect get call 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 ", </a:t>
            </a:r>
            <a:r>
              <a:rPr lang="en-US" altLang="ko-KR" sz="1000" dirty="0" err="1"/>
              <a:t>inspect.getcallargs</a:t>
            </a:r>
            <a:r>
              <a:rPr lang="en-US" altLang="ko-KR" sz="1000" dirty="0"/>
              <a:t>(</a:t>
            </a:r>
            <a:r>
              <a:rPr lang="en-US" altLang="ko-KR" sz="1000" dirty="0" err="1"/>
              <a:t>func</a:t>
            </a:r>
            <a:r>
              <a:rPr lang="en-US" altLang="ko-KR" sz="1000" dirty="0"/>
              <a:t>,*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,**</a:t>
            </a:r>
            <a:r>
              <a:rPr lang="en-US" altLang="ko-KR" sz="1000" dirty="0" err="1"/>
              <a:t>kargs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    value = 0</a:t>
            </a:r>
          </a:p>
          <a:p>
            <a:r>
              <a:rPr lang="en-US" altLang="ko-KR" sz="1000" dirty="0"/>
              <a:t>    for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in </a:t>
            </a:r>
            <a:r>
              <a:rPr lang="en-US" altLang="ko-KR" sz="1000" dirty="0" err="1"/>
              <a:t>func_args</a:t>
            </a:r>
            <a:r>
              <a:rPr lang="en-US" altLang="ko-KR" sz="1000" dirty="0"/>
              <a:t>['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'] :</a:t>
            </a:r>
          </a:p>
          <a:p>
            <a:r>
              <a:rPr lang="en-US" altLang="ko-KR" sz="1000" dirty="0"/>
              <a:t>        value += </a:t>
            </a:r>
            <a:r>
              <a:rPr lang="en-US" altLang="ko-KR" sz="1000" dirty="0" err="1"/>
              <a:t>i</a:t>
            </a:r>
            <a:endParaRPr lang="en-US" altLang="ko-KR" sz="1000" dirty="0"/>
          </a:p>
          <a:p>
            <a:r>
              <a:rPr lang="en-US" altLang="ko-KR" sz="1000" dirty="0"/>
              <a:t>        </a:t>
            </a:r>
          </a:p>
          <a:p>
            <a:r>
              <a:rPr lang="en-US" altLang="ko-KR" sz="1000" dirty="0"/>
              <a:t>    items = </a:t>
            </a:r>
            <a:r>
              <a:rPr lang="en-US" altLang="ko-KR" sz="1000" dirty="0" err="1"/>
              <a:t>func_args</a:t>
            </a:r>
            <a:r>
              <a:rPr lang="en-US" altLang="ko-KR" sz="1000" dirty="0"/>
              <a:t>['</a:t>
            </a:r>
            <a:r>
              <a:rPr lang="en-US" altLang="ko-KR" sz="1000" dirty="0" err="1"/>
              <a:t>kargs</a:t>
            </a:r>
            <a:r>
              <a:rPr lang="en-US" altLang="ko-KR" sz="1000" dirty="0"/>
              <a:t>'] </a:t>
            </a:r>
          </a:p>
          <a:p>
            <a:r>
              <a:rPr lang="en-US" altLang="ko-KR" sz="1000" dirty="0"/>
              <a:t>    for </a:t>
            </a:r>
            <a:r>
              <a:rPr lang="en-US" altLang="ko-KR" sz="1000" dirty="0" err="1"/>
              <a:t>k,v</a:t>
            </a:r>
            <a:r>
              <a:rPr lang="en-US" altLang="ko-KR" sz="1000" dirty="0"/>
              <a:t> in </a:t>
            </a:r>
            <a:r>
              <a:rPr lang="en-US" altLang="ko-KR" sz="1000" dirty="0" err="1"/>
              <a:t>items.items</a:t>
            </a:r>
            <a:r>
              <a:rPr lang="en-US" altLang="ko-KR" sz="1000" dirty="0"/>
              <a:t>() :</a:t>
            </a:r>
          </a:p>
          <a:p>
            <a:r>
              <a:rPr lang="en-US" altLang="ko-KR" sz="1000" dirty="0"/>
              <a:t>        value += v</a:t>
            </a:r>
          </a:p>
          <a:p>
            <a:r>
              <a:rPr lang="en-US" altLang="ko-KR" sz="1000" dirty="0"/>
              <a:t>    </a:t>
            </a:r>
          </a:p>
          <a:p>
            <a:r>
              <a:rPr lang="en-US" altLang="ko-KR" sz="1000" dirty="0"/>
              <a:t>    return value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</a:t>
            </a:r>
            <a:endParaRPr lang="en-US" altLang="ko-KR" sz="1000" dirty="0"/>
          </a:p>
          <a:p>
            <a:r>
              <a:rPr lang="en-US" altLang="ko-KR" sz="1000" dirty="0"/>
              <a:t>print </a:t>
            </a:r>
            <a:r>
              <a:rPr lang="en-US" altLang="ko-KR" sz="1000" dirty="0" err="1"/>
              <a:t>func</a:t>
            </a:r>
            <a:r>
              <a:rPr lang="en-US" altLang="ko-KR" sz="1000" dirty="0"/>
              <a:t>(1,2,3,x=1)</a:t>
            </a:r>
            <a:endParaRPr lang="ko-KR" alt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5407496" y="3718001"/>
            <a:ext cx="33843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#</a:t>
            </a:r>
            <a:r>
              <a:rPr lang="ko-KR" altLang="en-US" sz="1200" dirty="0" smtClean="0"/>
              <a:t>가변인자에 대한 처리</a:t>
            </a:r>
            <a:endParaRPr lang="en-US" altLang="ko-KR" sz="1200" dirty="0" smtClean="0"/>
          </a:p>
          <a:p>
            <a:r>
              <a:rPr lang="en-US" altLang="ko-KR" sz="1200" dirty="0"/>
              <a:t>locals()  {'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': (1, 2, 3), '</a:t>
            </a:r>
            <a:r>
              <a:rPr lang="en-US" altLang="ko-KR" sz="1200" dirty="0" err="1"/>
              <a:t>kargs</a:t>
            </a:r>
            <a:r>
              <a:rPr lang="en-US" altLang="ko-KR" sz="1200" dirty="0"/>
              <a:t>': {'x': 1</a:t>
            </a:r>
            <a:r>
              <a:rPr lang="en-US" altLang="ko-KR" sz="1200" dirty="0" smtClean="0"/>
              <a:t>}}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r>
              <a:rPr lang="en-US" altLang="ko-KR" sz="1200" dirty="0" err="1" smtClean="0"/>
              <a:t>func_args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{'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': (1, 2, 3), '</a:t>
            </a:r>
            <a:r>
              <a:rPr lang="en-US" altLang="ko-KR" sz="1200" dirty="0" err="1"/>
              <a:t>kargs</a:t>
            </a:r>
            <a:r>
              <a:rPr lang="en-US" altLang="ko-KR" sz="1200" dirty="0"/>
              <a:t>': {'x': 1}}</a:t>
            </a:r>
          </a:p>
          <a:p>
            <a:r>
              <a:rPr lang="en-US" altLang="ko-KR" sz="1200" dirty="0"/>
              <a:t> inspect get call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  {'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': (1, 2, 3), '</a:t>
            </a:r>
            <a:r>
              <a:rPr lang="en-US" altLang="ko-KR" sz="1200" dirty="0" err="1"/>
              <a:t>kargs</a:t>
            </a:r>
            <a:r>
              <a:rPr lang="en-US" altLang="ko-KR" sz="1200" dirty="0"/>
              <a:t>': {'x': 1}}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36096" y="5801488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#</a:t>
            </a:r>
            <a:r>
              <a:rPr lang="ko-KR" altLang="en-US" sz="1200" dirty="0" smtClean="0"/>
              <a:t>함수 처리결과</a:t>
            </a:r>
            <a:endParaRPr lang="en-US" altLang="ko-KR" sz="1200" dirty="0" smtClean="0"/>
          </a:p>
          <a:p>
            <a:r>
              <a:rPr lang="en-US" altLang="ko-KR" sz="12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74315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60617</TotalTime>
  <Words>2282</Words>
  <Application>Microsoft Office PowerPoint</Application>
  <PresentationFormat>화면 슬라이드 쇼(4:3)</PresentationFormat>
  <Paragraphs>516</Paragraphs>
  <Slides>41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2" baseType="lpstr">
      <vt:lpstr>가을</vt:lpstr>
      <vt:lpstr>Python  Decorator 이해하기</vt:lpstr>
      <vt:lpstr>함수 호출 이해하기</vt:lpstr>
      <vt:lpstr>함수명 검색 방법</vt:lpstr>
      <vt:lpstr>외부함수 호출하기</vt:lpstr>
      <vt:lpstr>내장함수 호출하기</vt:lpstr>
      <vt:lpstr>내부함수 호출하기</vt:lpstr>
      <vt:lpstr>함수 파라미터 조회</vt:lpstr>
      <vt:lpstr>가변인자 확인하기</vt:lpstr>
      <vt:lpstr>가변인자 처리하기</vt:lpstr>
      <vt:lpstr>인자값으로 함수 전달하기</vt:lpstr>
      <vt:lpstr>인자값 전달하기</vt:lpstr>
      <vt:lpstr>결과값으로 함수 전달하기</vt:lpstr>
      <vt:lpstr>Return 함수실행과 함수전달 차이</vt:lpstr>
      <vt:lpstr>결과값 전달하기</vt:lpstr>
      <vt:lpstr>클로저</vt:lpstr>
      <vt:lpstr>Closure : context</vt:lpstr>
      <vt:lpstr>__closure__ 와 cell_conents</vt:lpstr>
      <vt:lpstr>Closure 함수 만드는 순서</vt:lpstr>
      <vt:lpstr>Closure 함수 실행</vt:lpstr>
      <vt:lpstr>함수와 파라미터 동시 넘기기 </vt:lpstr>
      <vt:lpstr>함수/함수 파라미터  동시 전달 </vt:lpstr>
      <vt:lpstr>전달함수와 파라미터 동시 넘기기 </vt:lpstr>
      <vt:lpstr>함수와 파라미터 분리하기</vt:lpstr>
      <vt:lpstr>함수와 파라미터 분리하기</vt:lpstr>
      <vt:lpstr>함수와 파라미터 분리하기</vt:lpstr>
      <vt:lpstr>함수 실행 체인 만들기</vt:lpstr>
      <vt:lpstr>함수 체인이란</vt:lpstr>
      <vt:lpstr>함수 체인 처리</vt:lpstr>
      <vt:lpstr>데코레이터</vt:lpstr>
      <vt:lpstr>Decorator 문법</vt:lpstr>
      <vt:lpstr>인자값 전달시 이슈</vt:lpstr>
      <vt:lpstr>functoois.wraps 사용</vt:lpstr>
      <vt:lpstr>Decorator 처리 흐름</vt:lpstr>
      <vt:lpstr>Decorator 단순 예시</vt:lpstr>
      <vt:lpstr>Decorator :단순 함수 전달</vt:lpstr>
      <vt:lpstr>Decorator:전달함수(파라미터)</vt:lpstr>
      <vt:lpstr>Decorator :함수 파라미터 처리</vt:lpstr>
      <vt:lpstr>Functools Module</vt:lpstr>
      <vt:lpstr>Functools Module: 파라미터</vt:lpstr>
      <vt:lpstr>복수 Function decorator 순서</vt:lpstr>
      <vt:lpstr>복수 Function decorator 예시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714</cp:revision>
  <dcterms:created xsi:type="dcterms:W3CDTF">2015-12-01T07:34:30Z</dcterms:created>
  <dcterms:modified xsi:type="dcterms:W3CDTF">2016-02-23T08:19:40Z</dcterms:modified>
</cp:coreProperties>
</file>