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0"/>
  </p:notesMasterIdLst>
  <p:sldIdLst>
    <p:sldId id="256" r:id="rId2"/>
    <p:sldId id="1021" r:id="rId3"/>
    <p:sldId id="988" r:id="rId4"/>
    <p:sldId id="941" r:id="rId5"/>
    <p:sldId id="1020" r:id="rId6"/>
    <p:sldId id="996" r:id="rId7"/>
    <p:sldId id="1022" r:id="rId8"/>
    <p:sldId id="1030" r:id="rId9"/>
    <p:sldId id="1023" r:id="rId10"/>
    <p:sldId id="999" r:id="rId11"/>
    <p:sldId id="1027" r:id="rId12"/>
    <p:sldId id="995" r:id="rId13"/>
    <p:sldId id="1012" r:id="rId14"/>
    <p:sldId id="1011" r:id="rId15"/>
    <p:sldId id="1013" r:id="rId16"/>
    <p:sldId id="1014" r:id="rId17"/>
    <p:sldId id="1032" r:id="rId18"/>
    <p:sldId id="1006" r:id="rId19"/>
    <p:sldId id="1002" r:id="rId20"/>
    <p:sldId id="1019" r:id="rId21"/>
    <p:sldId id="1018" r:id="rId22"/>
    <p:sldId id="1016" r:id="rId23"/>
    <p:sldId id="1028" r:id="rId24"/>
    <p:sldId id="1017" r:id="rId25"/>
    <p:sldId id="1005" r:id="rId26"/>
    <p:sldId id="1029" r:id="rId27"/>
    <p:sldId id="989" r:id="rId28"/>
    <p:sldId id="1003" r:id="rId29"/>
    <p:sldId id="1031" r:id="rId30"/>
    <p:sldId id="1004" r:id="rId31"/>
    <p:sldId id="998" r:id="rId32"/>
    <p:sldId id="1008" r:id="rId33"/>
    <p:sldId id="1010" r:id="rId34"/>
    <p:sldId id="1000" r:id="rId35"/>
    <p:sldId id="1009" r:id="rId36"/>
    <p:sldId id="1001" r:id="rId37"/>
    <p:sldId id="1007" r:id="rId38"/>
    <p:sldId id="1015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JSon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Module</a:t>
            </a:r>
            <a:br>
              <a:rPr lang="en-US" altLang="ko-KR" sz="9600" dirty="0" smtClean="0"/>
            </a:br>
            <a:r>
              <a:rPr lang="en-US" altLang="ko-KR" dirty="0" smtClean="0"/>
              <a:t>2.x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json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module : loads()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</a:t>
            </a:r>
            <a:r>
              <a:rPr lang="en-US" altLang="ko-KR" dirty="0" err="1" smtClean="0"/>
              <a:t>son</a:t>
            </a:r>
            <a:r>
              <a:rPr lang="en-US" altLang="ko-KR" dirty="0" smtClean="0"/>
              <a:t> </a:t>
            </a:r>
            <a:r>
              <a:rPr lang="en-US" altLang="ko-KR" dirty="0"/>
              <a:t>Module : </a:t>
            </a:r>
            <a:r>
              <a:rPr lang="en-US" altLang="ko-KR" dirty="0" err="1" smtClean="0"/>
              <a:t>json.loads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json.loads</a:t>
            </a:r>
            <a:r>
              <a:rPr lang="en-US" altLang="ko-KR" dirty="0"/>
              <a:t>(s[, encoding[, </a:t>
            </a:r>
            <a:r>
              <a:rPr lang="en-US" altLang="ko-KR" dirty="0" err="1"/>
              <a:t>cls</a:t>
            </a:r>
            <a:r>
              <a:rPr lang="en-US" altLang="ko-KR" dirty="0"/>
              <a:t>[, </a:t>
            </a:r>
            <a:r>
              <a:rPr lang="en-US" altLang="ko-KR" dirty="0" err="1"/>
              <a:t>object_hook</a:t>
            </a:r>
            <a:r>
              <a:rPr lang="en-US" altLang="ko-KR" dirty="0"/>
              <a:t>[, </a:t>
            </a:r>
            <a:r>
              <a:rPr lang="en-US" altLang="ko-KR" dirty="0" err="1"/>
              <a:t>parse_float</a:t>
            </a:r>
            <a:r>
              <a:rPr lang="en-US" altLang="ko-KR" dirty="0"/>
              <a:t>[, </a:t>
            </a:r>
            <a:r>
              <a:rPr lang="en-US" altLang="ko-KR" dirty="0" err="1"/>
              <a:t>parse_int</a:t>
            </a:r>
            <a:r>
              <a:rPr lang="en-US" altLang="ko-KR" dirty="0"/>
              <a:t>[, </a:t>
            </a:r>
            <a:r>
              <a:rPr lang="en-US" altLang="ko-KR" dirty="0" err="1"/>
              <a:t>parse_constant</a:t>
            </a:r>
            <a:r>
              <a:rPr lang="en-US" altLang="ko-KR" dirty="0"/>
              <a:t>[, </a:t>
            </a:r>
            <a:r>
              <a:rPr lang="en-US" altLang="ko-KR" dirty="0" err="1"/>
              <a:t>object_pairs_hook</a:t>
            </a:r>
            <a:r>
              <a:rPr lang="en-US" altLang="ko-KR" dirty="0"/>
              <a:t>[, **kw]]]]]]]])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29459"/>
              </p:ext>
            </p:extLst>
          </p:nvPr>
        </p:nvGraphicFramePr>
        <p:xfrm>
          <a:off x="971600" y="3140968"/>
          <a:ext cx="7344816" cy="3240361"/>
        </p:xfrm>
        <a:graphic>
          <a:graphicData uri="http://schemas.openxmlformats.org/drawingml/2006/table">
            <a:tbl>
              <a:tblPr/>
              <a:tblGrid>
                <a:gridCol w="2088232"/>
                <a:gridCol w="5256584"/>
              </a:tblGrid>
              <a:tr h="2901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effectLst/>
                        </a:rPr>
                        <a:t>parameter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effectLst/>
                        </a:rPr>
                        <a:t>설명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29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utf-8,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2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object_hook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object_hook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객체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(DICT)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결과로 호출되는 선택적 기능입니다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object_hook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리턴 값 대신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딕셔너리로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사용된다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기능은 사용자의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디코더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구현하는데 사용될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수있다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parse_float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parse_int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7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parse_constant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'-Infinity', 'Infinity', '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object_pairs_hook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변환을 위한 함수 변환 연결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4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타입으로 변환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3789040"/>
            <a:ext cx="381642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  --&gt; python decoding</a:t>
            </a:r>
          </a:p>
          <a:p>
            <a:r>
              <a:rPr lang="en-US" altLang="ko-KR" sz="1400" dirty="0" err="1"/>
              <a:t>obj_jl</a:t>
            </a:r>
            <a:r>
              <a:rPr lang="en-US" altLang="ko-KR" sz="1400" dirty="0"/>
              <a:t> = u'{"answer": [42.2], "abs": 42}'</a:t>
            </a:r>
          </a:p>
          <a:p>
            <a:r>
              <a:rPr lang="en-US" altLang="ko-KR" sz="1400" dirty="0" err="1"/>
              <a:t>obj_pl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json.loads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obj_jl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print("decoding",</a:t>
            </a:r>
            <a:r>
              <a:rPr lang="en-US" altLang="ko-KR" sz="1400" dirty="0" err="1"/>
              <a:t>obj_pl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4806444"/>
            <a:ext cx="331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'decoding', {</a:t>
            </a:r>
            <a:r>
              <a:rPr lang="en-US" altLang="ko-KR" sz="1200" dirty="0" err="1"/>
              <a:t>u'answer</a:t>
            </a:r>
            <a:r>
              <a:rPr lang="en-US" altLang="ko-KR" sz="1200" dirty="0"/>
              <a:t>': [42.2], </a:t>
            </a:r>
            <a:r>
              <a:rPr lang="en-US" altLang="ko-KR" sz="1200" dirty="0" err="1"/>
              <a:t>u'abs</a:t>
            </a:r>
            <a:r>
              <a:rPr lang="en-US" altLang="ko-KR" sz="1200" dirty="0"/>
              <a:t>': 42})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3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obejct_hook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방식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obejct_hook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변환함수를 지정하고 변환하는 객체의 값을 처리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53540" y="3212976"/>
            <a:ext cx="2880320" cy="131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en-US" altLang="ko-KR" sz="1200" dirty="0" err="1"/>
              <a:t>obejct_hook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에 처리할 함수 정의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obejct_hook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_processing(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#</a:t>
            </a:r>
            <a:r>
              <a:rPr lang="en-US" altLang="ko-KR" sz="1200" dirty="0" err="1" smtClean="0"/>
              <a:t>obj</a:t>
            </a:r>
            <a:r>
              <a:rPr lang="ko-KR" altLang="en-US" sz="1200" dirty="0" smtClean="0"/>
              <a:t>를 전환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convert_obj</a:t>
            </a:r>
            <a:r>
              <a:rPr lang="en-US" altLang="ko-KR" sz="1200" dirty="0" smtClean="0"/>
              <a:t> = </a:t>
            </a:r>
            <a:r>
              <a:rPr lang="ko-KR" altLang="en-US" sz="1200" dirty="0" err="1" smtClean="0"/>
              <a:t>처리로직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return </a:t>
            </a:r>
            <a:r>
              <a:rPr lang="en-US" altLang="ko-KR" sz="1200" dirty="0" err="1" smtClean="0"/>
              <a:t>convert_obj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67544" y="5554351"/>
            <a:ext cx="5976664" cy="75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json.loads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encoded_object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object_hook</a:t>
            </a:r>
            <a:r>
              <a:rPr lang="en-US" altLang="ko-KR" sz="1400" dirty="0" smtClean="0"/>
              <a:t>=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obejct_hook</a:t>
            </a:r>
            <a:r>
              <a:rPr lang="en-US" altLang="ko-KR" sz="1400" dirty="0"/>
              <a:t> _</a:t>
            </a:r>
            <a:r>
              <a:rPr lang="en-US" altLang="ko-KR" sz="1400" dirty="0" smtClean="0"/>
              <a:t>processing)</a:t>
            </a:r>
            <a:endParaRPr lang="en-US" altLang="ko-KR" sz="1400" dirty="0"/>
          </a:p>
        </p:txBody>
      </p:sp>
      <p:sp>
        <p:nvSpPr>
          <p:cNvPr id="3" name="직사각형 2"/>
          <p:cNvSpPr/>
          <p:nvPr/>
        </p:nvSpPr>
        <p:spPr>
          <a:xfrm>
            <a:off x="3779912" y="5733256"/>
            <a:ext cx="2520281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4" idx="2"/>
            <a:endCxn id="3" idx="3"/>
          </p:cNvCxnSpPr>
          <p:nvPr/>
        </p:nvCxnSpPr>
        <p:spPr>
          <a:xfrm rot="5400000">
            <a:off x="6035868" y="4791448"/>
            <a:ext cx="1422158" cy="89350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699792" y="3284984"/>
            <a:ext cx="2592288" cy="131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#json_myobj.py</a:t>
            </a:r>
          </a:p>
          <a:p>
            <a:r>
              <a:rPr lang="en-US" altLang="ko-KR" sz="800" dirty="0"/>
              <a:t>class </a:t>
            </a:r>
            <a:r>
              <a:rPr lang="en-US" altLang="ko-KR" sz="800" dirty="0" err="1"/>
              <a:t>MyObj</a:t>
            </a:r>
            <a:r>
              <a:rPr lang="en-US" altLang="ko-KR" sz="800" dirty="0"/>
              <a:t>(object):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init</a:t>
            </a:r>
            <a:r>
              <a:rPr lang="en-US" altLang="ko-KR" sz="800" dirty="0"/>
              <a:t>__(self, s):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self.s</a:t>
            </a:r>
            <a:r>
              <a:rPr lang="en-US" altLang="ko-KR" sz="800" dirty="0"/>
              <a:t> = s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def</a:t>
            </a:r>
            <a:r>
              <a:rPr lang="en-US" altLang="ko-KR" sz="800" dirty="0"/>
              <a:t> __</a:t>
            </a:r>
            <a:r>
              <a:rPr lang="en-US" altLang="ko-KR" sz="800" dirty="0" err="1"/>
              <a:t>repr</a:t>
            </a:r>
            <a:r>
              <a:rPr lang="en-US" altLang="ko-KR" sz="800" dirty="0"/>
              <a:t>__(self):</a:t>
            </a:r>
          </a:p>
          <a:p>
            <a:r>
              <a:rPr lang="en-US" altLang="ko-KR" sz="800" dirty="0"/>
              <a:t>        return '&lt;</a:t>
            </a:r>
            <a:r>
              <a:rPr lang="en-US" altLang="ko-KR" sz="800" dirty="0" err="1"/>
              <a:t>MyObj</a:t>
            </a:r>
            <a:r>
              <a:rPr lang="en-US" altLang="ko-KR" sz="800" dirty="0"/>
              <a:t>(%s)&gt;' % </a:t>
            </a:r>
            <a:r>
              <a:rPr lang="en-US" altLang="ko-KR" sz="800" dirty="0" err="1"/>
              <a:t>self.s</a:t>
            </a:r>
            <a:endParaRPr lang="en-US" altLang="ko-KR" sz="800" dirty="0"/>
          </a:p>
          <a:p>
            <a:endParaRPr lang="ko-KR" altLang="en-US" sz="800" dirty="0"/>
          </a:p>
        </p:txBody>
      </p:sp>
      <p:cxnSp>
        <p:nvCxnSpPr>
          <p:cNvPr id="16" name="꺾인 연결선 15"/>
          <p:cNvCxnSpPr>
            <a:stCxn id="4" idx="1"/>
            <a:endCxn id="12" idx="3"/>
          </p:cNvCxnSpPr>
          <p:nvPr/>
        </p:nvCxnSpPr>
        <p:spPr>
          <a:xfrm rot="10800000" flipV="1">
            <a:off x="5292080" y="3870049"/>
            <a:ext cx="461460" cy="72008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67544" y="4869160"/>
            <a:ext cx="6552728" cy="540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encoded_object</a:t>
            </a:r>
            <a:r>
              <a:rPr lang="en-US" altLang="ko-KR" sz="1000" dirty="0"/>
              <a:t> = '[{"s": "instance value goes here", "__module__": "</a:t>
            </a:r>
            <a:r>
              <a:rPr lang="en-US" altLang="ko-KR" sz="1000" dirty="0" err="1"/>
              <a:t>json_myobj</a:t>
            </a:r>
            <a:r>
              <a:rPr lang="en-US" altLang="ko-KR" sz="1000" dirty="0"/>
              <a:t>", "__class__": "</a:t>
            </a:r>
            <a:r>
              <a:rPr lang="en-US" altLang="ko-KR" sz="1000" dirty="0" err="1"/>
              <a:t>MyObj</a:t>
            </a:r>
            <a:r>
              <a:rPr lang="en-US" altLang="ko-KR" sz="1000" dirty="0"/>
              <a:t>"}]'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397427" y="5755908"/>
            <a:ext cx="159039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25" idx="2"/>
            <a:endCxn id="29" idx="0"/>
          </p:cNvCxnSpPr>
          <p:nvPr/>
        </p:nvCxnSpPr>
        <p:spPr>
          <a:xfrm rot="5400000">
            <a:off x="2795215" y="4807214"/>
            <a:ext cx="346105" cy="155128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</a:t>
            </a:r>
            <a:r>
              <a:rPr lang="en-US" altLang="ko-KR" dirty="0" err="1" smtClean="0"/>
              <a:t>bejct_hook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클래스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JSON</a:t>
            </a:r>
            <a:r>
              <a:rPr lang="ko-KR" altLang="en-US" dirty="0" smtClean="0"/>
              <a:t>에 넘겨진 클래스 객체에 대해 생성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95736" y="3356992"/>
            <a:ext cx="446449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#json_myobj.py</a:t>
            </a:r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/>
              <a:t>MyObj</a:t>
            </a:r>
            <a:r>
              <a:rPr lang="en-US" altLang="ko-KR" sz="1400" dirty="0"/>
              <a:t>(object):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s):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</a:t>
            </a:r>
            <a:r>
              <a:rPr lang="en-US" altLang="ko-KR" sz="1400" dirty="0"/>
              <a:t> = s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repr</a:t>
            </a:r>
            <a:r>
              <a:rPr lang="en-US" altLang="ko-KR" sz="1400" dirty="0"/>
              <a:t>__(self):</a:t>
            </a:r>
          </a:p>
          <a:p>
            <a:r>
              <a:rPr lang="en-US" altLang="ko-KR" sz="1400" dirty="0"/>
              <a:t>        return '&lt;</a:t>
            </a:r>
            <a:r>
              <a:rPr lang="en-US" altLang="ko-KR" sz="1400" dirty="0" err="1"/>
              <a:t>MyObj</a:t>
            </a:r>
            <a:r>
              <a:rPr lang="en-US" altLang="ko-KR" sz="1400" dirty="0"/>
              <a:t>(%s)&gt;' % </a:t>
            </a:r>
            <a:r>
              <a:rPr lang="en-US" altLang="ko-KR" sz="1400" dirty="0" err="1"/>
              <a:t>self.s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78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</a:t>
            </a:r>
            <a:r>
              <a:rPr lang="en-US" altLang="ko-KR" dirty="0" err="1" smtClean="0"/>
              <a:t>bejct_hook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</a:t>
            </a:r>
            <a:r>
              <a:rPr lang="ko-KR" altLang="en-US" dirty="0"/>
              <a:t>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Object_hook</a:t>
            </a:r>
            <a:r>
              <a:rPr lang="ko-KR" altLang="en-US" dirty="0" smtClean="0"/>
              <a:t>에 클래스 객체와 연결될 함수를 생성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2636912"/>
            <a:ext cx="4680520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#json.obj.py</a:t>
            </a:r>
          </a:p>
          <a:p>
            <a:r>
              <a:rPr lang="en-US" altLang="ko-KR" sz="1200" dirty="0"/>
              <a:t>import </a:t>
            </a:r>
            <a:r>
              <a:rPr lang="en-US" altLang="ko-KR" sz="1200" b="1" dirty="0" err="1"/>
              <a:t>json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dict_to_object</a:t>
            </a:r>
            <a:r>
              <a:rPr lang="en-US" altLang="ko-KR" sz="1200" dirty="0"/>
              <a:t>(d):</a:t>
            </a:r>
          </a:p>
          <a:p>
            <a:r>
              <a:rPr lang="en-US" altLang="ko-KR" sz="1200" dirty="0"/>
              <a:t>    if '__class__' in d: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d.pop</a:t>
            </a:r>
            <a:r>
              <a:rPr lang="en-US" altLang="ko-KR" sz="1200" dirty="0"/>
              <a:t>('__class__')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module_name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d.pop</a:t>
            </a:r>
            <a:r>
              <a:rPr lang="en-US" altLang="ko-KR" sz="1200" dirty="0"/>
              <a:t>('__module__')</a:t>
            </a:r>
          </a:p>
          <a:p>
            <a:r>
              <a:rPr lang="en-US" altLang="ko-KR" sz="1200" dirty="0"/>
              <a:t>        module = __import__(</a:t>
            </a:r>
            <a:r>
              <a:rPr lang="en-US" altLang="ko-KR" sz="1200" dirty="0" err="1"/>
              <a:t>module_name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#</a:t>
            </a:r>
            <a:r>
              <a:rPr lang="ko-KR" altLang="en-US" sz="1200" dirty="0"/>
              <a:t>클래스 타입을 넣고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class_ = </a:t>
            </a:r>
            <a:r>
              <a:rPr lang="en-US" altLang="ko-KR" sz="1200" dirty="0" err="1"/>
              <a:t>getattr</a:t>
            </a:r>
            <a:r>
              <a:rPr lang="en-US" altLang="ko-KR" sz="1200" dirty="0"/>
              <a:t>(module, 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print 'CLASS:', class_</a:t>
            </a:r>
          </a:p>
          <a:p>
            <a:r>
              <a:rPr lang="en-US" altLang="ko-KR" sz="1200" dirty="0"/>
              <a:t>        #</a:t>
            </a:r>
            <a:r>
              <a:rPr lang="ko-KR" altLang="en-US" sz="1200" dirty="0"/>
              <a:t>클래스 </a:t>
            </a:r>
            <a:r>
              <a:rPr lang="ko-KR" altLang="en-US" sz="1200" dirty="0" err="1"/>
              <a:t>아키먼트를</a:t>
            </a:r>
            <a:r>
              <a:rPr lang="ko-KR" altLang="en-US" sz="1200" dirty="0"/>
              <a:t> 가져오고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err="1" smtClean="0"/>
              <a:t>kargs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( (key, value) for key, value in </a:t>
            </a:r>
            <a:r>
              <a:rPr lang="en-US" altLang="ko-KR" sz="1200" dirty="0" err="1"/>
              <a:t>d.items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        print 'INSTANCE ARGS:', </a:t>
            </a:r>
            <a:r>
              <a:rPr lang="en-US" altLang="ko-KR" sz="1200" dirty="0" err="1"/>
              <a:t>args</a:t>
            </a:r>
            <a:endParaRPr lang="en-US" altLang="ko-KR" sz="1200" dirty="0"/>
          </a:p>
          <a:p>
            <a:r>
              <a:rPr lang="en-US" altLang="ko-KR" sz="1200" dirty="0"/>
              <a:t>        #instance </a:t>
            </a:r>
            <a:r>
              <a:rPr lang="ko-KR" altLang="en-US" sz="1200" dirty="0"/>
              <a:t>생성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err="1"/>
              <a:t>inst</a:t>
            </a:r>
            <a:r>
              <a:rPr lang="en-US" altLang="ko-KR" sz="1200" dirty="0"/>
              <a:t> = class</a:t>
            </a:r>
            <a:r>
              <a:rPr lang="en-US" altLang="ko-KR" sz="1200" dirty="0" smtClean="0"/>
              <a:t>_(**</a:t>
            </a:r>
            <a:r>
              <a:rPr lang="en-US" altLang="ko-KR" sz="1200" dirty="0" err="1" smtClean="0"/>
              <a:t>kargs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else: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inst</a:t>
            </a:r>
            <a:r>
              <a:rPr lang="en-US" altLang="ko-KR" sz="1200" dirty="0"/>
              <a:t> = d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inst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012160" y="5085184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변수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클래스타입을 할당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변수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파라미터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키와 값을 가지는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전달시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변수명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앞예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**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붙</a:t>
            </a:r>
            <a:r>
              <a:rPr lang="ko-KR" altLang="en-US" sz="1200" dirty="0"/>
              <a:t>이</a:t>
            </a:r>
            <a:r>
              <a:rPr lang="ko-KR" altLang="en-US" sz="1200" dirty="0" smtClean="0"/>
              <a:t>고 실행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236568" y="322136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함수 </a:t>
            </a:r>
            <a:r>
              <a:rPr lang="ko-KR" altLang="en-US" sz="1200" dirty="0" err="1" smtClean="0"/>
              <a:t>파리미터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 </a:t>
            </a:r>
            <a:r>
              <a:rPr lang="ko-KR" altLang="en-US" sz="1200" dirty="0" smtClean="0"/>
              <a:t>에 전단됨</a:t>
            </a:r>
            <a:endParaRPr lang="en-US" altLang="ko-KR" sz="1200" dirty="0" smtClean="0"/>
          </a:p>
          <a:p>
            <a:r>
              <a:rPr lang="en-US" altLang="ko-KR" sz="1200" dirty="0" smtClean="0"/>
              <a:t>{"</a:t>
            </a:r>
            <a:r>
              <a:rPr lang="en-US" altLang="ko-KR" sz="1200" dirty="0"/>
              <a:t>s": "instance value goes here", "__module__": "</a:t>
            </a:r>
            <a:r>
              <a:rPr lang="en-US" altLang="ko-KR" sz="1200" dirty="0" err="1"/>
              <a:t>json_myobj</a:t>
            </a:r>
            <a:r>
              <a:rPr lang="en-US" altLang="ko-KR" sz="1200" dirty="0"/>
              <a:t>", "__class__": "</a:t>
            </a:r>
            <a:r>
              <a:rPr lang="en-US" altLang="ko-KR" sz="1200" dirty="0" err="1"/>
              <a:t>MyObj</a:t>
            </a:r>
            <a:r>
              <a:rPr lang="en-US" altLang="ko-KR" sz="1200" dirty="0" smtClean="0"/>
              <a:t>"}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25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</a:t>
            </a:r>
            <a:r>
              <a:rPr lang="en-US" altLang="ko-KR" dirty="0" err="1" smtClean="0"/>
              <a:t>bejct_hook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실</a:t>
            </a:r>
            <a:r>
              <a:rPr lang="ko-KR" altLang="en-US" dirty="0"/>
              <a:t>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실행해서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변수에 할당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2852936"/>
            <a:ext cx="792088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#json.obj.py</a:t>
            </a:r>
          </a:p>
          <a:p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json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encoded_object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'[{"s": "instance value goes here", "__module__": "</a:t>
            </a:r>
            <a:r>
              <a:rPr lang="en-US" altLang="ko-KR" sz="1200" dirty="0" err="1"/>
              <a:t>json_myobj</a:t>
            </a:r>
            <a:r>
              <a:rPr lang="en-US" altLang="ko-KR" sz="1200" dirty="0"/>
              <a:t>", "__class__": "</a:t>
            </a:r>
            <a:r>
              <a:rPr lang="en-US" altLang="ko-KR" sz="1200" dirty="0" err="1"/>
              <a:t>MyObj</a:t>
            </a:r>
            <a:r>
              <a:rPr lang="en-US" altLang="ko-KR" sz="1200" dirty="0" smtClean="0"/>
              <a:t>"}]‘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json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데이터를 변환해서 </a:t>
            </a:r>
            <a:r>
              <a:rPr lang="ko-KR" altLang="en-US" sz="1200" dirty="0" err="1" smtClean="0"/>
              <a:t>인스턴스로</a:t>
            </a:r>
            <a:r>
              <a:rPr lang="ko-KR" altLang="en-US" sz="1200" dirty="0" smtClean="0"/>
              <a:t> 전환</a:t>
            </a:r>
            <a:endParaRPr lang="en-US" altLang="ko-KR" sz="1200" dirty="0"/>
          </a:p>
          <a:p>
            <a:r>
              <a:rPr lang="en-US" altLang="ko-KR" sz="1200" dirty="0" err="1"/>
              <a:t>myobj_instance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json.loads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encoded_object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object_hook</a:t>
            </a:r>
            <a:r>
              <a:rPr lang="en-US" altLang="ko-KR" sz="1200" dirty="0"/>
              <a:t>=</a:t>
            </a:r>
            <a:r>
              <a:rPr lang="en-US" altLang="ko-KR" sz="1200" dirty="0" err="1"/>
              <a:t>dict_to_object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myobj_instance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myobj_instance</a:t>
            </a:r>
            <a:r>
              <a:rPr lang="en-US" altLang="ko-KR" sz="1200" dirty="0"/>
              <a:t>[0].__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172411" y="5157192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 </a:t>
            </a:r>
            <a:endParaRPr lang="en-US" altLang="ko-KR" dirty="0" smtClean="0"/>
          </a:p>
          <a:p>
            <a:r>
              <a:rPr lang="en-US" altLang="ko-KR" dirty="0"/>
              <a:t>CLASS: &lt;class '</a:t>
            </a:r>
            <a:r>
              <a:rPr lang="en-US" altLang="ko-KR" dirty="0" err="1"/>
              <a:t>json_myobj.MyObj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INSTANCE ARGS: {u's': </a:t>
            </a:r>
            <a:r>
              <a:rPr lang="en-US" altLang="ko-KR" dirty="0" err="1"/>
              <a:t>u'instance</a:t>
            </a:r>
            <a:r>
              <a:rPr lang="en-US" altLang="ko-KR" dirty="0"/>
              <a:t> value goes here'}</a:t>
            </a:r>
          </a:p>
          <a:p>
            <a:r>
              <a:rPr lang="en-US" altLang="ko-KR" dirty="0"/>
              <a:t>&lt;type 'list'&gt; {'s': </a:t>
            </a:r>
            <a:r>
              <a:rPr lang="en-US" altLang="ko-KR" dirty="0" err="1"/>
              <a:t>u'instance</a:t>
            </a:r>
            <a:r>
              <a:rPr lang="en-US" altLang="ko-KR" dirty="0"/>
              <a:t> value goes here</a:t>
            </a:r>
            <a:r>
              <a:rPr lang="en-US" altLang="ko-KR" dirty="0" smtClean="0"/>
              <a:t>'}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53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</a:t>
            </a:r>
            <a:r>
              <a:rPr lang="en-US" altLang="ko-KR" dirty="0" err="1" smtClean="0"/>
              <a:t>bejct_hook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</a:t>
            </a:r>
            <a:r>
              <a:rPr lang="en-US" altLang="ko-KR" dirty="0" smtClean="0"/>
              <a:t>encoding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00811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Unicode </a:t>
            </a:r>
            <a:r>
              <a:rPr lang="ko-KR" altLang="en-US" dirty="0" smtClean="0"/>
              <a:t>처리를 함수를 이용하여 </a:t>
            </a:r>
            <a:r>
              <a:rPr lang="en-US" altLang="ko-KR" dirty="0" err="1" smtClean="0"/>
              <a:t>ascii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처리로 전환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2852936"/>
            <a:ext cx="4104456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object_hook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용 함수 처리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def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ascii_encode_dict</a:t>
            </a:r>
            <a:r>
              <a:rPr lang="en-US" altLang="ko-KR" sz="1000" dirty="0"/>
              <a:t>(data):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ascii_encode</a:t>
            </a:r>
            <a:r>
              <a:rPr lang="en-US" altLang="ko-KR" sz="1000" dirty="0"/>
              <a:t> = lambda x: </a:t>
            </a:r>
            <a:r>
              <a:rPr lang="en-US" altLang="ko-KR" sz="1000" dirty="0" err="1"/>
              <a:t>x.encode</a:t>
            </a:r>
            <a:r>
              <a:rPr lang="en-US" altLang="ko-KR" sz="1000" dirty="0"/>
              <a:t>('</a:t>
            </a:r>
            <a:r>
              <a:rPr lang="en-US" altLang="ko-KR" sz="1000" dirty="0" err="1"/>
              <a:t>ascii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    return </a:t>
            </a:r>
            <a:r>
              <a:rPr lang="en-US" altLang="ko-KR" sz="1000" dirty="0" err="1"/>
              <a:t>dict</a:t>
            </a:r>
            <a:r>
              <a:rPr lang="en-US" altLang="ko-KR" sz="1000" dirty="0"/>
              <a:t>(map(</a:t>
            </a:r>
            <a:r>
              <a:rPr lang="en-US" altLang="ko-KR" sz="1000" dirty="0" err="1"/>
              <a:t>ascii_encode</a:t>
            </a:r>
            <a:r>
              <a:rPr lang="en-US" altLang="ko-KR" sz="1000" dirty="0"/>
              <a:t>, pair) for pair in </a:t>
            </a:r>
            <a:r>
              <a:rPr lang="en-US" altLang="ko-KR" sz="1000" dirty="0" err="1"/>
              <a:t>data.items</a:t>
            </a:r>
            <a:r>
              <a:rPr lang="en-US" altLang="ko-KR" sz="1000" dirty="0" smtClean="0"/>
              <a:t>())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#</a:t>
            </a:r>
            <a:r>
              <a:rPr lang="en-US" altLang="ko-KR" sz="1000" dirty="0" err="1" smtClean="0"/>
              <a:t>json</a:t>
            </a:r>
            <a:r>
              <a:rPr lang="en-US" altLang="ko-KR" sz="1000" dirty="0" smtClean="0"/>
              <a:t> data</a:t>
            </a:r>
            <a:endParaRPr lang="en-US" altLang="ko-KR" sz="1000" dirty="0"/>
          </a:p>
          <a:p>
            <a:r>
              <a:rPr lang="en-US" altLang="ko-KR" sz="1000" dirty="0" err="1"/>
              <a:t>json_data</a:t>
            </a:r>
            <a:r>
              <a:rPr lang="en-US" altLang="ko-KR" sz="1000" dirty="0"/>
              <a:t> = '{"foo": "bar", "bar": "</a:t>
            </a:r>
            <a:r>
              <a:rPr lang="en-US" altLang="ko-KR" sz="1000" dirty="0" err="1"/>
              <a:t>baz</a:t>
            </a:r>
            <a:r>
              <a:rPr lang="en-US" altLang="ko-KR" sz="1000" dirty="0" smtClean="0"/>
              <a:t>"}‘</a:t>
            </a:r>
          </a:p>
          <a:p>
            <a:r>
              <a:rPr lang="en-US" altLang="ko-KR" sz="1000" dirty="0" smtClean="0"/>
              <a:t>#python </a:t>
            </a:r>
            <a:r>
              <a:rPr lang="ko-KR" altLang="en-US" sz="1000" dirty="0" smtClean="0"/>
              <a:t>스타일로 변환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unicode</a:t>
            </a:r>
            <a:endParaRPr lang="en-US" altLang="ko-KR" sz="1000" dirty="0"/>
          </a:p>
          <a:p>
            <a:r>
              <a:rPr lang="en-US" altLang="ko-KR" sz="1000" dirty="0"/>
              <a:t>print </a:t>
            </a:r>
            <a:r>
              <a:rPr lang="en-US" altLang="ko-KR" sz="1000" dirty="0" err="1"/>
              <a:t>json.loads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json_data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#python </a:t>
            </a:r>
            <a:r>
              <a:rPr lang="ko-KR" altLang="en-US" sz="1000" dirty="0"/>
              <a:t>스타일로 변환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Ascii</a:t>
            </a:r>
            <a:endParaRPr lang="en-US" altLang="ko-KR" sz="1000" dirty="0"/>
          </a:p>
          <a:p>
            <a:r>
              <a:rPr lang="en-US" altLang="ko-KR" sz="1000" dirty="0" smtClean="0"/>
              <a:t>print </a:t>
            </a:r>
            <a:r>
              <a:rPr lang="en-US" altLang="ko-KR" sz="1000" dirty="0" err="1"/>
              <a:t>json.loads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json_data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object_hook</a:t>
            </a:r>
            <a:r>
              <a:rPr lang="en-US" altLang="ko-KR" sz="1000" dirty="0"/>
              <a:t>=</a:t>
            </a:r>
            <a:r>
              <a:rPr lang="en-US" altLang="ko-KR" sz="1000" dirty="0" err="1"/>
              <a:t>ascii_encode_dict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462466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결과값 </a:t>
            </a:r>
            <a:endParaRPr lang="en-US" altLang="ko-KR" dirty="0" smtClean="0"/>
          </a:p>
          <a:p>
            <a:r>
              <a:rPr lang="en-US" altLang="ko-KR" dirty="0"/>
              <a:t>{</a:t>
            </a:r>
            <a:r>
              <a:rPr lang="en-US" altLang="ko-KR" dirty="0" err="1"/>
              <a:t>u'foo</a:t>
            </a:r>
            <a:r>
              <a:rPr lang="en-US" altLang="ko-KR" dirty="0"/>
              <a:t>': </a:t>
            </a:r>
            <a:r>
              <a:rPr lang="en-US" altLang="ko-KR" dirty="0" err="1"/>
              <a:t>u'bar</a:t>
            </a:r>
            <a:r>
              <a:rPr lang="en-US" altLang="ko-KR" dirty="0"/>
              <a:t>', </a:t>
            </a:r>
            <a:r>
              <a:rPr lang="en-US" altLang="ko-KR" dirty="0" err="1"/>
              <a:t>u'bar</a:t>
            </a:r>
            <a:r>
              <a:rPr lang="en-US" altLang="ko-KR" dirty="0"/>
              <a:t>': </a:t>
            </a:r>
            <a:r>
              <a:rPr lang="en-US" altLang="ko-KR" dirty="0" err="1"/>
              <a:t>u'baz</a:t>
            </a:r>
            <a:r>
              <a:rPr lang="en-US" altLang="ko-KR" dirty="0"/>
              <a:t>'}</a:t>
            </a:r>
          </a:p>
          <a:p>
            <a:r>
              <a:rPr lang="en-US" altLang="ko-KR" dirty="0"/>
              <a:t>{'foo': 'bar', 'bar': '</a:t>
            </a:r>
            <a:r>
              <a:rPr lang="en-US" altLang="ko-KR" dirty="0" err="1"/>
              <a:t>baz</a:t>
            </a:r>
            <a:r>
              <a:rPr lang="en-US" altLang="ko-KR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5601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/>
              <a:t>json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module : </a:t>
            </a:r>
            <a:r>
              <a:rPr lang="en-US" altLang="ko-KR" dirty="0" err="1" smtClean="0"/>
              <a:t>JSONDecorder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JSONDecoder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Json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err="1" smtClean="0"/>
              <a:t>JSONDecoder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형태의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타입으로 변환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99592" y="3618312"/>
            <a:ext cx="496855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from </a:t>
            </a:r>
            <a:r>
              <a:rPr lang="en-US" altLang="ko-KR" sz="1200" dirty="0" err="1"/>
              <a:t>json</a:t>
            </a:r>
            <a:r>
              <a:rPr lang="en-US" altLang="ko-KR" sz="1200" dirty="0"/>
              <a:t> import </a:t>
            </a:r>
            <a:r>
              <a:rPr lang="en-US" altLang="ko-KR" sz="1200" dirty="0" err="1" smtClean="0"/>
              <a:t>JSONDecoder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객체 생성</a:t>
            </a:r>
            <a:endParaRPr lang="en-US" altLang="ko-KR" sz="1200" dirty="0"/>
          </a:p>
          <a:p>
            <a:r>
              <a:rPr lang="en-US" altLang="ko-KR" sz="1200" dirty="0" err="1"/>
              <a:t>jd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JSONDecoder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타입 전달</a:t>
            </a:r>
            <a:endParaRPr lang="en-US" altLang="ko-KR" sz="1200" dirty="0"/>
          </a:p>
          <a:p>
            <a:r>
              <a:rPr lang="en-US" altLang="ko-KR" sz="1200" dirty="0" err="1"/>
              <a:t>jd_p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jd.decode</a:t>
            </a:r>
            <a:r>
              <a:rPr lang="en-US" altLang="ko-KR" sz="1200" dirty="0"/>
              <a:t>("""{ "</a:t>
            </a:r>
            <a:r>
              <a:rPr lang="en-US" altLang="ko-KR" sz="1200" dirty="0" err="1"/>
              <a:t>a":"b</a:t>
            </a:r>
            <a:r>
              <a:rPr lang="en-US" altLang="ko-KR" sz="1200" dirty="0"/>
              <a:t>" }""")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print(type(</a:t>
            </a:r>
            <a:r>
              <a:rPr lang="en-US" altLang="ko-KR" sz="1200" dirty="0" err="1"/>
              <a:t>jd_p</a:t>
            </a:r>
            <a:r>
              <a:rPr lang="en-US" altLang="ko-KR" sz="1200" dirty="0"/>
              <a:t>),</a:t>
            </a:r>
            <a:r>
              <a:rPr lang="en-US" altLang="ko-KR" sz="1200" dirty="0" err="1"/>
              <a:t>jd.decode</a:t>
            </a:r>
            <a:r>
              <a:rPr lang="en-US" altLang="ko-KR" sz="1200" dirty="0"/>
              <a:t>("""{ "</a:t>
            </a:r>
            <a:r>
              <a:rPr lang="en-US" altLang="ko-KR" sz="1200" dirty="0" err="1"/>
              <a:t>a":"b</a:t>
            </a:r>
            <a:r>
              <a:rPr lang="en-US" altLang="ko-KR" sz="1200" dirty="0"/>
              <a:t>" </a:t>
            </a:r>
            <a:r>
              <a:rPr lang="en-US" altLang="ko-KR" sz="1200" dirty="0" smtClean="0"/>
              <a:t>}"""))</a:t>
            </a:r>
          </a:p>
          <a:p>
            <a:r>
              <a:rPr lang="en-US" altLang="ko-KR" sz="1200" dirty="0" smtClean="0"/>
              <a:t>#dumps()</a:t>
            </a:r>
            <a:r>
              <a:rPr lang="ko-KR" altLang="en-US" sz="1200" dirty="0" smtClean="0"/>
              <a:t>함수를 사용해서 </a:t>
            </a:r>
            <a:r>
              <a:rPr lang="en-US" altLang="ko-KR" sz="1200" dirty="0" smtClean="0"/>
              <a:t>decoding</a:t>
            </a:r>
            <a:endParaRPr lang="en-US" altLang="ko-KR" sz="1200" dirty="0"/>
          </a:p>
          <a:p>
            <a:r>
              <a:rPr lang="en-US" altLang="ko-KR" sz="1200" dirty="0"/>
              <a:t>print(type(</a:t>
            </a:r>
            <a:r>
              <a:rPr lang="en-US" altLang="ko-KR" sz="1200" dirty="0" err="1"/>
              <a:t>json.loads</a:t>
            </a:r>
            <a:r>
              <a:rPr lang="en-US" altLang="ko-KR" sz="1200" dirty="0"/>
              <a:t>("""{ "</a:t>
            </a:r>
            <a:r>
              <a:rPr lang="en-US" altLang="ko-KR" sz="1200" dirty="0" err="1"/>
              <a:t>a":"b</a:t>
            </a:r>
            <a:r>
              <a:rPr lang="en-US" altLang="ko-KR" sz="1200" dirty="0"/>
              <a:t>" }""")), </a:t>
            </a:r>
            <a:r>
              <a:rPr lang="en-US" altLang="ko-KR" sz="1200" dirty="0" err="1"/>
              <a:t>json.loads</a:t>
            </a:r>
            <a:r>
              <a:rPr lang="en-US" altLang="ko-KR" sz="1200" dirty="0"/>
              <a:t>("""{ "</a:t>
            </a:r>
            <a:r>
              <a:rPr lang="en-US" altLang="ko-KR" sz="1200" dirty="0" err="1"/>
              <a:t>a":"b</a:t>
            </a:r>
            <a:r>
              <a:rPr lang="en-US" altLang="ko-KR" sz="1200" dirty="0"/>
              <a:t>" }"""))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481695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(&lt;type 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'&gt;, {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'})</a:t>
            </a:r>
          </a:p>
          <a:p>
            <a:r>
              <a:rPr lang="en-US" altLang="ko-KR" sz="1200" dirty="0"/>
              <a:t>(&lt;type '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'&gt;, {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'})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9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 smtClean="0"/>
              <a:t>Json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기</a:t>
            </a:r>
            <a:r>
              <a:rPr lang="ko-KR" altLang="en-US" sz="6000" dirty="0"/>
              <a:t>본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1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Encoding</a:t>
            </a:r>
            <a:br>
              <a:rPr lang="en-US" altLang="ko-KR" sz="6000" dirty="0" smtClean="0"/>
            </a:br>
            <a:r>
              <a:rPr lang="en-US" altLang="ko-KR" sz="6000" dirty="0" smtClean="0"/>
              <a:t> </a:t>
            </a:r>
            <a:r>
              <a:rPr lang="ko-KR" altLang="en-US" sz="6000" dirty="0" smtClean="0"/>
              <a:t>처리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5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encoding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부호화</a:t>
            </a:r>
            <a:r>
              <a:rPr lang="en-US" altLang="ko-KR" dirty="0" smtClean="0"/>
              <a:t>(encoding)</a:t>
            </a:r>
            <a:r>
              <a:rPr lang="ko-KR" altLang="en-US" dirty="0" smtClean="0"/>
              <a:t>되지 않을 것을 특정 기준에 따라 전환하는 것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08100"/>
              </p:ext>
            </p:extLst>
          </p:nvPr>
        </p:nvGraphicFramePr>
        <p:xfrm>
          <a:off x="1547664" y="3356992"/>
          <a:ext cx="6192688" cy="2808312"/>
        </p:xfrm>
        <a:graphic>
          <a:graphicData uri="http://schemas.openxmlformats.org/drawingml/2006/table">
            <a:tbl>
              <a:tblPr/>
              <a:tblGrid>
                <a:gridCol w="3061738"/>
                <a:gridCol w="3130950"/>
              </a:tblGrid>
              <a:tr h="3510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Python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list, tuple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array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str, unicode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int, long, float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3510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1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json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module : dump()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5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json.dump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json.dump</a:t>
            </a:r>
            <a:r>
              <a:rPr lang="en-US" altLang="ko-KR" dirty="0"/>
              <a:t>(</a:t>
            </a:r>
            <a:r>
              <a:rPr lang="en-US" altLang="ko-KR" dirty="0" err="1"/>
              <a:t>obj</a:t>
            </a:r>
            <a:r>
              <a:rPr lang="en-US" altLang="ko-KR" dirty="0"/>
              <a:t>, </a:t>
            </a:r>
            <a:r>
              <a:rPr lang="en-US" altLang="ko-KR" dirty="0" err="1"/>
              <a:t>fp</a:t>
            </a:r>
            <a:r>
              <a:rPr lang="en-US" altLang="ko-KR" dirty="0"/>
              <a:t>, </a:t>
            </a:r>
            <a:r>
              <a:rPr lang="en-US" altLang="ko-KR" dirty="0" err="1"/>
              <a:t>skipkeys</a:t>
            </a:r>
            <a:r>
              <a:rPr lang="en-US" altLang="ko-KR" dirty="0"/>
              <a:t>=False, </a:t>
            </a:r>
            <a:r>
              <a:rPr lang="en-US" altLang="ko-KR" dirty="0" err="1"/>
              <a:t>ensure_ascii</a:t>
            </a:r>
            <a:r>
              <a:rPr lang="en-US" altLang="ko-KR" dirty="0"/>
              <a:t>=True, </a:t>
            </a:r>
            <a:r>
              <a:rPr lang="en-US" altLang="ko-KR" dirty="0" err="1"/>
              <a:t>check_circular</a:t>
            </a:r>
            <a:r>
              <a:rPr lang="en-US" altLang="ko-KR" dirty="0"/>
              <a:t>=True, </a:t>
            </a:r>
            <a:r>
              <a:rPr lang="en-US" altLang="ko-KR" dirty="0" err="1"/>
              <a:t>allow_nan</a:t>
            </a:r>
            <a:r>
              <a:rPr lang="en-US" altLang="ko-KR" dirty="0"/>
              <a:t>=True, </a:t>
            </a:r>
            <a:r>
              <a:rPr lang="en-US" altLang="ko-KR" dirty="0" err="1"/>
              <a:t>cls</a:t>
            </a:r>
            <a:r>
              <a:rPr lang="en-US" altLang="ko-KR" dirty="0"/>
              <a:t>=None, indent=None, separators=None, encoding="utf-8", default=None, </a:t>
            </a:r>
            <a:r>
              <a:rPr lang="en-US" altLang="ko-KR" dirty="0" err="1"/>
              <a:t>sort_keys</a:t>
            </a:r>
            <a:r>
              <a:rPr lang="en-US" altLang="ko-KR" dirty="0"/>
              <a:t>=False, **kw)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73106"/>
              </p:ext>
            </p:extLst>
          </p:nvPr>
        </p:nvGraphicFramePr>
        <p:xfrm>
          <a:off x="899592" y="2636910"/>
          <a:ext cx="7344816" cy="3854078"/>
        </p:xfrm>
        <a:graphic>
          <a:graphicData uri="http://schemas.openxmlformats.org/drawingml/2006/table">
            <a:tbl>
              <a:tblPr/>
              <a:tblGrid>
                <a:gridCol w="2088232"/>
                <a:gridCol w="5256584"/>
              </a:tblGrid>
              <a:tr h="26197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effectLst/>
                        </a:rPr>
                        <a:t>parameter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effectLst/>
                        </a:rPr>
                        <a:t>설명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 객체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파일명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skipkeys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basic type (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long, float,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None)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아닐 경우 오류처리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ensure_ascii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방식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check_circular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 인 경우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유형에 대한 순환 참조 검사가 생략되며 순환 참조는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오버플로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오류처리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allow_nan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(nan,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-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처리를 위해 사용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indent=None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출력하는 것에 대한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인텐트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1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separators=None,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item_separator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dict_separator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tuple default (', ', ': ') separators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이며 공백을 제거할 경우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(',', ':') 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encoding="utf-8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타입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default=None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변환함수 입력 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sort_keys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0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스트림처리를</a:t>
            </a:r>
            <a:r>
              <a:rPr lang="ko-KR" altLang="en-US" dirty="0" smtClean="0"/>
              <a:t> 위해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사용해서 처리하고 저장해서 처리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789040"/>
            <a:ext cx="381642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json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data = [ { '</a:t>
            </a:r>
            <a:r>
              <a:rPr lang="en-US" altLang="ko-KR" sz="1400" dirty="0" err="1"/>
              <a:t>a':'A</a:t>
            </a:r>
            <a:r>
              <a:rPr lang="en-US" altLang="ko-KR" sz="1400" dirty="0"/>
              <a:t>', 'b':(2, 4), 'c':3.0 } ]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f </a:t>
            </a:r>
            <a:r>
              <a:rPr lang="en-US" altLang="ko-KR" sz="1400" dirty="0"/>
              <a:t>= open("</a:t>
            </a:r>
            <a:r>
              <a:rPr lang="en-US" altLang="ko-KR" sz="1400" dirty="0" err="1"/>
              <a:t>file_txt",'w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 err="1"/>
              <a:t>json.dump</a:t>
            </a:r>
            <a:r>
              <a:rPr lang="en-US" altLang="ko-KR" sz="1400" dirty="0"/>
              <a:t>(data, f)</a:t>
            </a:r>
          </a:p>
          <a:p>
            <a:r>
              <a:rPr lang="en-US" altLang="ko-KR" sz="1400" dirty="0" err="1"/>
              <a:t>f.flush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 open(f.name, 'r').read()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480644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pt-BR" altLang="ko-KR" sz="1200" dirty="0"/>
              <a:t>[{"a": "A", "c": 3.0, "b": [2, 4]}]</a:t>
            </a:r>
          </a:p>
        </p:txBody>
      </p:sp>
    </p:spTree>
    <p:extLst>
      <p:ext uri="{BB962C8B-B14F-4D97-AF65-F5344CB8AC3E}">
        <p14:creationId xmlns:p14="http://schemas.microsoft.com/office/powerpoint/2010/main" val="1834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json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module : dumps()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json.dumps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json.dumps</a:t>
            </a:r>
            <a:r>
              <a:rPr lang="en-US" altLang="ko-KR" dirty="0"/>
              <a:t>(</a:t>
            </a:r>
            <a:r>
              <a:rPr lang="en-US" altLang="ko-KR" dirty="0" err="1"/>
              <a:t>obj</a:t>
            </a:r>
            <a:r>
              <a:rPr lang="en-US" altLang="ko-KR" dirty="0"/>
              <a:t>, </a:t>
            </a:r>
            <a:r>
              <a:rPr lang="en-US" altLang="ko-KR" dirty="0" err="1"/>
              <a:t>skipkeys</a:t>
            </a:r>
            <a:r>
              <a:rPr lang="en-US" altLang="ko-KR" dirty="0"/>
              <a:t>=False, </a:t>
            </a:r>
            <a:r>
              <a:rPr lang="en-US" altLang="ko-KR" dirty="0" err="1"/>
              <a:t>ensure_ascii</a:t>
            </a:r>
            <a:r>
              <a:rPr lang="en-US" altLang="ko-KR" dirty="0"/>
              <a:t>=True, </a:t>
            </a:r>
            <a:r>
              <a:rPr lang="en-US" altLang="ko-KR" dirty="0" err="1"/>
              <a:t>check_circular</a:t>
            </a:r>
            <a:r>
              <a:rPr lang="en-US" altLang="ko-KR" dirty="0"/>
              <a:t>=True, </a:t>
            </a:r>
            <a:r>
              <a:rPr lang="en-US" altLang="ko-KR" dirty="0" err="1"/>
              <a:t>allow_nan</a:t>
            </a:r>
            <a:r>
              <a:rPr lang="en-US" altLang="ko-KR" dirty="0"/>
              <a:t>=True, </a:t>
            </a:r>
            <a:r>
              <a:rPr lang="en-US" altLang="ko-KR" dirty="0" err="1"/>
              <a:t>cls</a:t>
            </a:r>
            <a:r>
              <a:rPr lang="en-US" altLang="ko-KR" dirty="0"/>
              <a:t>=None, indent=None, separators=None, encoding="utf-8", default=None, </a:t>
            </a:r>
            <a:r>
              <a:rPr lang="en-US" altLang="ko-KR" dirty="0" err="1"/>
              <a:t>sort_keys</a:t>
            </a:r>
            <a:r>
              <a:rPr lang="en-US" altLang="ko-KR" dirty="0"/>
              <a:t>=False, **kw)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23030"/>
              </p:ext>
            </p:extLst>
          </p:nvPr>
        </p:nvGraphicFramePr>
        <p:xfrm>
          <a:off x="827584" y="2636917"/>
          <a:ext cx="7344816" cy="3888424"/>
        </p:xfrm>
        <a:graphic>
          <a:graphicData uri="http://schemas.openxmlformats.org/drawingml/2006/table">
            <a:tbl>
              <a:tblPr/>
              <a:tblGrid>
                <a:gridCol w="2088232"/>
                <a:gridCol w="5256584"/>
              </a:tblGrid>
              <a:tr h="28358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effectLst/>
                        </a:rPr>
                        <a:t>parameter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effectLst/>
                        </a:rPr>
                        <a:t>설명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스타일 객체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skipkeys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basic type (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long, float,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None)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아닐 경우 오류처리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ensure_ascii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방식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check_circular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 인 경우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유형에 대한 순환 참조 검사가 생략되며 순환 참조는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오버플로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오류처리</a:t>
                      </a:r>
                      <a:endParaRPr kumimoji="0" lang="en-US" altLang="ko-KR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allow_nan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(nan,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-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처리를 위해 사용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=None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indent=None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출력하는 것에 대한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인텐트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처리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4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separators=None,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item_separator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dict_separator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tuple default (', ', ': ') separators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이며 공백을 제거할 경우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(',', ':') 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encoding="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utf-8”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타입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default=None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변환함수 입력 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sort_keys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=False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경우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6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타입을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789040"/>
            <a:ext cx="381642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#python --&gt; 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 encoding</a:t>
            </a:r>
          </a:p>
          <a:p>
            <a:r>
              <a:rPr lang="en-US" altLang="ko-KR" sz="1400" dirty="0" err="1"/>
              <a:t>obj_pd</a:t>
            </a:r>
            <a:r>
              <a:rPr lang="en-US" altLang="ko-KR" sz="1400" dirty="0"/>
              <a:t> = {</a:t>
            </a:r>
            <a:r>
              <a:rPr lang="en-US" altLang="ko-KR" sz="1400" dirty="0" err="1"/>
              <a:t>u"answer</a:t>
            </a:r>
            <a:r>
              <a:rPr lang="en-US" altLang="ko-KR" sz="1400" dirty="0"/>
              <a:t>": [42.2], </a:t>
            </a:r>
            <a:r>
              <a:rPr lang="en-US" altLang="ko-KR" sz="1400" dirty="0" err="1"/>
              <a:t>u"abs</a:t>
            </a:r>
            <a:r>
              <a:rPr lang="en-US" altLang="ko-KR" sz="1400" dirty="0"/>
              <a:t>": 42}</a:t>
            </a:r>
          </a:p>
          <a:p>
            <a:r>
              <a:rPr lang="en-US" altLang="ko-KR" sz="1400" dirty="0" err="1"/>
              <a:t>obj_jd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json.dumps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obj_pd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print("encoding ",type(</a:t>
            </a:r>
            <a:r>
              <a:rPr lang="en-US" altLang="ko-KR" sz="1400" dirty="0" err="1"/>
              <a:t>obj_jd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obj_jd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48064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('encoding ',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'&gt;, '{"answer": [42.2], "abs": 42}')</a:t>
            </a:r>
          </a:p>
        </p:txBody>
      </p:sp>
    </p:spTree>
    <p:extLst>
      <p:ext uri="{BB962C8B-B14F-4D97-AF65-F5344CB8AC3E}">
        <p14:creationId xmlns:p14="http://schemas.microsoft.com/office/powerpoint/2010/main" val="33942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 -&gt;list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Tuple </a:t>
            </a:r>
            <a:r>
              <a:rPr lang="ko-KR" altLang="en-US" dirty="0" smtClean="0"/>
              <a:t>타입은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에 존재하지 않아서 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타입으로 전환되어 버림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789040"/>
            <a:ext cx="3672408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원소중에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dict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 가지는 리스트 생성</a:t>
            </a:r>
            <a:endParaRPr lang="en-US" altLang="ko-KR" sz="1200" dirty="0" smtClean="0"/>
          </a:p>
          <a:p>
            <a:r>
              <a:rPr lang="en-US" altLang="ko-KR" sz="1200" dirty="0" smtClean="0"/>
              <a:t>data </a:t>
            </a:r>
            <a:r>
              <a:rPr lang="en-US" altLang="ko-KR" sz="1200" dirty="0"/>
              <a:t>= [ { '</a:t>
            </a:r>
            <a:r>
              <a:rPr lang="en-US" altLang="ko-KR" sz="1200" dirty="0" err="1"/>
              <a:t>a':'A</a:t>
            </a:r>
            <a:r>
              <a:rPr lang="en-US" altLang="ko-KR" sz="1200" dirty="0"/>
              <a:t>', 'b':(2, 4), 'c':3.0 } </a:t>
            </a:r>
            <a:r>
              <a:rPr lang="en-US" altLang="ko-KR" sz="1200" dirty="0" smtClean="0"/>
              <a:t>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'DATA:', type(data), data</a:t>
            </a:r>
          </a:p>
          <a:p>
            <a:r>
              <a:rPr lang="en-US" altLang="ko-KR" sz="1200" dirty="0"/>
              <a:t>print 'DATA 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:', type(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(data)), 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(data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json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으로 전환</a:t>
            </a:r>
            <a:endParaRPr lang="en-US" altLang="ko-KR" sz="1200" dirty="0"/>
          </a:p>
          <a:p>
            <a:r>
              <a:rPr lang="en-US" altLang="ko-KR" sz="1200" dirty="0" err="1"/>
              <a:t>data_string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print 'JSON:', </a:t>
            </a:r>
            <a:r>
              <a:rPr lang="en-US" altLang="ko-KR" sz="1200" dirty="0" err="1" smtClean="0"/>
              <a:t>data_string</a:t>
            </a:r>
            <a:endParaRPr lang="en-US" altLang="ko-KR" sz="1200" dirty="0" smtClean="0"/>
          </a:p>
          <a:p>
            <a:r>
              <a:rPr lang="en-US" altLang="ko-KR" sz="1200" dirty="0" smtClean="0"/>
              <a:t>#decoding </a:t>
            </a:r>
            <a:r>
              <a:rPr lang="ko-KR" altLang="en-US" sz="1200" dirty="0" smtClean="0"/>
              <a:t>해도 리스트로 남는다</a:t>
            </a:r>
            <a:endParaRPr lang="en-US" altLang="ko-KR" sz="1200" dirty="0"/>
          </a:p>
          <a:p>
            <a:r>
              <a:rPr lang="en-US" altLang="ko-KR" sz="1200" dirty="0"/>
              <a:t>print "Data ",</a:t>
            </a:r>
            <a:r>
              <a:rPr lang="en-US" altLang="ko-KR" sz="1200" dirty="0" err="1"/>
              <a:t>json.loads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data_string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480644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DATA: &lt;type 'list'&gt; [{'a': 'A', 'c': 3.0, 'b': (2, 4)}]</a:t>
            </a:r>
          </a:p>
          <a:p>
            <a:r>
              <a:rPr lang="en-US" altLang="ko-KR" sz="1200" dirty="0"/>
              <a:t>DATA 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: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 [{'a': 'A', 'c': 3.0, 'b': (2, 4)}]</a:t>
            </a:r>
          </a:p>
          <a:p>
            <a:r>
              <a:rPr lang="en-US" altLang="ko-KR" sz="1200" dirty="0"/>
              <a:t>JSON: [{"a": "A", "c": 3.0, "b": [2, 4</a:t>
            </a:r>
            <a:r>
              <a:rPr lang="en-US" altLang="ko-KR" sz="1200" dirty="0" smtClean="0"/>
              <a:t>]}]</a:t>
            </a:r>
          </a:p>
          <a:p>
            <a:r>
              <a:rPr lang="en-US" altLang="ko-KR" sz="1200" dirty="0"/>
              <a:t>Data  [{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': 3.0,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': [2, 4]}]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247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err="1" smtClean="0"/>
              <a:t>ensure_ascii</a:t>
            </a:r>
            <a:r>
              <a:rPr lang="en-US" altLang="ko-KR" i="1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Ensure_ascii</a:t>
            </a:r>
            <a:r>
              <a:rPr lang="en-US" altLang="ko-KR" dirty="0" smtClean="0"/>
              <a:t>=False 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Unicode </a:t>
            </a:r>
            <a:r>
              <a:rPr lang="ko-KR" altLang="en-US" dirty="0" err="1" smtClean="0"/>
              <a:t>타입는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unicode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타입으로 전환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140968"/>
            <a:ext cx="3816424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({'a':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'}, </a:t>
            </a:r>
            <a:r>
              <a:rPr lang="en-US" altLang="ko-KR" sz="1200" dirty="0" err="1"/>
              <a:t>ensure_ascii</a:t>
            </a:r>
            <a:r>
              <a:rPr lang="en-US" altLang="ko-KR" sz="1200" dirty="0"/>
              <a:t>=True)) #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({'a':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'}, </a:t>
            </a:r>
            <a:r>
              <a:rPr lang="en-US" altLang="ko-KR" sz="1200" dirty="0" err="1"/>
              <a:t>ensure_ascii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({'</a:t>
            </a:r>
            <a:r>
              <a:rPr lang="en-US" altLang="ko-KR" sz="1200" dirty="0" err="1"/>
              <a:t>a':'b</a:t>
            </a:r>
            <a:r>
              <a:rPr lang="en-US" altLang="ko-KR" sz="1200" dirty="0"/>
              <a:t>'}, </a:t>
            </a:r>
            <a:r>
              <a:rPr lang="en-US" altLang="ko-KR" sz="1200" dirty="0" err="1"/>
              <a:t>ensure_ascii</a:t>
            </a:r>
            <a:r>
              <a:rPr lang="en-US" altLang="ko-KR" sz="1200" dirty="0"/>
              <a:t>=False)) # 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({'</a:t>
            </a:r>
            <a:r>
              <a:rPr lang="en-US" altLang="ko-KR" sz="1200" dirty="0" err="1"/>
              <a:t>a':'b</a:t>
            </a:r>
            <a:r>
              <a:rPr lang="en-US" altLang="ko-KR" sz="1200" dirty="0"/>
              <a:t>'}, </a:t>
            </a:r>
            <a:r>
              <a:rPr lang="en-US" altLang="ko-KR" sz="1200" dirty="0" err="1"/>
              <a:t>ensure_ascii</a:t>
            </a:r>
            <a:r>
              <a:rPr lang="en-US" altLang="ko-KR" sz="1200" dirty="0"/>
              <a:t>=False)</a:t>
            </a:r>
          </a:p>
          <a:p>
            <a:r>
              <a:rPr lang="en-US" altLang="ko-KR" sz="1200" dirty="0"/>
              <a:t>print type(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({'a':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'}, </a:t>
            </a:r>
            <a:r>
              <a:rPr lang="en-US" altLang="ko-KR" sz="1200" dirty="0" err="1"/>
              <a:t>ensure_ascii</a:t>
            </a:r>
            <a:r>
              <a:rPr lang="en-US" altLang="ko-KR" sz="1200" dirty="0"/>
              <a:t>=False)) #&lt;type '</a:t>
            </a:r>
            <a:r>
              <a:rPr lang="en-US" altLang="ko-KR" sz="1200" dirty="0" err="1"/>
              <a:t>unicode</a:t>
            </a:r>
            <a:r>
              <a:rPr lang="en-US" altLang="ko-KR" sz="1200" dirty="0"/>
              <a:t>'&gt;</a:t>
            </a:r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({'a':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'}, </a:t>
            </a:r>
            <a:r>
              <a:rPr lang="en-US" altLang="ko-KR" sz="1200" dirty="0" err="1"/>
              <a:t>ensure_ascii</a:t>
            </a:r>
            <a:r>
              <a:rPr lang="en-US" altLang="ko-KR" sz="1200" dirty="0"/>
              <a:t>=False)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3718480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pt-BR" altLang="ko-KR" sz="1200" dirty="0"/>
              <a:t>&lt;type 'str'&gt;</a:t>
            </a:r>
          </a:p>
          <a:p>
            <a:r>
              <a:rPr lang="pt-BR" altLang="ko-KR" sz="1200" dirty="0"/>
              <a:t>{"a": "b"}</a:t>
            </a:r>
          </a:p>
          <a:p>
            <a:r>
              <a:rPr lang="pt-BR" altLang="ko-KR" sz="1200" dirty="0"/>
              <a:t>&lt;type 'str'&gt;</a:t>
            </a:r>
          </a:p>
          <a:p>
            <a:r>
              <a:rPr lang="pt-BR" altLang="ko-KR" sz="1200" dirty="0"/>
              <a:t>{"a": "b"}</a:t>
            </a:r>
          </a:p>
          <a:p>
            <a:r>
              <a:rPr lang="pt-BR" altLang="ko-KR" sz="1200" dirty="0"/>
              <a:t>&lt;type 'unicode'&gt;</a:t>
            </a:r>
          </a:p>
          <a:p>
            <a:r>
              <a:rPr lang="pt-BR" altLang="ko-KR" sz="1200" dirty="0"/>
              <a:t>{"a": "b"}</a:t>
            </a:r>
          </a:p>
        </p:txBody>
      </p:sp>
    </p:spTree>
    <p:extLst>
      <p:ext uri="{BB962C8B-B14F-4D97-AF65-F5344CB8AC3E}">
        <p14:creationId xmlns:p14="http://schemas.microsoft.com/office/powerpoint/2010/main" val="38695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기본 문장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{ }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: Key</a:t>
            </a:r>
            <a:r>
              <a:rPr lang="ko-KR" altLang="en-US" dirty="0" smtClean="0"/>
              <a:t>와 값이 쌍으로 구성된 문장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[ ]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값에 들어갈 수 있는 구조로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데이터타입이 들어감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83768" y="3284984"/>
            <a:ext cx="42484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{“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”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키</a:t>
            </a:r>
            <a:r>
              <a:rPr lang="en-US" altLang="ko-KR" dirty="0" smtClean="0"/>
              <a:t>1”: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……}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725144"/>
            <a:ext cx="424847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1,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2 ,……]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5730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 }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50085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 ]</a:t>
            </a:r>
            <a:r>
              <a:rPr lang="ko-KR" altLang="en-US" dirty="0" smtClean="0"/>
              <a:t> 문장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sort_keys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타입을</a:t>
            </a:r>
            <a:r>
              <a:rPr lang="en-US" altLang="ko-KR" dirty="0"/>
              <a:t> </a:t>
            </a:r>
            <a:r>
              <a:rPr lang="en-US" altLang="ko-KR" dirty="0" err="1"/>
              <a:t>sort_keys</a:t>
            </a:r>
            <a:r>
              <a:rPr lang="en-US" altLang="ko-KR" dirty="0"/>
              <a:t> </a:t>
            </a:r>
            <a:r>
              <a:rPr lang="ko-KR" altLang="en-US" dirty="0" smtClean="0"/>
              <a:t>에 맞춰 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501008"/>
            <a:ext cx="381642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data = [ { '</a:t>
            </a:r>
            <a:r>
              <a:rPr lang="en-US" altLang="ko-KR" sz="1200" dirty="0" err="1"/>
              <a:t>a':'A</a:t>
            </a:r>
            <a:r>
              <a:rPr lang="en-US" altLang="ko-KR" sz="1200" dirty="0"/>
              <a:t>', 'b':(2, 4), 'c':3.0 } ]</a:t>
            </a:r>
          </a:p>
          <a:p>
            <a:r>
              <a:rPr lang="en-US" altLang="ko-KR" sz="1200" dirty="0"/>
              <a:t>print 'DATA:', 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unsorted =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print 'JSON:',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print 'SORT:',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(data, </a:t>
            </a:r>
            <a:r>
              <a:rPr lang="en-US" altLang="ko-KR" sz="1200" dirty="0" err="1"/>
              <a:t>sort_keys</a:t>
            </a:r>
            <a:r>
              <a:rPr lang="en-US" altLang="ko-KR" sz="1200" dirty="0"/>
              <a:t>=True)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first =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(data, </a:t>
            </a:r>
            <a:r>
              <a:rPr lang="en-US" altLang="ko-KR" sz="1200" dirty="0" err="1"/>
              <a:t>sort_keys</a:t>
            </a:r>
            <a:r>
              <a:rPr lang="en-US" altLang="ko-KR" sz="1200" dirty="0"/>
              <a:t>=True)</a:t>
            </a:r>
          </a:p>
          <a:p>
            <a:r>
              <a:rPr lang="en-US" altLang="ko-KR" sz="1200" dirty="0"/>
              <a:t>second =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(data, </a:t>
            </a:r>
            <a:r>
              <a:rPr lang="en-US" altLang="ko-KR" sz="1200" dirty="0" err="1"/>
              <a:t>sort_keys</a:t>
            </a:r>
            <a:r>
              <a:rPr lang="en-US" altLang="ko-KR" sz="1200" dirty="0"/>
              <a:t>=True)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'UNSORTED MATCH:', unsorted == first</a:t>
            </a:r>
          </a:p>
          <a:p>
            <a:r>
              <a:rPr lang="en-US" altLang="ko-KR" sz="1200" dirty="0"/>
              <a:t>print 'SORTED MATCH  :', first == second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441097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pt-BR" altLang="ko-KR" sz="1200" dirty="0"/>
              <a:t>DATA: [{'a': 'A', 'c': 3.0, 'b': (2, 4)}]</a:t>
            </a:r>
          </a:p>
          <a:p>
            <a:r>
              <a:rPr lang="pt-BR" altLang="ko-KR" sz="1200" dirty="0"/>
              <a:t>JSON: [{"a": "A", "c": 3.0, "b": [2, 4]}]</a:t>
            </a:r>
          </a:p>
          <a:p>
            <a:r>
              <a:rPr lang="pt-BR" altLang="ko-KR" sz="1200" dirty="0"/>
              <a:t>SORT: [{"a": "A", "b": [2, 4], "c": 3.0}]</a:t>
            </a:r>
          </a:p>
          <a:p>
            <a:r>
              <a:rPr lang="pt-BR" altLang="ko-KR" sz="1200" dirty="0"/>
              <a:t>UNSORTED MATCH: False</a:t>
            </a:r>
          </a:p>
          <a:p>
            <a:r>
              <a:rPr lang="pt-BR" altLang="ko-KR" sz="1200" dirty="0"/>
              <a:t>SORTED MATCH  : True</a:t>
            </a:r>
          </a:p>
        </p:txBody>
      </p:sp>
    </p:spTree>
    <p:extLst>
      <p:ext uri="{BB962C8B-B14F-4D97-AF65-F5344CB8AC3E}">
        <p14:creationId xmlns:p14="http://schemas.microsoft.com/office/powerpoint/2010/main" val="4211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intent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타입을</a:t>
            </a:r>
            <a:r>
              <a:rPr lang="en-US" altLang="ko-KR" dirty="0" smtClean="0"/>
              <a:t>intent</a:t>
            </a:r>
            <a:r>
              <a:rPr lang="ko-KR" altLang="en-US" dirty="0" smtClean="0"/>
              <a:t>에 맞춰 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789040"/>
            <a:ext cx="381642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#intent</a:t>
            </a:r>
            <a:r>
              <a:rPr lang="ko-KR" altLang="en-US" sz="1400" dirty="0"/>
              <a:t>를 주어 </a:t>
            </a:r>
            <a:r>
              <a:rPr lang="ko-KR" altLang="en-US" sz="1400" dirty="0" err="1"/>
              <a:t>보기좋게</a:t>
            </a:r>
            <a:r>
              <a:rPr lang="ko-KR" altLang="en-US" sz="1400" dirty="0"/>
              <a:t> 하기</a:t>
            </a:r>
          </a:p>
          <a:p>
            <a:r>
              <a:rPr lang="en-US" altLang="ko-KR" sz="1400" dirty="0" err="1"/>
              <a:t>obj</a:t>
            </a:r>
            <a:r>
              <a:rPr lang="en-US" altLang="ko-KR" sz="1400" dirty="0"/>
              <a:t> = {</a:t>
            </a:r>
            <a:r>
              <a:rPr lang="en-US" altLang="ko-KR" sz="1400" dirty="0" err="1"/>
              <a:t>u"answer</a:t>
            </a:r>
            <a:r>
              <a:rPr lang="en-US" altLang="ko-KR" sz="1400" dirty="0"/>
              <a:t>": [42.2], </a:t>
            </a:r>
            <a:r>
              <a:rPr lang="en-US" altLang="ko-KR" sz="1400" dirty="0" err="1"/>
              <a:t>u"abs</a:t>
            </a:r>
            <a:r>
              <a:rPr lang="en-US" altLang="ko-KR" sz="1400" dirty="0"/>
              <a:t>": 42}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repr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json.dumps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, indent=4)))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json.dumps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, indent=4)))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4410978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pt-BR" altLang="ko-KR" sz="1200" dirty="0"/>
              <a:t>'{\n    "answer": [\n        42.2\n    ], \n    "abs": 42\n}'</a:t>
            </a:r>
          </a:p>
          <a:p>
            <a:r>
              <a:rPr lang="pt-BR" altLang="ko-KR" sz="1200" dirty="0"/>
              <a:t>{</a:t>
            </a:r>
          </a:p>
          <a:p>
            <a:r>
              <a:rPr lang="pt-BR" altLang="ko-KR" sz="1200" dirty="0"/>
              <a:t>    "answer": [</a:t>
            </a:r>
          </a:p>
          <a:p>
            <a:r>
              <a:rPr lang="pt-BR" altLang="ko-KR" sz="1200" dirty="0"/>
              <a:t>        42.2</a:t>
            </a:r>
          </a:p>
          <a:p>
            <a:r>
              <a:rPr lang="pt-BR" altLang="ko-KR" sz="1200" dirty="0"/>
              <a:t>    ], </a:t>
            </a:r>
          </a:p>
          <a:p>
            <a:r>
              <a:rPr lang="pt-BR" altLang="ko-KR" sz="1200" dirty="0"/>
              <a:t>    "abs": 42</a:t>
            </a:r>
          </a:p>
          <a:p>
            <a:r>
              <a:rPr lang="pt-BR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6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separators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타입을</a:t>
            </a:r>
            <a:r>
              <a:rPr lang="en-US" altLang="ko-KR" sz="3200" dirty="0"/>
              <a:t> separators </a:t>
            </a:r>
            <a:r>
              <a:rPr lang="ko-KR" altLang="en-US" dirty="0" smtClean="0"/>
              <a:t>에 맞춰 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변환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separatros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blank</a:t>
            </a:r>
            <a:r>
              <a:rPr lang="ko-KR" altLang="en-US" dirty="0" smtClean="0">
                <a:sym typeface="Wingdings" panose="05000000000000000000" pitchFamily="2" charset="2"/>
              </a:rPr>
              <a:t>가 없으므로 </a:t>
            </a:r>
            <a:r>
              <a:rPr lang="en-US" altLang="ko-KR" dirty="0" smtClean="0">
                <a:sym typeface="Wingdings" panose="05000000000000000000" pitchFamily="2" charset="2"/>
              </a:rPr>
              <a:t>blank</a:t>
            </a:r>
            <a:r>
              <a:rPr lang="ko-KR" altLang="en-US" dirty="0" smtClean="0">
                <a:sym typeface="Wingdings" panose="05000000000000000000" pitchFamily="2" charset="2"/>
              </a:rPr>
              <a:t>가 제거됨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3356992"/>
            <a:ext cx="835292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/>
              <a:t>data = [ { '</a:t>
            </a:r>
            <a:r>
              <a:rPr lang="en-US" altLang="ko-KR" sz="1200" dirty="0" err="1"/>
              <a:t>a':'A</a:t>
            </a:r>
            <a:r>
              <a:rPr lang="en-US" altLang="ko-KR" sz="1200" dirty="0"/>
              <a:t>', 'b':(2, 4), 'c':3.0 } ]</a:t>
            </a:r>
          </a:p>
          <a:p>
            <a:r>
              <a:rPr lang="en-US" altLang="ko-KR" sz="1200" dirty="0"/>
              <a:t>print 'DATA:', 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print '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(data)             :', 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print 'dumps(data)            :',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(data),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(data))</a:t>
            </a:r>
          </a:p>
          <a:p>
            <a:r>
              <a:rPr lang="en-US" altLang="ko-KR" sz="1200" dirty="0"/>
              <a:t>print 'dumps(data, separators):',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(data, separators=(',',':')),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(data, separators=(',',':')))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742690" y="5733256"/>
            <a:ext cx="3709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ko-KR" altLang="en-US" sz="1000" dirty="0" smtClean="0"/>
              <a:t>결과값</a:t>
            </a:r>
            <a:endParaRPr lang="en-US" altLang="ko-KR" sz="1000" dirty="0" smtClean="0"/>
          </a:p>
          <a:p>
            <a:r>
              <a:rPr lang="pt-BR" altLang="ko-KR" sz="1000" dirty="0"/>
              <a:t>repr(data)             : [{'a': 'A', 'c': 3.0, 'b': (2, 4)}]</a:t>
            </a:r>
          </a:p>
          <a:p>
            <a:r>
              <a:rPr lang="pt-BR" altLang="ko-KR" sz="1000" dirty="0"/>
              <a:t>dumps(data)            : [{"a": "A", "c": 3.0, "b": [2, 4]}] 35</a:t>
            </a:r>
          </a:p>
          <a:p>
            <a:r>
              <a:rPr lang="pt-BR" altLang="ko-KR" sz="1000" dirty="0"/>
              <a:t>dumps(data, separators): [{"a":"A","c":3.0,"b":[2,4]}] 29</a:t>
            </a:r>
          </a:p>
        </p:txBody>
      </p:sp>
    </p:spTree>
    <p:extLst>
      <p:ext uri="{BB962C8B-B14F-4D97-AF65-F5344CB8AC3E}">
        <p14:creationId xmlns:p14="http://schemas.microsoft.com/office/powerpoint/2010/main" val="5667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</a:t>
            </a:r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5841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Default </a:t>
            </a:r>
            <a:r>
              <a:rPr lang="ko-KR" altLang="en-US" dirty="0" err="1" smtClean="0"/>
              <a:t>파라미터에는</a:t>
            </a:r>
            <a:r>
              <a:rPr lang="ko-KR" altLang="en-US" dirty="0" smtClean="0"/>
              <a:t> 변환함수를 지정하여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전환될 수 있는 형태 처리 </a:t>
            </a:r>
            <a:r>
              <a:rPr lang="ko-KR" altLang="en-US" dirty="0" smtClean="0"/>
              <a:t>한 후에 </a:t>
            </a:r>
            <a:r>
              <a:rPr lang="en-US" altLang="ko-KR" dirty="0" smtClean="0"/>
              <a:t>dumps</a:t>
            </a:r>
            <a:r>
              <a:rPr lang="ko-KR" altLang="en-US" dirty="0" smtClean="0"/>
              <a:t>함수가 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68144" y="3699030"/>
            <a:ext cx="2592288" cy="131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default</a:t>
            </a:r>
            <a:r>
              <a:rPr lang="ko-KR" altLang="en-US" sz="1200" dirty="0" smtClean="0"/>
              <a:t>에 처리할 함수 정의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default_processing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) 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#</a:t>
            </a:r>
            <a:r>
              <a:rPr lang="en-US" altLang="ko-KR" sz="1200" dirty="0" err="1" smtClean="0"/>
              <a:t>obj</a:t>
            </a:r>
            <a:r>
              <a:rPr lang="ko-KR" altLang="en-US" sz="1200" dirty="0" smtClean="0"/>
              <a:t>를 전환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en-US" altLang="ko-KR" sz="1200" dirty="0" err="1" smtClean="0"/>
              <a:t>convert_obj</a:t>
            </a:r>
            <a:r>
              <a:rPr lang="en-US" altLang="ko-KR" sz="1200" dirty="0" smtClean="0"/>
              <a:t> = </a:t>
            </a:r>
            <a:r>
              <a:rPr lang="ko-KR" altLang="en-US" sz="1200" dirty="0" err="1" smtClean="0"/>
              <a:t>처리로직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return </a:t>
            </a:r>
            <a:r>
              <a:rPr lang="en-US" altLang="ko-KR" sz="1200" dirty="0" err="1" smtClean="0"/>
              <a:t>convert_obj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5301208"/>
            <a:ext cx="468052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/>
              <a:t>Json.dumps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obj</a:t>
            </a:r>
            <a:r>
              <a:rPr lang="en-US" altLang="ko-KR" sz="1400" dirty="0" smtClean="0"/>
              <a:t>, default=</a:t>
            </a:r>
            <a:r>
              <a:rPr lang="en-US" altLang="ko-KR" sz="1400" dirty="0" err="1" smtClean="0"/>
              <a:t>default_processing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059832" y="5517232"/>
            <a:ext cx="3024336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4" idx="1"/>
            <a:endCxn id="3" idx="0"/>
          </p:cNvCxnSpPr>
          <p:nvPr/>
        </p:nvCxnSpPr>
        <p:spPr>
          <a:xfrm rot="10800000" flipV="1">
            <a:off x="4572000" y="4356102"/>
            <a:ext cx="1296144" cy="116112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83569" y="3699030"/>
            <a:ext cx="2592288" cy="1314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부호화 대상 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객체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obj</a:t>
            </a:r>
            <a:r>
              <a:rPr lang="en-US" altLang="ko-KR" sz="1200" dirty="0" smtClean="0"/>
              <a:t> =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객체</a:t>
            </a:r>
            <a:r>
              <a:rPr lang="en-US" altLang="ko-KR" sz="1200" dirty="0" smtClean="0"/>
              <a:t> </a:t>
            </a:r>
          </a:p>
          <a:p>
            <a:endParaRPr lang="ko-KR" altLang="en-US" sz="1200" dirty="0"/>
          </a:p>
        </p:txBody>
      </p:sp>
      <p:cxnSp>
        <p:nvCxnSpPr>
          <p:cNvPr id="15" name="꺾인 연결선 14"/>
          <p:cNvCxnSpPr>
            <a:stCxn id="12" idx="3"/>
            <a:endCxn id="3" idx="0"/>
          </p:cNvCxnSpPr>
          <p:nvPr/>
        </p:nvCxnSpPr>
        <p:spPr>
          <a:xfrm>
            <a:off x="3275857" y="4356103"/>
            <a:ext cx="1296143" cy="116112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: </a:t>
            </a:r>
            <a:r>
              <a:rPr lang="ko-KR" altLang="en-US" dirty="0" smtClean="0"/>
              <a:t>사용자정의 객체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타입 중 </a:t>
            </a:r>
            <a:r>
              <a:rPr lang="ko-KR" altLang="en-US" dirty="0" err="1" smtClean="0"/>
              <a:t>인스턴스를</a:t>
            </a:r>
            <a:r>
              <a:rPr lang="en-US" altLang="ko-KR" dirty="0" smtClean="0"/>
              <a:t> default</a:t>
            </a:r>
            <a:r>
              <a:rPr lang="ko-KR" altLang="en-US" dirty="0" smtClean="0"/>
              <a:t>에 변환 함수를 지정해서 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3212976"/>
            <a:ext cx="3816424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클래스 생성</a:t>
            </a:r>
            <a:endParaRPr lang="en-US" altLang="ko-KR" sz="1200" dirty="0" smtClean="0"/>
          </a:p>
          <a:p>
            <a:r>
              <a:rPr lang="en-US" altLang="ko-KR" sz="1200" dirty="0" smtClean="0"/>
              <a:t>class </a:t>
            </a:r>
            <a:r>
              <a:rPr lang="en-US" altLang="ko-KR" sz="1200" dirty="0"/>
              <a:t>User(object):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password):</a:t>
            </a:r>
          </a:p>
          <a:p>
            <a:r>
              <a:rPr lang="en-US" altLang="ko-KR" sz="1200" dirty="0"/>
              <a:t>        self.name = name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self.password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password</a:t>
            </a:r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파이썬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생성</a:t>
            </a:r>
            <a:endParaRPr lang="en-US" altLang="ko-KR" sz="1200" dirty="0"/>
          </a:p>
          <a:p>
            <a:r>
              <a:rPr lang="en-US" altLang="ko-KR" sz="1200" dirty="0" err="1"/>
              <a:t>alice</a:t>
            </a:r>
            <a:r>
              <a:rPr lang="en-US" altLang="ko-KR" sz="1200" dirty="0"/>
              <a:t> = User('Alice A. Adams', 'secret')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내의 속성만 전환 </a:t>
            </a:r>
            <a:r>
              <a:rPr lang="ko-KR" altLang="en-US" sz="1200" dirty="0" err="1" smtClean="0"/>
              <a:t>매소드</a:t>
            </a:r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jdefault</a:t>
            </a:r>
            <a:r>
              <a:rPr lang="en-US" altLang="ko-KR" sz="1200" dirty="0"/>
              <a:t>(o):</a:t>
            </a:r>
          </a:p>
          <a:p>
            <a:r>
              <a:rPr lang="en-US" altLang="ko-KR" sz="1200" dirty="0"/>
              <a:t>    return o.__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변환</a:t>
            </a:r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alice</a:t>
            </a:r>
            <a:r>
              <a:rPr lang="en-US" altLang="ko-KR" sz="1200" dirty="0"/>
              <a:t>, default=</a:t>
            </a:r>
            <a:r>
              <a:rPr lang="en-US" altLang="ko-KR" sz="1200" dirty="0" err="1"/>
              <a:t>jdefault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75448" y="558924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{"password": "secret", "name": "Alice A. Adams"}</a:t>
            </a:r>
          </a:p>
        </p:txBody>
      </p:sp>
    </p:spTree>
    <p:extLst>
      <p:ext uri="{BB962C8B-B14F-4D97-AF65-F5344CB8AC3E}">
        <p14:creationId xmlns:p14="http://schemas.microsoft.com/office/powerpoint/2010/main" val="20694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: </a:t>
            </a:r>
            <a:r>
              <a:rPr lang="ko-KR" altLang="en-US" dirty="0"/>
              <a:t>사용자정의 객체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타입 중 </a:t>
            </a:r>
            <a:r>
              <a:rPr lang="ko-KR" altLang="en-US" dirty="0" err="1" smtClean="0"/>
              <a:t>인스턴스를</a:t>
            </a:r>
            <a:r>
              <a:rPr lang="en-US" altLang="ko-KR" dirty="0" smtClean="0"/>
              <a:t> default</a:t>
            </a:r>
            <a:r>
              <a:rPr lang="ko-KR" altLang="en-US" dirty="0" smtClean="0"/>
              <a:t>에 변환 함수를 지정해서 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924944"/>
            <a:ext cx="453650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json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MyObj</a:t>
            </a:r>
            <a:r>
              <a:rPr lang="en-US" altLang="ko-KR" sz="1200" dirty="0"/>
              <a:t>(object):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s):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</a:t>
            </a:r>
            <a:r>
              <a:rPr lang="en-US" altLang="ko-KR" sz="1200" dirty="0"/>
              <a:t> = s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__(self):</a:t>
            </a:r>
          </a:p>
          <a:p>
            <a:r>
              <a:rPr lang="en-US" altLang="ko-KR" sz="1200" dirty="0"/>
              <a:t>        return '&lt;</a:t>
            </a:r>
            <a:r>
              <a:rPr lang="en-US" altLang="ko-KR" sz="1200" dirty="0" err="1"/>
              <a:t>MyObj</a:t>
            </a:r>
            <a:r>
              <a:rPr lang="en-US" altLang="ko-KR" sz="1200" dirty="0"/>
              <a:t>(%s)&gt;' % </a:t>
            </a:r>
            <a:r>
              <a:rPr lang="en-US" altLang="ko-KR" sz="1200" dirty="0" err="1"/>
              <a:t>self.s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MyObj</a:t>
            </a:r>
            <a:r>
              <a:rPr lang="en-US" altLang="ko-KR" sz="1200" dirty="0"/>
              <a:t>('instance value goes here</a:t>
            </a:r>
            <a:r>
              <a:rPr lang="en-US" altLang="ko-KR" sz="1200" dirty="0" smtClean="0"/>
              <a:t>')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convert_to_builtin_type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print 'default(', 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), ')'</a:t>
            </a:r>
          </a:p>
          <a:p>
            <a:r>
              <a:rPr lang="en-US" altLang="ko-KR" sz="1200" dirty="0"/>
              <a:t>    # Convert objects to a dictionary of their representation</a:t>
            </a:r>
          </a:p>
          <a:p>
            <a:r>
              <a:rPr lang="en-US" altLang="ko-KR" sz="1200" dirty="0"/>
              <a:t>    d = { '__class__':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class__.__name</a:t>
            </a:r>
            <a:r>
              <a:rPr lang="en-US" altLang="ko-KR" sz="1200" dirty="0"/>
              <a:t>__, </a:t>
            </a:r>
          </a:p>
          <a:p>
            <a:r>
              <a:rPr lang="en-US" altLang="ko-KR" sz="1200" dirty="0"/>
              <a:t>          '__module__':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.__module__,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d.update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__)</a:t>
            </a:r>
          </a:p>
          <a:p>
            <a:r>
              <a:rPr lang="en-US" altLang="ko-KR" sz="1200" dirty="0"/>
              <a:t>    return d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4941168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{"s": "instance value goes here", "__module__": "__main__", "__class__": "</a:t>
            </a:r>
            <a:r>
              <a:rPr lang="en-US" altLang="ko-KR" sz="1200" dirty="0" err="1"/>
              <a:t>MyObj</a:t>
            </a:r>
            <a:r>
              <a:rPr lang="en-US" altLang="ko-KR" sz="1200" dirty="0"/>
              <a:t>"}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47927" y="2924944"/>
            <a:ext cx="3084513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 </a:t>
            </a:r>
            <a:r>
              <a:rPr lang="en-US" altLang="ko-KR" sz="1200" dirty="0" err="1"/>
              <a:t>json.dumps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, default=</a:t>
            </a:r>
            <a:r>
              <a:rPr lang="en-US" altLang="ko-KR" sz="1200" dirty="0" err="1"/>
              <a:t>convert_to_builtin_type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54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set type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타입 중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default</a:t>
            </a:r>
            <a:r>
              <a:rPr lang="ko-KR" altLang="en-US" dirty="0" smtClean="0"/>
              <a:t>에 변환 함수를 지정해서 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212976"/>
            <a:ext cx="5472608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/>
              <a:t># set </a:t>
            </a:r>
            <a:r>
              <a:rPr lang="ko-KR" altLang="en-US" sz="1400" dirty="0" smtClean="0"/>
              <a:t>타입을 리스트로 전환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def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jdefault_set</a:t>
            </a:r>
            <a:r>
              <a:rPr lang="en-US" altLang="ko-KR" sz="1400" dirty="0"/>
              <a:t>(o):</a:t>
            </a:r>
          </a:p>
          <a:p>
            <a:r>
              <a:rPr lang="en-US" altLang="ko-KR" sz="1400" dirty="0"/>
              <a:t>    if </a:t>
            </a:r>
            <a:r>
              <a:rPr lang="en-US" altLang="ko-KR" sz="1400" dirty="0" err="1"/>
              <a:t>isinstance</a:t>
            </a:r>
            <a:r>
              <a:rPr lang="en-US" altLang="ko-KR" sz="1400" dirty="0"/>
              <a:t>(o, set):</a:t>
            </a:r>
          </a:p>
          <a:p>
            <a:r>
              <a:rPr lang="en-US" altLang="ko-KR" sz="1400" dirty="0"/>
              <a:t>        return list(o)</a:t>
            </a:r>
          </a:p>
          <a:p>
            <a:r>
              <a:rPr lang="en-US" altLang="ko-KR" sz="1400" dirty="0"/>
              <a:t>    return o.__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</a:t>
            </a:r>
          </a:p>
          <a:p>
            <a:endParaRPr lang="en-US" altLang="ko-KR" sz="1400" dirty="0"/>
          </a:p>
          <a:p>
            <a:r>
              <a:rPr lang="en-US" altLang="ko-KR" sz="1400" dirty="0"/>
              <a:t>pets = set([</a:t>
            </a:r>
            <a:r>
              <a:rPr lang="en-US" altLang="ko-KR" sz="1400" dirty="0" err="1"/>
              <a:t>u'Tiger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u'Panther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u'Toad</a:t>
            </a:r>
            <a:r>
              <a:rPr lang="en-US" altLang="ko-KR" sz="1400" dirty="0"/>
              <a:t>'])</a:t>
            </a:r>
          </a:p>
          <a:p>
            <a:r>
              <a:rPr lang="en-US" altLang="ko-KR" sz="1400" dirty="0" err="1"/>
              <a:t>pets_js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json.dumps</a:t>
            </a:r>
            <a:r>
              <a:rPr lang="en-US" altLang="ko-KR" sz="1400" dirty="0"/>
              <a:t>(pets, default=</a:t>
            </a:r>
            <a:r>
              <a:rPr lang="en-US" altLang="ko-KR" sz="1400" dirty="0" err="1"/>
              <a:t>jdefault_set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 type(</a:t>
            </a:r>
            <a:r>
              <a:rPr lang="en-US" altLang="ko-KR" sz="1400" dirty="0" err="1"/>
              <a:t>pets_js</a:t>
            </a:r>
            <a:r>
              <a:rPr lang="en-US" altLang="ko-KR" sz="1400" dirty="0"/>
              <a:t>),</a:t>
            </a:r>
            <a:r>
              <a:rPr lang="en-US" altLang="ko-KR" sz="1400" dirty="0" err="1"/>
              <a:t>json.dumps</a:t>
            </a:r>
            <a:r>
              <a:rPr lang="en-US" altLang="ko-KR" sz="1400" dirty="0"/>
              <a:t>(pets, default=</a:t>
            </a:r>
            <a:r>
              <a:rPr lang="en-US" altLang="ko-KR" sz="1400" dirty="0" err="1"/>
              <a:t>jdefault_set</a:t>
            </a:r>
            <a:r>
              <a:rPr lang="en-US" altLang="ko-KR" sz="1400" dirty="0"/>
              <a:t>)))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16216" y="53012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(&lt;type '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'&gt;, '["Tiger", "Toad", "Panther"]')</a:t>
            </a:r>
          </a:p>
        </p:txBody>
      </p:sp>
    </p:spTree>
    <p:extLst>
      <p:ext uri="{BB962C8B-B14F-4D97-AF65-F5344CB8AC3E}">
        <p14:creationId xmlns:p14="http://schemas.microsoft.com/office/powerpoint/2010/main" val="38323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 err="1" smtClean="0"/>
              <a:t>json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module : </a:t>
            </a:r>
            <a:r>
              <a:rPr lang="en-US" altLang="ko-KR" dirty="0" err="1" smtClean="0"/>
              <a:t>JSONEecorder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0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Encode/</a:t>
            </a:r>
            <a:r>
              <a:rPr lang="en-US" altLang="ko-KR" dirty="0" err="1" smtClean="0"/>
              <a:t>iterencode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2413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으로 부호화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iterable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처리가 필요할 경우 </a:t>
            </a:r>
            <a:r>
              <a:rPr lang="en-US" altLang="ko-KR" dirty="0" err="1" smtClean="0"/>
              <a:t>iterencode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284984"/>
            <a:ext cx="3672408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json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encoder = </a:t>
            </a:r>
            <a:r>
              <a:rPr lang="en-US" altLang="ko-KR" sz="1200" dirty="0" err="1"/>
              <a:t>json.JSONEncoder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data = [ { '</a:t>
            </a:r>
            <a:r>
              <a:rPr lang="en-US" altLang="ko-KR" sz="1200" dirty="0" err="1"/>
              <a:t>a':'A</a:t>
            </a:r>
            <a:r>
              <a:rPr lang="en-US" altLang="ko-KR" sz="1200" dirty="0"/>
              <a:t>', 'b':(2, 4), 'c':3.0 } 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 </a:t>
            </a:r>
            <a:r>
              <a:rPr lang="en-US" altLang="ko-KR" sz="1200" dirty="0" err="1"/>
              <a:t>encoder.encode</a:t>
            </a:r>
            <a:r>
              <a:rPr lang="en-US" altLang="ko-KR" sz="1200" dirty="0"/>
              <a:t>(data)</a:t>
            </a:r>
          </a:p>
          <a:p>
            <a:r>
              <a:rPr lang="en-US" altLang="ko-KR" sz="1200" dirty="0"/>
              <a:t>for part in </a:t>
            </a:r>
            <a:r>
              <a:rPr lang="en-US" altLang="ko-KR" sz="1200" dirty="0" err="1"/>
              <a:t>encoder.iterencode</a:t>
            </a:r>
            <a:r>
              <a:rPr lang="en-US" altLang="ko-KR" sz="1200" dirty="0"/>
              <a:t>(data):</a:t>
            </a:r>
          </a:p>
          <a:p>
            <a:r>
              <a:rPr lang="en-US" altLang="ko-KR" sz="1200" dirty="0"/>
              <a:t>    print 'PART:', part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3284984"/>
            <a:ext cx="331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000" dirty="0"/>
              <a:t>[{"a": "A", "c": 3.0, "b": [2, 4]}]</a:t>
            </a:r>
          </a:p>
          <a:p>
            <a:r>
              <a:rPr lang="en-US" altLang="ko-KR" sz="1000" dirty="0"/>
              <a:t>PART: [</a:t>
            </a:r>
          </a:p>
          <a:p>
            <a:r>
              <a:rPr lang="en-US" altLang="ko-KR" sz="1000" dirty="0"/>
              <a:t>PART: {</a:t>
            </a:r>
          </a:p>
          <a:p>
            <a:r>
              <a:rPr lang="en-US" altLang="ko-KR" sz="1000" dirty="0"/>
              <a:t>PART: "a"</a:t>
            </a:r>
          </a:p>
          <a:p>
            <a:r>
              <a:rPr lang="en-US" altLang="ko-KR" sz="1000" dirty="0"/>
              <a:t>PART: : </a:t>
            </a:r>
          </a:p>
          <a:p>
            <a:r>
              <a:rPr lang="en-US" altLang="ko-KR" sz="1000" dirty="0"/>
              <a:t>PART: "A"</a:t>
            </a:r>
          </a:p>
          <a:p>
            <a:r>
              <a:rPr lang="en-US" altLang="ko-KR" sz="1000" dirty="0"/>
              <a:t>PART: , </a:t>
            </a:r>
          </a:p>
          <a:p>
            <a:r>
              <a:rPr lang="en-US" altLang="ko-KR" sz="1000" dirty="0"/>
              <a:t>PART: "c"</a:t>
            </a:r>
          </a:p>
          <a:p>
            <a:r>
              <a:rPr lang="en-US" altLang="ko-KR" sz="1000" dirty="0"/>
              <a:t>PART: : </a:t>
            </a:r>
          </a:p>
          <a:p>
            <a:r>
              <a:rPr lang="en-US" altLang="ko-KR" sz="1000" dirty="0"/>
              <a:t>PART: 3.0</a:t>
            </a:r>
          </a:p>
          <a:p>
            <a:r>
              <a:rPr lang="en-US" altLang="ko-KR" sz="1000" dirty="0"/>
              <a:t>PART: , </a:t>
            </a:r>
          </a:p>
          <a:p>
            <a:r>
              <a:rPr lang="en-US" altLang="ko-KR" sz="1000" dirty="0"/>
              <a:t>PART: "b"</a:t>
            </a:r>
          </a:p>
          <a:p>
            <a:r>
              <a:rPr lang="en-US" altLang="ko-KR" sz="1000" dirty="0"/>
              <a:t>PART: : </a:t>
            </a:r>
          </a:p>
          <a:p>
            <a:r>
              <a:rPr lang="en-US" altLang="ko-KR" sz="1000" dirty="0"/>
              <a:t>PART: [2</a:t>
            </a:r>
          </a:p>
          <a:p>
            <a:r>
              <a:rPr lang="en-US" altLang="ko-KR" sz="1000" dirty="0"/>
              <a:t>PART: , 4</a:t>
            </a:r>
          </a:p>
          <a:p>
            <a:r>
              <a:rPr lang="en-US" altLang="ko-KR" sz="1000" dirty="0"/>
              <a:t>PART: ]</a:t>
            </a:r>
          </a:p>
          <a:p>
            <a:r>
              <a:rPr lang="en-US" altLang="ko-KR" sz="1000" dirty="0"/>
              <a:t>PART: }</a:t>
            </a:r>
          </a:p>
          <a:p>
            <a:r>
              <a:rPr lang="en-US" altLang="ko-KR" sz="1000" dirty="0"/>
              <a:t>PART: </a:t>
            </a:r>
            <a:r>
              <a:rPr lang="en-US" altLang="ko-KR" sz="1000" dirty="0" smtClean="0"/>
              <a:t>]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698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: </a:t>
            </a:r>
            <a:r>
              <a:rPr lang="en-US" altLang="ko-KR" dirty="0" smtClean="0"/>
              <a:t>data 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2961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데이터 타입과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96566"/>
              </p:ext>
            </p:extLst>
          </p:nvPr>
        </p:nvGraphicFramePr>
        <p:xfrm>
          <a:off x="827584" y="2708922"/>
          <a:ext cx="7344816" cy="3312369"/>
        </p:xfrm>
        <a:graphic>
          <a:graphicData uri="http://schemas.openxmlformats.org/drawingml/2006/table">
            <a:tbl>
              <a:tblPr/>
              <a:tblGrid>
                <a:gridCol w="1946006"/>
                <a:gridCol w="3956879"/>
                <a:gridCol w="1441931"/>
              </a:tblGrid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JSON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>
                          <a:effectLst/>
                        </a:rPr>
                        <a:t>설명</a:t>
                      </a:r>
                      <a:endParaRPr lang="en-US" sz="14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Python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object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순서가 없는 키와 값의 쌍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dict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array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err="1" smtClean="0">
                          <a:effectLst/>
                        </a:rPr>
                        <a:t>순서가있는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err="1" smtClean="0">
                          <a:effectLst/>
                        </a:rPr>
                        <a:t>sequece</a:t>
                      </a:r>
                      <a:r>
                        <a:rPr lang="ko-KR" altLang="en-US" sz="1400" dirty="0" smtClean="0">
                          <a:effectLst/>
                        </a:rPr>
                        <a:t>들의 값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list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string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 smtClean="0">
                          <a:effectLst/>
                        </a:rPr>
                        <a:t>문자열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unicode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number (</a:t>
                      </a: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double- precision in JavaScript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, long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number (real)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floating-point format in JavaScript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float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8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null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endParaRPr lang="en-US" sz="1400" dirty="0">
                        <a:effectLst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None</a:t>
                      </a: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decoding</a:t>
            </a:r>
            <a:br>
              <a:rPr lang="en-US" altLang="ko-KR" sz="6000" dirty="0" smtClean="0"/>
            </a:br>
            <a:r>
              <a:rPr lang="en-US" altLang="ko-KR" sz="6000" dirty="0" smtClean="0"/>
              <a:t> </a:t>
            </a:r>
            <a:r>
              <a:rPr lang="ko-KR" altLang="en-US" sz="6000" dirty="0" smtClean="0"/>
              <a:t>처리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decoding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부호화</a:t>
            </a:r>
            <a:r>
              <a:rPr lang="en-US" altLang="ko-KR" dirty="0" smtClean="0"/>
              <a:t>(encoding) </a:t>
            </a:r>
            <a:r>
              <a:rPr lang="ko-KR" altLang="en-US" dirty="0" smtClean="0"/>
              <a:t>된 것을 다시 원래의 기준으로 전환하는 것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9938"/>
              </p:ext>
            </p:extLst>
          </p:nvPr>
        </p:nvGraphicFramePr>
        <p:xfrm>
          <a:off x="1331640" y="3501008"/>
          <a:ext cx="6480720" cy="2743200"/>
        </p:xfrm>
        <a:graphic>
          <a:graphicData uri="http://schemas.openxmlformats.org/drawingml/2006/table">
            <a:tbl>
              <a:tblPr/>
              <a:tblGrid>
                <a:gridCol w="2851516"/>
                <a:gridCol w="36292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Python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list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unicode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number (int)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, long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number (real)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None</a:t>
                      </a:r>
                    </a:p>
                  </a:txBody>
                  <a:tcPr marL="38100" marR="38100" marT="1524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json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module : load()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9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json.load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json.load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[, encoding[, </a:t>
            </a:r>
            <a:r>
              <a:rPr lang="en-US" altLang="ko-KR" dirty="0" err="1"/>
              <a:t>cls</a:t>
            </a:r>
            <a:r>
              <a:rPr lang="en-US" altLang="ko-KR" dirty="0"/>
              <a:t>[, </a:t>
            </a:r>
            <a:r>
              <a:rPr lang="en-US" altLang="ko-KR" dirty="0" err="1"/>
              <a:t>object_hook</a:t>
            </a:r>
            <a:r>
              <a:rPr lang="en-US" altLang="ko-KR" dirty="0"/>
              <a:t>[, </a:t>
            </a:r>
            <a:r>
              <a:rPr lang="en-US" altLang="ko-KR" dirty="0" err="1"/>
              <a:t>parse_float</a:t>
            </a:r>
            <a:r>
              <a:rPr lang="en-US" altLang="ko-KR" dirty="0"/>
              <a:t>[, </a:t>
            </a:r>
            <a:r>
              <a:rPr lang="en-US" altLang="ko-KR" dirty="0" err="1"/>
              <a:t>parse_int</a:t>
            </a:r>
            <a:r>
              <a:rPr lang="en-US" altLang="ko-KR" dirty="0"/>
              <a:t>[, </a:t>
            </a:r>
            <a:r>
              <a:rPr lang="en-US" altLang="ko-KR" dirty="0" err="1"/>
              <a:t>parse_constant</a:t>
            </a:r>
            <a:r>
              <a:rPr lang="en-US" altLang="ko-KR" dirty="0"/>
              <a:t>[, </a:t>
            </a:r>
            <a:r>
              <a:rPr lang="en-US" altLang="ko-KR" dirty="0" err="1"/>
              <a:t>object_pairs_hook</a:t>
            </a:r>
            <a:r>
              <a:rPr lang="en-US" altLang="ko-KR" dirty="0"/>
              <a:t>[, **kw]]]]]]]])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04229"/>
              </p:ext>
            </p:extLst>
          </p:nvPr>
        </p:nvGraphicFramePr>
        <p:xfrm>
          <a:off x="899592" y="2708920"/>
          <a:ext cx="7344816" cy="3600398"/>
        </p:xfrm>
        <a:graphic>
          <a:graphicData uri="http://schemas.openxmlformats.org/drawingml/2006/table">
            <a:tbl>
              <a:tblPr/>
              <a:tblGrid>
                <a:gridCol w="2088232"/>
                <a:gridCol w="5256584"/>
              </a:tblGrid>
              <a:tr h="2692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effectLst/>
                        </a:rPr>
                        <a:t>parameter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effectLst/>
                        </a:rPr>
                        <a:t>설명</a:t>
                      </a:r>
                      <a:endParaRPr lang="en-US" sz="1200" b="1" dirty="0">
                        <a:effectLst/>
                      </a:endParaRPr>
                    </a:p>
                  </a:txBody>
                  <a:tcPr marL="381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EE"/>
                    </a:solidFill>
                  </a:tcPr>
                </a:tc>
              </a:tr>
              <a:tr h="269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파일명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utf-8,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kumimoji="0"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0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object_hook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object_hook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객체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(DICT)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결과로 호출되는 선택적 기능입니다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object_hook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리턴 값 대신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딕셔너리로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사용된다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기능은 사용자의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디코더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구현하는데 사용될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수있다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parse_float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parse_int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3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parse_constant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'-Infinity', 'Infinity', '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2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object_pairs_hook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object_pairs_hook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쌍의 정렬 된 목록으로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디코딩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문자 그대로 모든 개체의 결과로 호출되는 선택적 기능입니다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object_pairs_hook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리턴 값 대신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딕셔너리로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사용된다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기능 키 및 값 쌍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collections.OrderedDict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삽입의 순서를 기억한다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복호화되는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순서에 의존 맞춤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디코더를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구현하기 위해 사용될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수있다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object_hook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 정의되어있는 경우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object_pairs_hook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우선합니다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**kw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별도의 </a:t>
                      </a:r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오류시</a:t>
                      </a:r>
                      <a:r>
                        <a:rPr kumimoji="0"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</a:t>
                      </a:r>
                      <a:endParaRPr kumimoji="0"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3810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5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7281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파일에 저장하고 다시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처리를 위한 변환처리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5616" y="3789040"/>
            <a:ext cx="381642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f = open("file_txt1",'w+')</a:t>
            </a:r>
          </a:p>
          <a:p>
            <a:r>
              <a:rPr lang="en-US" altLang="ko-KR" sz="1400" dirty="0" err="1"/>
              <a:t>f.write</a:t>
            </a:r>
            <a:r>
              <a:rPr lang="en-US" altLang="ko-KR" sz="1400" dirty="0"/>
              <a:t>('[{"a": "A", "c": 3.0, "b": [2, 4]}]')</a:t>
            </a:r>
          </a:p>
          <a:p>
            <a:r>
              <a:rPr lang="en-US" altLang="ko-KR" sz="1400" dirty="0" err="1"/>
              <a:t>f.flush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f.seek</a:t>
            </a:r>
            <a:r>
              <a:rPr lang="en-US" altLang="ko-KR" sz="1400" dirty="0"/>
              <a:t>(0)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 </a:t>
            </a:r>
            <a:r>
              <a:rPr lang="en-US" altLang="ko-KR" sz="1400" dirty="0" err="1"/>
              <a:t>json.load</a:t>
            </a:r>
            <a:r>
              <a:rPr lang="en-US" altLang="ko-KR" sz="1400" dirty="0"/>
              <a:t>(f)</a:t>
            </a:r>
          </a:p>
          <a:p>
            <a:r>
              <a:rPr lang="en-US" altLang="ko-KR" sz="1400" dirty="0" err="1"/>
              <a:t>f.close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4806444"/>
            <a:ext cx="3312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smtClean="0"/>
              <a:t>결과값</a:t>
            </a:r>
            <a:endParaRPr lang="en-US" altLang="ko-KR" sz="1200" dirty="0" smtClean="0"/>
          </a:p>
          <a:p>
            <a:r>
              <a:rPr lang="en-US" altLang="ko-KR" sz="1200" dirty="0"/>
              <a:t>[{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': </a:t>
            </a:r>
            <a:r>
              <a:rPr lang="en-US" altLang="ko-KR" sz="1200" dirty="0" err="1"/>
              <a:t>u'A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u'c</a:t>
            </a:r>
            <a:r>
              <a:rPr lang="en-US" altLang="ko-KR" sz="1200" dirty="0"/>
              <a:t>': 3.0, </a:t>
            </a:r>
            <a:r>
              <a:rPr lang="en-US" altLang="ko-KR" sz="1200" dirty="0" err="1"/>
              <a:t>u'b</a:t>
            </a:r>
            <a:r>
              <a:rPr lang="en-US" altLang="ko-KR" sz="1200" dirty="0"/>
              <a:t>': [2, 4]}]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0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56308</TotalTime>
  <Words>2589</Words>
  <Application>Microsoft Office PowerPoint</Application>
  <PresentationFormat>화면 슬라이드 쇼(4:3)</PresentationFormat>
  <Paragraphs>495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가을</vt:lpstr>
      <vt:lpstr>Python  JSon Module 2.x</vt:lpstr>
      <vt:lpstr>Json 기본</vt:lpstr>
      <vt:lpstr>JSON 기본 문장 </vt:lpstr>
      <vt:lpstr>JSON 값 : data type</vt:lpstr>
      <vt:lpstr>decoding  처리</vt:lpstr>
      <vt:lpstr>decoding</vt:lpstr>
      <vt:lpstr>json module : load()</vt:lpstr>
      <vt:lpstr>json.load() 파라미터</vt:lpstr>
      <vt:lpstr>기본</vt:lpstr>
      <vt:lpstr>json module : loads()</vt:lpstr>
      <vt:lpstr>json Module : json.loads </vt:lpstr>
      <vt:lpstr>기본</vt:lpstr>
      <vt:lpstr>obejct_hook 처리 방식 </vt:lpstr>
      <vt:lpstr>obejct_hook : 클래스 생성</vt:lpstr>
      <vt:lpstr>obejct_hook : 함수 생성</vt:lpstr>
      <vt:lpstr>obejct_hook : 실행</vt:lpstr>
      <vt:lpstr>obejct_hook 이용한 encoding</vt:lpstr>
      <vt:lpstr>json module : JSONDecorder</vt:lpstr>
      <vt:lpstr>JSONDecoder 클래스 사용</vt:lpstr>
      <vt:lpstr>Encoding  처리</vt:lpstr>
      <vt:lpstr>encoding</vt:lpstr>
      <vt:lpstr>json module : dump()</vt:lpstr>
      <vt:lpstr>json.dump 파라미터</vt:lpstr>
      <vt:lpstr>기본</vt:lpstr>
      <vt:lpstr>json module : dumps()</vt:lpstr>
      <vt:lpstr>json.dumps </vt:lpstr>
      <vt:lpstr>기본</vt:lpstr>
      <vt:lpstr>tuple -&gt;list</vt:lpstr>
      <vt:lpstr>ensure_ascii 처리</vt:lpstr>
      <vt:lpstr>sort_keys처리</vt:lpstr>
      <vt:lpstr>intent처리</vt:lpstr>
      <vt:lpstr>separators 처리</vt:lpstr>
      <vt:lpstr>default 처리 흐름</vt:lpstr>
      <vt:lpstr>default : 사용자정의 객체1</vt:lpstr>
      <vt:lpstr>default : 사용자정의 객체 2</vt:lpstr>
      <vt:lpstr>default  : set type변환</vt:lpstr>
      <vt:lpstr>json module : JSONEecorder</vt:lpstr>
      <vt:lpstr>Encode/iterencode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596</cp:revision>
  <dcterms:created xsi:type="dcterms:W3CDTF">2015-12-01T07:34:30Z</dcterms:created>
  <dcterms:modified xsi:type="dcterms:W3CDTF">2016-02-24T07:02:43Z</dcterms:modified>
</cp:coreProperties>
</file>