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9"/>
  </p:notesMasterIdLst>
  <p:sldIdLst>
    <p:sldId id="256" r:id="rId2"/>
    <p:sldId id="1239" r:id="rId3"/>
    <p:sldId id="1289" r:id="rId4"/>
    <p:sldId id="1294" r:id="rId5"/>
    <p:sldId id="1296" r:id="rId6"/>
    <p:sldId id="1241" r:id="rId7"/>
    <p:sldId id="1295" r:id="rId8"/>
    <p:sldId id="1290" r:id="rId9"/>
    <p:sldId id="1291" r:id="rId10"/>
    <p:sldId id="1292" r:id="rId11"/>
    <p:sldId id="1298" r:id="rId12"/>
    <p:sldId id="1297" r:id="rId13"/>
    <p:sldId id="1293" r:id="rId14"/>
    <p:sldId id="1300" r:id="rId15"/>
    <p:sldId id="1301" r:id="rId16"/>
    <p:sldId id="1299" r:id="rId17"/>
    <p:sldId id="130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array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ar</a:t>
            </a:r>
            <a:r>
              <a:rPr lang="en-US" altLang="ko-KR" dirty="0" smtClean="0"/>
              <a:t> = array</a:t>
            </a:r>
            <a:r>
              <a:rPr lang="en-US" altLang="ko-KR" dirty="0"/>
              <a:t>('c', 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18055"/>
              </p:ext>
            </p:extLst>
          </p:nvPr>
        </p:nvGraphicFramePr>
        <p:xfrm>
          <a:off x="683568" y="2237665"/>
          <a:ext cx="7560840" cy="408894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236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buffer_info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array('c',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ar.buffer_info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(86889120, 10)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주소오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불러옴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35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byteswap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ar1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array.array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('u',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u'abc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ar1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array('u',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u'abc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ar1.byteswap()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ar1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array('u', u'\u6100\u6200\u6300')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배열의 모든 항목을  정수 값 지원됩니다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바이트로  컴퓨터에 기록 된 파일에서 데이터를 읽을 때 유용합니다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6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fromfile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 = open('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f.txt','w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+')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f.write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("hello world")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 = open('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f.txt','r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ar3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ar3.fromfile(f,11)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ar3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array('c', 'hello world')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값을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시퀀스에 추가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479"/>
              </p:ext>
            </p:extLst>
          </p:nvPr>
        </p:nvGraphicFramePr>
        <p:xfrm>
          <a:off x="683568" y="1772816"/>
          <a:ext cx="7560840" cy="436186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fromlist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l = [1,2,3]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ar4 = array.array('i')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ar4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array('i')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ar4.fromlist(l)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ar4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array('i', [1, 2, 3])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원소의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이동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83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fromstring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s = "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ar5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('B')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ar5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array('B')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ar5.fromstring(s)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ar5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array('B', [104, 101, 108, 108, 111, 119, 111, 114, 108, 100])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ar6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('c')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ar6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array('c')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ar6.fromstring(s)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ar6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가져와서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내에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값으로 이동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75517"/>
              </p:ext>
            </p:extLst>
          </p:nvPr>
        </p:nvGraphicFramePr>
        <p:xfrm>
          <a:off x="683568" y="1772816"/>
          <a:ext cx="7560840" cy="469574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fromunicode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('u')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array('u')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ar7.fromunicode(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array('u',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유니코드를 받아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'read',</a:t>
                      </a:r>
                    </a:p>
                    <a:p>
                      <a:pPr marL="0" algn="ctr" rtl="0" eaLnBrk="1" fontAlgn="t" latinLnBrk="1" hangingPunct="1"/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ar6.read(f,10)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ar6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==========')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파일을 읽어와서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tofile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pPr marL="0" algn="ctr" rtl="0" eaLnBrk="1" fontAlgn="t" latinLnBrk="1" hangingPunct="1"/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f1 = open('f1.txt','w')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ar6.tofile('f1.txt')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&lt;open file 'f1.txt', mode 'w' at 0x052E4D88&gt;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f1.close()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f1 = open('f1.txt','r')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f1.read()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=========='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배열에 있는 것을 파일에 쓰기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08220"/>
              </p:ext>
            </p:extLst>
          </p:nvPr>
        </p:nvGraphicFramePr>
        <p:xfrm>
          <a:off x="683568" y="2237665"/>
          <a:ext cx="7560840" cy="375226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tolist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l = [1,2,3]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al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',l)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', [1, 2, 3])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l1 = []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l1 = al.tolist()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l1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2, 3]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리스트로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83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s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('c','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s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ars.tostring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&gt;&gt;&gt; s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스트링으로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전환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tounicode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('u',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urs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aru.tounicode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urs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유니코드 배열을 다른 유니코드 타입으로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40461"/>
              </p:ext>
            </p:extLst>
          </p:nvPr>
        </p:nvGraphicFramePr>
        <p:xfrm>
          <a:off x="683568" y="2237665"/>
          <a:ext cx="7560840" cy="186250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‘write',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('u',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f2 = open('f2.txt', 'w')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aru.write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(f2)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f2.close()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f2 = open('f2.txt', 'r')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f2.read()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'a\x00b\x00c\x00'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값을 파일에 쓰기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변수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81757"/>
              </p:ext>
            </p:extLst>
          </p:nvPr>
        </p:nvGraphicFramePr>
        <p:xfrm>
          <a:off x="683568" y="1772816"/>
          <a:ext cx="7560840" cy="2680819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array('u',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ar7.itemsize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ar6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ar6.itemsize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구성된 요소들이 사이즈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typecode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array.array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('u',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u'abc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&gt;&gt;&gt;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aru.typecode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'u'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배열에 대한 타입코드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5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 </a:t>
            </a:r>
            <a:r>
              <a:rPr lang="en-US" altLang="ko-KR" dirty="0" err="1" smtClean="0"/>
              <a:t>typecode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Array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생성하는 타입코드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94970"/>
              </p:ext>
            </p:extLst>
          </p:nvPr>
        </p:nvGraphicFramePr>
        <p:xfrm>
          <a:off x="611560" y="2564902"/>
          <a:ext cx="8153400" cy="3771794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4909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Type code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 Type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Python Type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Minimum size in bytes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'c'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char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character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'b'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signed char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int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'B'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unsigned char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int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'u'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Py_UNICODE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Unicode character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 (see note)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'h'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signed short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'H'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unsigned short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'i'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signed 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'I'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unsigned 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long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'l'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signed long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'L'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unsigned long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long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'f'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'd'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double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8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클래스를 이용해 동일한 </a:t>
            </a:r>
            <a:r>
              <a:rPr lang="ko-KR" altLang="en-US" dirty="0" err="1" smtClean="0"/>
              <a:t>타입값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6071157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array.array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typecode</a:t>
            </a:r>
            <a:r>
              <a:rPr lang="en-US" altLang="ko-KR" dirty="0"/>
              <a:t>[, </a:t>
            </a:r>
            <a:r>
              <a:rPr lang="en-US" altLang="ko-KR" i="1" dirty="0"/>
              <a:t>initializer</a:t>
            </a: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sequence data type</a:t>
            </a:r>
            <a:r>
              <a:rPr lang="ko-KR" altLang="en-US" dirty="0" smtClean="0"/>
              <a:t>이지만 처리하는 기준이 상이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4" y="3403954"/>
            <a:ext cx="2038708" cy="103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1124" y="4797152"/>
            <a:ext cx="2038708" cy="103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array.array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35010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을 저장하고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2596" y="512906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typecode</a:t>
            </a:r>
            <a:r>
              <a:rPr lang="ko-KR" altLang="en-US" dirty="0" smtClean="0"/>
              <a:t>를 저장하고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인덱스로 조회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525658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&gt;&gt;&gt; import array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array.array</a:t>
            </a:r>
            <a:r>
              <a:rPr lang="en-US" altLang="ko-KR" dirty="0"/>
              <a:t>('c','</a:t>
            </a:r>
            <a:r>
              <a:rPr lang="en-US" altLang="ko-KR" dirty="0" err="1"/>
              <a:t>abcdef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array('c', '</a:t>
            </a:r>
            <a:r>
              <a:rPr lang="en-US" altLang="ko-KR" dirty="0" err="1"/>
              <a:t>abcdef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</a:t>
            </a:r>
            <a:r>
              <a:rPr lang="en-US" altLang="ko-KR" dirty="0"/>
              <a:t> = </a:t>
            </a:r>
            <a:r>
              <a:rPr lang="en-US" altLang="ko-KR" dirty="0" err="1"/>
              <a:t>array.array</a:t>
            </a:r>
            <a:r>
              <a:rPr lang="en-US" altLang="ko-KR" dirty="0"/>
              <a:t>('c','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</a:t>
            </a:r>
            <a:endParaRPr lang="en-US" altLang="ko-KR" dirty="0"/>
          </a:p>
          <a:p>
            <a:r>
              <a:rPr lang="en-US" altLang="ko-KR" dirty="0"/>
              <a:t>array('c', 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</a:t>
            </a:r>
            <a:r>
              <a:rPr lang="en-US" altLang="ko-KR" dirty="0"/>
              <a:t>[0]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 </a:t>
            </a:r>
            <a:r>
              <a:rPr lang="en-US" altLang="ko-KR" dirty="0"/>
              <a:t>= [1,2,3,4</a:t>
            </a:r>
            <a:r>
              <a:rPr lang="en-US" altLang="ko-KR" dirty="0"/>
              <a:t>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array</a:t>
            </a:r>
            <a:r>
              <a:rPr lang="en-US" altLang="ko-KR" dirty="0"/>
              <a:t>('c', 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7982"/>
              </p:ext>
            </p:extLst>
          </p:nvPr>
        </p:nvGraphicFramePr>
        <p:xfrm>
          <a:off x="683568" y="2237664"/>
          <a:ext cx="7920880" cy="4325009"/>
        </p:xfrm>
        <a:graphic>
          <a:graphicData uri="http://schemas.openxmlformats.org/drawingml/2006/table">
            <a:tbl>
              <a:tblPr/>
              <a:tblGrid>
                <a:gridCol w="1512168"/>
                <a:gridCol w="2016224"/>
                <a:gridCol w="2016224"/>
                <a:gridCol w="2376264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List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append(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4, 5]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('x')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array('c',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helloworldx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원소에 대한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extend(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iterable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([6,7,8])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2, 3, 4, 5, 6, 7, 8]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helloworldxabc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시퀀스 타입을 추가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('e')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원소의 인덱스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insert(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index,obj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(2,7)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[1, 2, 7, 3, 4]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(10,'!')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helloworld!xabc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내에 인덱스 위치에 삽입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'c'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array('c',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helloworld!xab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가르치는 곳에 원소를 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없으면 제일 끝을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en-US" altLang="ko-KR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 = [1,2,3,4</a:t>
            </a:r>
            <a:r>
              <a:rPr lang="en-US" altLang="ko-KR" dirty="0"/>
              <a:t>], </a:t>
            </a:r>
            <a:r>
              <a:rPr lang="en-US" altLang="ko-KR" dirty="0" err="1"/>
              <a:t>ar</a:t>
            </a:r>
            <a:r>
              <a:rPr lang="en-US" altLang="ko-KR" dirty="0"/>
              <a:t> = array('c', 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4311"/>
              </p:ext>
            </p:extLst>
          </p:nvPr>
        </p:nvGraphicFramePr>
        <p:xfrm>
          <a:off x="683568" y="2237664"/>
          <a:ext cx="7776864" cy="1618240"/>
        </p:xfrm>
        <a:graphic>
          <a:graphicData uri="http://schemas.openxmlformats.org/drawingml/2006/table">
            <a:tbl>
              <a:tblPr/>
              <a:tblGrid>
                <a:gridCol w="1629438"/>
                <a:gridCol w="1682930"/>
                <a:gridCol w="2088232"/>
                <a:gridCol w="2376264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Array example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remove(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l.remove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ar.remove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('b')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array('c',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helloworld!xa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를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원소의 값으로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reverse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l.reverse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ar.reverse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array('c',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ax!dlrowolleh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반대방향으로 소트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63142</TotalTime>
  <Words>1074</Words>
  <Application>Microsoft Office PowerPoint</Application>
  <PresentationFormat>화면 슬라이드 쇼(4:3)</PresentationFormat>
  <Paragraphs>302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가을</vt:lpstr>
      <vt:lpstr>Python  array version 2.x</vt:lpstr>
      <vt:lpstr>Array 기초</vt:lpstr>
      <vt:lpstr>Array 생성 규칙</vt:lpstr>
      <vt:lpstr>list와 array.array 차이점</vt:lpstr>
      <vt:lpstr>Array 생성</vt:lpstr>
      <vt:lpstr>Array 생성</vt:lpstr>
      <vt:lpstr>Array 메소드</vt:lpstr>
      <vt:lpstr>Array 메소드(1)</vt:lpstr>
      <vt:lpstr>Array 메소드(2)</vt:lpstr>
      <vt:lpstr>Array 메소드(3)</vt:lpstr>
      <vt:lpstr>Array 메소드(4)</vt:lpstr>
      <vt:lpstr>Array 메소드(5)</vt:lpstr>
      <vt:lpstr>Array 메소드(6)</vt:lpstr>
      <vt:lpstr>Array 메소드(7)</vt:lpstr>
      <vt:lpstr>Array 변수</vt:lpstr>
      <vt:lpstr>Array 변수 </vt:lpstr>
      <vt:lpstr>Array  typecode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716</cp:revision>
  <dcterms:created xsi:type="dcterms:W3CDTF">2015-12-01T07:34:30Z</dcterms:created>
  <dcterms:modified xsi:type="dcterms:W3CDTF">2016-03-14T07:47:06Z</dcterms:modified>
</cp:coreProperties>
</file>