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27"/>
  </p:notesMasterIdLst>
  <p:sldIdLst>
    <p:sldId id="256" r:id="rId2"/>
    <p:sldId id="759" r:id="rId3"/>
    <p:sldId id="1118" r:id="rId4"/>
    <p:sldId id="1125" r:id="rId5"/>
    <p:sldId id="1104" r:id="rId6"/>
    <p:sldId id="1116" r:id="rId7"/>
    <p:sldId id="1117" r:id="rId8"/>
    <p:sldId id="1119" r:id="rId9"/>
    <p:sldId id="1105" r:id="rId10"/>
    <p:sldId id="1107" r:id="rId11"/>
    <p:sldId id="635" r:id="rId12"/>
    <p:sldId id="1122" r:id="rId13"/>
    <p:sldId id="1124" r:id="rId14"/>
    <p:sldId id="1126" r:id="rId15"/>
    <p:sldId id="1127" r:id="rId16"/>
    <p:sldId id="1120" r:id="rId17"/>
    <p:sldId id="637" r:id="rId18"/>
    <p:sldId id="638" r:id="rId19"/>
    <p:sldId id="1121" r:id="rId20"/>
    <p:sldId id="639" r:id="rId21"/>
    <p:sldId id="640" r:id="rId22"/>
    <p:sldId id="1111" r:id="rId23"/>
    <p:sldId id="1112" r:id="rId24"/>
    <p:sldId id="1113" r:id="rId25"/>
    <p:sldId id="1114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7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8000" dirty="0" smtClean="0"/>
              <a:t>Python</a:t>
            </a:r>
            <a:br>
              <a:rPr lang="en-US" altLang="ko-KR" sz="8000" dirty="0" smtClean="0"/>
            </a:br>
            <a:r>
              <a:rPr lang="en-US" altLang="ko-KR" sz="8000" dirty="0" err="1" smtClean="0"/>
              <a:t>getTer</a:t>
            </a:r>
            <a:r>
              <a:rPr lang="en-US" altLang="ko-KR" sz="8000" dirty="0" smtClean="0"/>
              <a:t/>
            </a:r>
            <a:br>
              <a:rPr lang="en-US" altLang="ko-KR" sz="8000" dirty="0" smtClean="0"/>
            </a:br>
            <a:r>
              <a:rPr lang="en-US" altLang="ko-KR" sz="8000" dirty="0" smtClean="0"/>
              <a:t>/</a:t>
            </a:r>
            <a:r>
              <a:rPr lang="en-US" altLang="ko-KR" sz="8000" dirty="0" err="1" smtClean="0"/>
              <a:t>setTer</a:t>
            </a:r>
            <a:r>
              <a:rPr lang="en-US" altLang="ko-KR" sz="8000" dirty="0" smtClean="0"/>
              <a:t/>
            </a:r>
            <a:br>
              <a:rPr lang="en-US" altLang="ko-KR" sz="8000" dirty="0" smtClean="0"/>
            </a:br>
            <a:r>
              <a:rPr lang="ko-KR" altLang="en-US" sz="8000" dirty="0" smtClean="0"/>
              <a:t>이해하기</a:t>
            </a:r>
            <a:endParaRPr lang="ko-KR" altLang="en-US" sz="8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Descriptor : binding behavior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92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binding </a:t>
            </a:r>
            <a:r>
              <a:rPr lang="ko-KR" altLang="en-US" dirty="0" smtClean="0"/>
              <a:t>하는 방법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6012160" y="2533945"/>
            <a:ext cx="1728192" cy="6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Direct Call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6012160" y="3535340"/>
            <a:ext cx="1728192" cy="6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Instance Binding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012160" y="4536734"/>
            <a:ext cx="1728192" cy="6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Class Binding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012160" y="5538128"/>
            <a:ext cx="1728192" cy="6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Super Binding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467544" y="2276872"/>
            <a:ext cx="4320480" cy="43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D(object) :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__(self, x) :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self.x</a:t>
            </a:r>
            <a:r>
              <a:rPr lang="en-US" altLang="ko-KR" sz="1000" dirty="0"/>
              <a:t> = x</a:t>
            </a:r>
          </a:p>
          <a:p>
            <a:r>
              <a:rPr lang="en-US" altLang="ko-KR" sz="1000" dirty="0"/>
              <a:t>        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__get__(</a:t>
            </a:r>
            <a:r>
              <a:rPr lang="en-US" altLang="ko-KR" sz="1000" dirty="0" err="1"/>
              <a:t>self,instance</a:t>
            </a:r>
            <a:r>
              <a:rPr lang="en-US" altLang="ko-KR" sz="1000" dirty="0"/>
              <a:t>=</a:t>
            </a:r>
            <a:r>
              <a:rPr lang="en-US" altLang="ko-KR" sz="1000" dirty="0" err="1"/>
              <a:t>None,cls</a:t>
            </a:r>
            <a:r>
              <a:rPr lang="en-US" altLang="ko-KR" sz="1000" dirty="0"/>
              <a:t>=None) :</a:t>
            </a:r>
          </a:p>
          <a:p>
            <a:r>
              <a:rPr lang="en-US" altLang="ko-KR" sz="1000" dirty="0"/>
              <a:t>        return </a:t>
            </a:r>
            <a:r>
              <a:rPr lang="en-US" altLang="ko-KR" sz="1000" dirty="0" err="1"/>
              <a:t>self.x</a:t>
            </a:r>
            <a:endParaRPr lang="en-US" altLang="ko-KR" sz="1000" dirty="0"/>
          </a:p>
          <a:p>
            <a:r>
              <a:rPr lang="en-US" altLang="ko-KR" sz="1000" dirty="0"/>
              <a:t>        </a:t>
            </a:r>
          </a:p>
          <a:p>
            <a:r>
              <a:rPr lang="en-US" altLang="ko-KR" sz="1000" dirty="0"/>
              <a:t>class D1(D) </a:t>
            </a:r>
            <a:r>
              <a:rPr lang="en-US" altLang="ko-KR" sz="1000" dirty="0" smtClean="0"/>
              <a:t>: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__(self, x) :</a:t>
            </a:r>
          </a:p>
          <a:p>
            <a:r>
              <a:rPr lang="en-US" altLang="ko-KR" sz="1000" dirty="0"/>
              <a:t>        D.__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</a:t>
            </a:r>
            <a:r>
              <a:rPr lang="en-US" altLang="ko-KR" sz="1000" dirty="0" err="1"/>
              <a:t>self,x</a:t>
            </a:r>
            <a:r>
              <a:rPr lang="en-US" altLang="ko-KR" sz="1000" dirty="0"/>
              <a:t>)  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d = D(1)</a:t>
            </a:r>
          </a:p>
          <a:p>
            <a:r>
              <a:rPr lang="en-US" altLang="ko-KR" sz="1000" dirty="0"/>
              <a:t>print " d"</a:t>
            </a:r>
          </a:p>
          <a:p>
            <a:r>
              <a:rPr lang="en-US" altLang="ko-KR" sz="1000" dirty="0"/>
              <a:t>print d.__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__</a:t>
            </a:r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d.x</a:t>
            </a:r>
            <a:endParaRPr lang="en-US" altLang="ko-KR" sz="1000" dirty="0"/>
          </a:p>
          <a:p>
            <a:r>
              <a:rPr lang="en-US" altLang="ko-KR" sz="1000" dirty="0"/>
              <a:t>print " direct </a:t>
            </a:r>
            <a:r>
              <a:rPr lang="en-US" altLang="ko-KR" sz="1000" dirty="0" err="1"/>
              <a:t>call",d.__get</a:t>
            </a:r>
            <a:r>
              <a:rPr lang="en-US" altLang="ko-KR" sz="1000" dirty="0"/>
              <a:t>__()</a:t>
            </a:r>
          </a:p>
          <a:p>
            <a:r>
              <a:rPr lang="en-US" altLang="ko-KR" sz="1000" dirty="0"/>
              <a:t>print " Class binding call ",</a:t>
            </a:r>
            <a:r>
              <a:rPr lang="en-US" altLang="ko-KR" sz="1000" dirty="0" err="1"/>
              <a:t>D.__get</a:t>
            </a:r>
            <a:r>
              <a:rPr lang="en-US" altLang="ko-KR" sz="1000" dirty="0"/>
              <a:t>__(</a:t>
            </a:r>
            <a:r>
              <a:rPr lang="en-US" altLang="ko-KR" sz="1000" dirty="0" err="1"/>
              <a:t>d,d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print "instance </a:t>
            </a:r>
            <a:r>
              <a:rPr lang="en-US" altLang="ko-KR" sz="1000" dirty="0" err="1"/>
              <a:t>binding",type</a:t>
            </a:r>
            <a:r>
              <a:rPr lang="en-US" altLang="ko-KR" sz="1000" dirty="0"/>
              <a:t>(d).__get__(</a:t>
            </a:r>
            <a:r>
              <a:rPr lang="en-US" altLang="ko-KR" sz="1000" dirty="0" err="1"/>
              <a:t>d,d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d1 = D1(2)</a:t>
            </a:r>
          </a:p>
          <a:p>
            <a:r>
              <a:rPr lang="en-US" altLang="ko-KR" sz="1000" dirty="0"/>
              <a:t>print " d1"</a:t>
            </a:r>
          </a:p>
          <a:p>
            <a:r>
              <a:rPr lang="en-US" altLang="ko-KR" sz="1000" dirty="0"/>
              <a:t>print d1.__dict__</a:t>
            </a:r>
          </a:p>
          <a:p>
            <a:r>
              <a:rPr lang="en-US" altLang="ko-KR" sz="1000" dirty="0"/>
              <a:t>print d1.x</a:t>
            </a:r>
          </a:p>
          <a:p>
            <a:r>
              <a:rPr lang="en-US" altLang="ko-KR" sz="1000" dirty="0"/>
              <a:t>print " direct call",d1.__get__()</a:t>
            </a:r>
          </a:p>
          <a:p>
            <a:r>
              <a:rPr lang="en-US" altLang="ko-KR" sz="1000" dirty="0"/>
              <a:t>print " Class binding call ", D1.__get__(d1,d1)</a:t>
            </a:r>
          </a:p>
          <a:p>
            <a:r>
              <a:rPr lang="en-US" altLang="ko-KR" sz="1000" dirty="0"/>
              <a:t>print "instance </a:t>
            </a:r>
            <a:r>
              <a:rPr lang="en-US" altLang="ko-KR" sz="1000" dirty="0" err="1"/>
              <a:t>binding",type</a:t>
            </a:r>
            <a:r>
              <a:rPr lang="en-US" altLang="ko-KR" sz="1000" dirty="0"/>
              <a:t>(d1).__get__(d1,d1)</a:t>
            </a:r>
          </a:p>
          <a:p>
            <a:r>
              <a:rPr lang="en-US" altLang="ko-KR" sz="1000" dirty="0"/>
              <a:t>print D1.mro()</a:t>
            </a:r>
          </a:p>
          <a:p>
            <a:r>
              <a:rPr lang="en-US" altLang="ko-KR" sz="1000" dirty="0"/>
              <a:t>print "super </a:t>
            </a:r>
            <a:r>
              <a:rPr lang="en-US" altLang="ko-KR" sz="1000" dirty="0" err="1"/>
              <a:t>binding",super</a:t>
            </a:r>
            <a:r>
              <a:rPr lang="en-US" altLang="ko-KR" sz="1000" dirty="0"/>
              <a:t>(D1,d1).__get__(d1,d1)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0882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Creating </a:t>
            </a:r>
            <a:r>
              <a:rPr lang="en-US" altLang="ko-KR" dirty="0" smtClean="0"/>
              <a:t>data descriptor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180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Data Descriptor </a:t>
            </a:r>
            <a:r>
              <a:rPr lang="ko-KR" altLang="en-US" dirty="0" smtClean="0"/>
              <a:t>클래스를 생성해서 처리하는 방법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755576" y="3284984"/>
            <a:ext cx="338437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class Descriptor(object):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__(self):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self</a:t>
            </a:r>
            <a:r>
              <a:rPr lang="en-US" altLang="ko-KR" sz="1200" dirty="0" err="1"/>
              <a:t>._name</a:t>
            </a:r>
            <a:r>
              <a:rPr lang="en-US" altLang="ko-KR" sz="1200" dirty="0"/>
              <a:t> = ''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__get__(self, instance, owner):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print </a:t>
            </a:r>
            <a:r>
              <a:rPr lang="en-US" altLang="ko-KR" sz="1200" dirty="0"/>
              <a:t>"Getting: %s" % </a:t>
            </a:r>
            <a:r>
              <a:rPr lang="en-US" altLang="ko-KR" sz="1200" dirty="0" err="1"/>
              <a:t>self._</a:t>
            </a:r>
            <a:r>
              <a:rPr lang="en-US" altLang="ko-KR" sz="1200" dirty="0" err="1" smtClean="0"/>
              <a:t>name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return </a:t>
            </a:r>
            <a:r>
              <a:rPr lang="en-US" altLang="ko-KR" sz="1200" dirty="0" err="1"/>
              <a:t>self._name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__set__(self, instance, name):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print </a:t>
            </a:r>
            <a:r>
              <a:rPr lang="en-US" altLang="ko-KR" sz="1200" dirty="0"/>
              <a:t>"Setting: %s" % name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self</a:t>
            </a:r>
            <a:r>
              <a:rPr lang="en-US" altLang="ko-KR" sz="1200" dirty="0" err="1"/>
              <a:t>._name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name.title</a:t>
            </a:r>
            <a:r>
              <a:rPr lang="en-US" altLang="ko-KR" sz="1200" dirty="0" smtClean="0"/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__delete__(self, instance):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print </a:t>
            </a:r>
            <a:r>
              <a:rPr lang="en-US" altLang="ko-KR" sz="1200" dirty="0"/>
              <a:t>"Deleting: %s" %</a:t>
            </a:r>
            <a:r>
              <a:rPr lang="en-US" altLang="ko-KR" sz="1200" dirty="0" err="1"/>
              <a:t>self._name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del </a:t>
            </a:r>
            <a:r>
              <a:rPr lang="en-US" altLang="ko-KR" sz="1200" dirty="0" err="1"/>
              <a:t>self._</a:t>
            </a:r>
            <a:r>
              <a:rPr lang="en-US" altLang="ko-KR" sz="1200" dirty="0" err="1" smtClean="0"/>
              <a:t>name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class Person(object):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    name = Descriptor()</a:t>
            </a:r>
            <a:endParaRPr kumimoji="1" lang="ko-KR" altLang="ko-KR" sz="1200" b="1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88024" y="3284984"/>
            <a:ext cx="338437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&gt;&gt;&gt; user = Person()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/>
              <a:t>&gt;&gt;&gt; </a:t>
            </a:r>
            <a:r>
              <a:rPr lang="en-US" altLang="ko-KR" sz="1200" dirty="0"/>
              <a:t>user.name = 'john smith'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/>
              <a:t>Setting</a:t>
            </a:r>
            <a:r>
              <a:rPr lang="en-US" altLang="ko-KR" sz="1200" dirty="0"/>
              <a:t>: john smith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/>
              <a:t>&gt;&gt;&gt; </a:t>
            </a:r>
            <a:r>
              <a:rPr lang="en-US" altLang="ko-KR" sz="1200" dirty="0"/>
              <a:t>user.name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/>
              <a:t>Getting</a:t>
            </a:r>
            <a:r>
              <a:rPr lang="en-US" altLang="ko-KR" sz="1200" dirty="0"/>
              <a:t>: John Smith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/>
              <a:t>'John Smith‘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/>
              <a:t>&gt;&gt;&gt; </a:t>
            </a:r>
            <a:r>
              <a:rPr lang="en-US" altLang="ko-KR" sz="1200" dirty="0"/>
              <a:t>del user.name </a:t>
            </a:r>
            <a:endParaRPr lang="en-US" altLang="ko-KR" sz="1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/>
              <a:t>Deleting</a:t>
            </a:r>
            <a:r>
              <a:rPr lang="en-US" altLang="ko-KR" sz="1200" dirty="0"/>
              <a:t>: John Smith</a:t>
            </a:r>
            <a:endParaRPr kumimoji="1" lang="ko-KR" altLang="ko-KR" sz="3600" dirty="0">
              <a:solidFill>
                <a:schemeClr val="bg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910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여러 개 속성변수 처리하기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: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</a:t>
            </a:r>
            <a:r>
              <a:rPr lang="ko-KR" altLang="en-US" smtClean="0"/>
              <a:t>메소</a:t>
            </a:r>
            <a:r>
              <a:rPr lang="ko-KR" altLang="en-US"/>
              <a:t>드</a:t>
            </a:r>
            <a:r>
              <a:rPr lang="ko-KR" altLang="en-US" smtClean="0"/>
              <a:t>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Descriptor class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타입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변수값을</a:t>
            </a:r>
            <a:r>
              <a:rPr lang="ko-KR" altLang="en-US" dirty="0" smtClean="0"/>
              <a:t> 받아  생성하도록 만듦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99592" y="3808784"/>
            <a:ext cx="6768752" cy="2284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Decriptor</a:t>
            </a:r>
            <a:r>
              <a:rPr lang="en-US" altLang="ko-KR" sz="1200" dirty="0" smtClean="0"/>
              <a:t> 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# </a:t>
            </a:r>
            <a:r>
              <a:rPr lang="ko-KR" altLang="en-US" sz="1200" dirty="0" err="1"/>
              <a:t>변수명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값타입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디폴트값</a:t>
            </a:r>
            <a:r>
              <a:rPr lang="en-US" altLang="ko-KR" sz="1200" dirty="0"/>
              <a:t>,</a:t>
            </a:r>
            <a:endParaRPr lang="ko-KR" altLang="en-US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__</a:t>
            </a:r>
            <a:r>
              <a:rPr lang="en-US" altLang="ko-KR" sz="1200" dirty="0" err="1" smtClean="0"/>
              <a:t>init</a:t>
            </a:r>
            <a:r>
              <a:rPr lang="en-US" altLang="ko-KR" sz="1200" dirty="0" smtClean="0"/>
              <a:t>__(self, </a:t>
            </a:r>
            <a:r>
              <a:rPr lang="en-US" altLang="ko-KR" sz="1200" dirty="0" err="1" smtClean="0"/>
              <a:t>var_name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var_type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var_default</a:t>
            </a:r>
            <a:r>
              <a:rPr lang="en-US" altLang="ko-KR" sz="1200" dirty="0" smtClean="0"/>
              <a:t>)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</a:t>
            </a:r>
            <a:r>
              <a:rPr lang="en-US" altLang="ko-KR" sz="1200" dirty="0" err="1" smtClean="0"/>
              <a:t>self.var_name</a:t>
            </a:r>
            <a:r>
              <a:rPr lang="en-US" altLang="ko-KR" sz="1200" dirty="0" smtClean="0"/>
              <a:t> = </a:t>
            </a:r>
            <a:r>
              <a:rPr lang="en-US" altLang="ko-KR" sz="1200" dirty="0" smtClean="0"/>
              <a:t>“_”+</a:t>
            </a:r>
            <a:r>
              <a:rPr lang="en-US" altLang="ko-KR" sz="1200" dirty="0" err="1" smtClean="0"/>
              <a:t>var_name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</a:t>
            </a:r>
            <a:r>
              <a:rPr lang="en-US" altLang="ko-KR" sz="1200" dirty="0" err="1" smtClean="0"/>
              <a:t>self.var_type</a:t>
            </a:r>
            <a:r>
              <a:rPr lang="en-US" altLang="ko-KR" sz="1200" dirty="0" smtClean="0"/>
              <a:t>   = </a:t>
            </a:r>
            <a:r>
              <a:rPr lang="en-US" altLang="ko-KR" sz="1200" dirty="0" err="1" smtClean="0"/>
              <a:t>var_type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</a:t>
            </a:r>
            <a:r>
              <a:rPr lang="en-US" altLang="ko-KR" sz="1200" dirty="0" err="1" smtClean="0"/>
              <a:t>self.var_default</a:t>
            </a:r>
            <a:r>
              <a:rPr lang="en-US" altLang="ko-KR" sz="1200" dirty="0"/>
              <a:t> = </a:t>
            </a:r>
            <a:r>
              <a:rPr lang="en-US" altLang="ko-KR" sz="1200" dirty="0" err="1" smtClean="0"/>
              <a:t>var_default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if </a:t>
            </a:r>
            <a:r>
              <a:rPr lang="en-US" altLang="ko-KR" sz="1200" dirty="0" err="1" smtClean="0"/>
              <a:t>var_default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else type()</a:t>
            </a:r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90454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: get/set </a:t>
            </a:r>
            <a:r>
              <a:rPr lang="ko-KR" altLang="en-US" dirty="0" smtClean="0"/>
              <a:t>함수 수정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Descriptor class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타입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변수값을</a:t>
            </a:r>
            <a:r>
              <a:rPr lang="ko-KR" altLang="en-US" dirty="0" smtClean="0"/>
              <a:t> 받아  생성하도록 만듦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99592" y="3284984"/>
            <a:ext cx="5328592" cy="2808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Decriptor</a:t>
            </a:r>
            <a:r>
              <a:rPr lang="en-US" altLang="ko-KR" sz="1200" dirty="0" smtClean="0"/>
              <a:t> 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__get__(self, instance, 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/>
              <a:t>       </a:t>
            </a:r>
            <a:r>
              <a:rPr lang="en-US" altLang="ko-KR" sz="1200" dirty="0" smtClean="0"/>
              <a:t>    </a:t>
            </a:r>
            <a:r>
              <a:rPr lang="en-US" altLang="ko-KR" sz="1200" dirty="0"/>
              <a:t>return </a:t>
            </a:r>
            <a:r>
              <a:rPr lang="en-US" altLang="ko-KR" sz="1200" dirty="0" err="1"/>
              <a:t>getattr</a:t>
            </a:r>
            <a:r>
              <a:rPr lang="en-US" altLang="ko-KR" sz="1200" dirty="0"/>
              <a:t>(instance, self.name, </a:t>
            </a:r>
            <a:r>
              <a:rPr lang="en-US" altLang="ko-KR" sz="1200" dirty="0" err="1"/>
              <a:t>self.default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smtClean="0"/>
              <a:t>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__set__(</a:t>
            </a:r>
            <a:r>
              <a:rPr lang="en-US" altLang="ko-KR" sz="1200" dirty="0" err="1"/>
              <a:t>self,instance,value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smtClean="0"/>
              <a:t>   if </a:t>
            </a:r>
            <a:r>
              <a:rPr lang="en-US" altLang="ko-KR" sz="1200" dirty="0"/>
              <a:t>not </a:t>
            </a:r>
            <a:r>
              <a:rPr lang="en-US" altLang="ko-KR" sz="1200" dirty="0" err="1"/>
              <a:t>isinstance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value,self.type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raise </a:t>
            </a:r>
            <a:r>
              <a:rPr lang="en-US" altLang="ko-KR" sz="1200" dirty="0" err="1"/>
              <a:t>TypeError</a:t>
            </a:r>
            <a:r>
              <a:rPr lang="en-US" altLang="ko-KR" sz="1200" dirty="0"/>
              <a:t>("Must be a %s" % </a:t>
            </a:r>
            <a:r>
              <a:rPr lang="en-US" altLang="ko-KR" sz="1200" dirty="0" err="1"/>
              <a:t>self.type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/>
              <a:t>       </a:t>
            </a:r>
            <a:r>
              <a:rPr lang="en-US" altLang="ko-KR" sz="1200" dirty="0" smtClean="0"/>
              <a:t>    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instance,self.name,value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en-US" altLang="ko-KR" sz="1200" dirty="0" smtClean="0"/>
              <a:t>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__delete__(</a:t>
            </a:r>
            <a:r>
              <a:rPr lang="en-US" altLang="ko-KR" sz="1200" dirty="0" err="1"/>
              <a:t>self,instance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smtClean="0"/>
              <a:t>      </a:t>
            </a:r>
            <a:r>
              <a:rPr lang="en-US" altLang="ko-KR" sz="1200" dirty="0"/>
              <a:t>raise </a:t>
            </a:r>
            <a:r>
              <a:rPr lang="en-US" altLang="ko-KR" sz="1200" dirty="0" err="1"/>
              <a:t>AttributeError</a:t>
            </a:r>
            <a:r>
              <a:rPr lang="en-US" altLang="ko-KR" sz="1200" dirty="0"/>
              <a:t>("Can't delete attribute")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5013176"/>
            <a:ext cx="3816424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72200" y="4077072"/>
            <a:ext cx="2304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처리시 주의 사항 </a:t>
            </a:r>
            <a:r>
              <a:rPr lang="en-US" altLang="ko-KR" sz="1200" dirty="0" err="1" smtClean="0"/>
              <a:t>setattr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instance,self.name,value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 self.name</a:t>
            </a:r>
            <a:r>
              <a:rPr lang="ko-KR" altLang="en-US" sz="1200" dirty="0" smtClean="0">
                <a:sym typeface="Wingdings" panose="05000000000000000000" pitchFamily="2" charset="2"/>
              </a:rPr>
              <a:t>의 </a:t>
            </a:r>
            <a:r>
              <a:rPr lang="en-US" altLang="ko-KR" sz="1200" dirty="0" smtClean="0">
                <a:sym typeface="Wingdings" panose="05000000000000000000" pitchFamily="2" charset="2"/>
              </a:rPr>
              <a:t>“_” </a:t>
            </a:r>
            <a:r>
              <a:rPr lang="ko-KR" altLang="en-US" sz="1200" dirty="0" smtClean="0">
                <a:sym typeface="Wingdings" panose="05000000000000000000" pitchFamily="2" charset="2"/>
              </a:rPr>
              <a:t>없는 값을 넣을 경우 런타임오류 발생</a:t>
            </a:r>
            <a:endParaRPr lang="en-US" altLang="ko-KR" sz="1200" dirty="0"/>
          </a:p>
          <a:p>
            <a:r>
              <a:rPr lang="en-US" altLang="ko-KR" sz="1200" dirty="0" err="1" smtClean="0"/>
              <a:t>RuntimeError</a:t>
            </a:r>
            <a:r>
              <a:rPr lang="en-US" altLang="ko-KR" sz="1200" dirty="0"/>
              <a:t>: maximum recursion depth exceeded while calling a Python object</a:t>
            </a:r>
          </a:p>
        </p:txBody>
      </p:sp>
      <p:cxnSp>
        <p:nvCxnSpPr>
          <p:cNvPr id="8" name="직선 화살표 연결선 7"/>
          <p:cNvCxnSpPr>
            <a:endCxn id="6" idx="1"/>
          </p:cNvCxnSpPr>
          <p:nvPr/>
        </p:nvCxnSpPr>
        <p:spPr>
          <a:xfrm flipV="1">
            <a:off x="5004048" y="4861902"/>
            <a:ext cx="1368152" cy="3312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960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구현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 내부의 변수에 </a:t>
            </a:r>
            <a:r>
              <a:rPr lang="en-US" altLang="ko-KR" dirty="0" smtClean="0"/>
              <a:t>descriptor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99592" y="3284984"/>
            <a:ext cx="6768752" cy="2808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Person(object):</a:t>
            </a:r>
          </a:p>
          <a:p>
            <a:r>
              <a:rPr lang="en-US" altLang="ko-KR" sz="1200" dirty="0"/>
              <a:t>    name =Descriptor ("name",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/>
              <a:t>    age </a:t>
            </a:r>
            <a:r>
              <a:rPr lang="en-US" altLang="ko-KR" sz="1200" dirty="0" smtClean="0"/>
              <a:t>   = Descriptor("</a:t>
            </a:r>
            <a:r>
              <a:rPr lang="en-US" altLang="ko-KR" sz="1200" dirty="0"/>
              <a:t>age",int,42)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user = Person()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255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Property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56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Creating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Property- </a:t>
            </a:r>
            <a:r>
              <a:rPr lang="ko-KR" altLang="en-US" sz="3600" dirty="0" smtClean="0"/>
              <a:t>객체 직접 정의</a:t>
            </a:r>
            <a:r>
              <a:rPr lang="en-US" altLang="ko-KR" sz="3600" dirty="0" smtClean="0"/>
              <a:t>(1)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 접근을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제약하기 위해서는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변수를 </a:t>
            </a:r>
            <a:r>
              <a:rPr lang="en-US" altLang="ko-KR" dirty="0" smtClean="0"/>
              <a:t>Wrapping </a:t>
            </a:r>
            <a:r>
              <a:rPr lang="ko-KR" altLang="en-US" dirty="0" smtClean="0"/>
              <a:t>해야 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property(</a:t>
            </a:r>
            <a:r>
              <a:rPr lang="en-US" altLang="ko-KR" dirty="0" err="1"/>
              <a:t>fget</a:t>
            </a:r>
            <a:r>
              <a:rPr lang="en-US" altLang="ko-KR" dirty="0"/>
              <a:t>=None, </a:t>
            </a:r>
            <a:r>
              <a:rPr lang="en-US" altLang="ko-KR" dirty="0" err="1"/>
              <a:t>fset</a:t>
            </a:r>
            <a:r>
              <a:rPr lang="en-US" altLang="ko-KR" dirty="0"/>
              <a:t>=None, </a:t>
            </a:r>
            <a:r>
              <a:rPr lang="en-US" altLang="ko-KR" dirty="0" err="1"/>
              <a:t>fdel</a:t>
            </a:r>
            <a:r>
              <a:rPr lang="en-US" altLang="ko-KR" dirty="0"/>
              <a:t>=None, doc=None)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3501008"/>
            <a:ext cx="388843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P: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self,x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x</a:t>
            </a:r>
          </a:p>
          <a:p>
            <a:r>
              <a:rPr lang="en-US" altLang="ko-KR" sz="1200" dirty="0" smtClean="0"/>
              <a:t>  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getx</a:t>
            </a:r>
            <a:r>
              <a:rPr lang="en-US" altLang="ko-KR" sz="1200" dirty="0"/>
              <a:t>(self) :</a:t>
            </a:r>
          </a:p>
          <a:p>
            <a:r>
              <a:rPr lang="en-US" altLang="ko-KR" sz="1200" dirty="0" smtClean="0"/>
              <a:t>        return </a:t>
            </a:r>
            <a:r>
              <a:rPr lang="en-US" altLang="ko-KR" sz="1200" dirty="0" err="1"/>
              <a:t>self.x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setx</a:t>
            </a:r>
            <a:r>
              <a:rPr lang="en-US" altLang="ko-KR" sz="1200" dirty="0"/>
              <a:t>(self, x) :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x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delx</a:t>
            </a:r>
            <a:r>
              <a:rPr lang="en-US" altLang="ko-KR" sz="1200" dirty="0"/>
              <a:t>(self) :</a:t>
            </a:r>
          </a:p>
          <a:p>
            <a:r>
              <a:rPr lang="en-US" altLang="ko-KR" sz="1200" dirty="0" smtClean="0"/>
              <a:t>        del </a:t>
            </a:r>
            <a:r>
              <a:rPr lang="en-US" altLang="ko-KR" sz="1200" dirty="0" err="1" smtClean="0"/>
              <a:t>self.x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    x </a:t>
            </a:r>
            <a:r>
              <a:rPr lang="en-US" altLang="ko-KR" sz="1200" dirty="0"/>
              <a:t>= property(</a:t>
            </a:r>
            <a:r>
              <a:rPr lang="en-US" altLang="ko-KR" sz="1200" dirty="0" err="1"/>
              <a:t>getx,setx,delx</a:t>
            </a:r>
            <a:r>
              <a:rPr lang="en-US" altLang="ko-KR" sz="1200" dirty="0"/>
              <a:t>," property test </a:t>
            </a:r>
            <a:r>
              <a:rPr lang="en-US" altLang="ko-KR" sz="1200" dirty="0" smtClean="0"/>
              <a:t>")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4509120"/>
            <a:ext cx="1800200" cy="129614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24128" y="429309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Getter, setter, </a:t>
            </a:r>
            <a:r>
              <a:rPr lang="en-US" altLang="ko-KR" dirty="0" err="1" smtClean="0"/>
              <a:t>deleter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 flipV="1">
            <a:off x="3131840" y="4616262"/>
            <a:ext cx="2592288" cy="540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76528" y="5482098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변수명과 동일하게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내부에 </a:t>
            </a:r>
            <a:r>
              <a:rPr lang="en-US" altLang="ko-KR" dirty="0" smtClean="0"/>
              <a:t>_x </a:t>
            </a:r>
            <a:r>
              <a:rPr lang="ko-KR" altLang="en-US" dirty="0" smtClean="0"/>
              <a:t>생김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81572" y="5876401"/>
            <a:ext cx="3500536" cy="36091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3"/>
            <a:endCxn id="9" idx="1"/>
          </p:cNvCxnSpPr>
          <p:nvPr/>
        </p:nvCxnSpPr>
        <p:spPr>
          <a:xfrm flipV="1">
            <a:off x="4882108" y="5943763"/>
            <a:ext cx="994420" cy="113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753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Creating </a:t>
            </a:r>
            <a:r>
              <a:rPr lang="en-US" altLang="ko-KR" dirty="0" smtClean="0"/>
              <a:t>Property–</a:t>
            </a:r>
            <a:r>
              <a:rPr lang="ko-KR" altLang="en-US" sz="3600" dirty="0" smtClean="0"/>
              <a:t>객체 </a:t>
            </a:r>
            <a:r>
              <a:rPr lang="ko-KR" altLang="en-US" sz="3600" dirty="0"/>
              <a:t>직접 </a:t>
            </a:r>
            <a:r>
              <a:rPr lang="ko-KR" altLang="en-US" sz="3600" dirty="0" smtClean="0"/>
              <a:t>정의</a:t>
            </a:r>
            <a:r>
              <a:rPr lang="en-US" altLang="ko-KR" sz="3600" dirty="0" smtClean="0"/>
              <a:t>(2)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실제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변수에 접근하면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호출하여 처리되고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</a:t>
            </a:r>
            <a:r>
              <a:rPr lang="ko-KR" altLang="en-US" dirty="0" err="1" smtClean="0"/>
              <a:t>변수값이</a:t>
            </a:r>
            <a:r>
              <a:rPr lang="ko-KR" altLang="en-US" dirty="0" smtClean="0"/>
              <a:t> 변경됨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71600" y="3501008"/>
            <a:ext cx="352839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p1 = P(1001)</a:t>
            </a:r>
          </a:p>
          <a:p>
            <a:r>
              <a:rPr lang="en-US" altLang="ko-KR" sz="1200" dirty="0"/>
              <a:t>print id(p1.x)</a:t>
            </a:r>
          </a:p>
          <a:p>
            <a:r>
              <a:rPr lang="en-US" altLang="ko-KR" sz="1200" dirty="0"/>
              <a:t>print P.__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__['x']</a:t>
            </a:r>
          </a:p>
          <a:p>
            <a:r>
              <a:rPr lang="en-US" altLang="ko-KR" sz="1200" dirty="0"/>
              <a:t>print id(p1.__dict__['x'])</a:t>
            </a:r>
          </a:p>
          <a:p>
            <a:r>
              <a:rPr lang="en-US" altLang="ko-KR" sz="1200" dirty="0"/>
              <a:t>print p1.x</a:t>
            </a:r>
          </a:p>
          <a:p>
            <a:r>
              <a:rPr lang="en-US" altLang="ko-KR" sz="1200" dirty="0"/>
              <a:t>p1.x = -12</a:t>
            </a:r>
          </a:p>
          <a:p>
            <a:r>
              <a:rPr lang="en-US" altLang="ko-KR" sz="1200" dirty="0"/>
              <a:t>print p1.x</a:t>
            </a:r>
          </a:p>
          <a:p>
            <a:r>
              <a:rPr lang="en-US" altLang="ko-KR" sz="1200" dirty="0"/>
              <a:t>print p1.__dict__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2120" y="3928988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처리결과값</a:t>
            </a:r>
            <a:endParaRPr lang="en-US" altLang="ko-KR" dirty="0"/>
          </a:p>
          <a:p>
            <a:r>
              <a:rPr lang="en-US" altLang="ko-KR" dirty="0"/>
              <a:t>44625868</a:t>
            </a:r>
          </a:p>
          <a:p>
            <a:r>
              <a:rPr lang="en-US" altLang="ko-KR" dirty="0"/>
              <a:t>&lt;property object at 0x02C1D4E0&gt;</a:t>
            </a:r>
          </a:p>
          <a:p>
            <a:r>
              <a:rPr lang="en-US" altLang="ko-KR" dirty="0"/>
              <a:t>44625868</a:t>
            </a:r>
          </a:p>
          <a:p>
            <a:r>
              <a:rPr lang="en-US" altLang="ko-KR" dirty="0"/>
              <a:t>1001</a:t>
            </a:r>
          </a:p>
          <a:p>
            <a:r>
              <a:rPr lang="en-US" altLang="ko-KR" dirty="0"/>
              <a:t>-12</a:t>
            </a:r>
          </a:p>
          <a:p>
            <a:r>
              <a:rPr lang="en-US" altLang="ko-KR" dirty="0"/>
              <a:t>{'x': -12}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365104"/>
            <a:ext cx="2592288" cy="14401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7" idx="3"/>
            <a:endCxn id="6" idx="1"/>
          </p:cNvCxnSpPr>
          <p:nvPr/>
        </p:nvCxnSpPr>
        <p:spPr>
          <a:xfrm flipV="1">
            <a:off x="3563888" y="5083150"/>
            <a:ext cx="2088232" cy="20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786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Decorator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4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Descriptor Protocol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9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Creating Property decorator(1)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 접근을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제약하기 위해서는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객체로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변수를 </a:t>
            </a:r>
            <a:r>
              <a:rPr lang="en-US" altLang="ko-KR" dirty="0" smtClean="0"/>
              <a:t>Wrapping </a:t>
            </a:r>
            <a:r>
              <a:rPr lang="ko-KR" altLang="en-US" dirty="0" smtClean="0"/>
              <a:t>해야 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property(</a:t>
            </a:r>
            <a:r>
              <a:rPr lang="en-US" altLang="ko-KR" dirty="0" err="1"/>
              <a:t>fget</a:t>
            </a:r>
            <a:r>
              <a:rPr lang="en-US" altLang="ko-KR" dirty="0"/>
              <a:t>=None, </a:t>
            </a:r>
            <a:r>
              <a:rPr lang="en-US" altLang="ko-KR" dirty="0" err="1"/>
              <a:t>fset</a:t>
            </a:r>
            <a:r>
              <a:rPr lang="en-US" altLang="ko-KR" dirty="0"/>
              <a:t>=None, </a:t>
            </a:r>
            <a:r>
              <a:rPr lang="en-US" altLang="ko-KR" dirty="0" err="1"/>
              <a:t>fdel</a:t>
            </a:r>
            <a:r>
              <a:rPr lang="en-US" altLang="ko-KR" dirty="0"/>
              <a:t>=None, doc=None)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01823" y="3237076"/>
            <a:ext cx="3888432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class P: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self,x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x</a:t>
            </a:r>
          </a:p>
          <a:p>
            <a:r>
              <a:rPr lang="en-US" altLang="ko-KR" sz="1200" dirty="0" smtClean="0"/>
              <a:t>  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/>
              <a:t>@property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x(self):</a:t>
            </a:r>
          </a:p>
          <a:p>
            <a:r>
              <a:rPr lang="en-US" altLang="ko-KR" sz="1200" dirty="0" smtClean="0"/>
              <a:t>        return </a:t>
            </a:r>
            <a:r>
              <a:rPr lang="en-US" altLang="ko-KR" sz="1200" dirty="0" err="1"/>
              <a:t>self.__</a:t>
            </a:r>
            <a:r>
              <a:rPr lang="en-US" altLang="ko-KR" sz="1200" dirty="0" err="1" smtClean="0"/>
              <a:t>x</a:t>
            </a:r>
            <a:endParaRPr lang="en-US" altLang="ko-KR" sz="1200" dirty="0"/>
          </a:p>
          <a:p>
            <a:r>
              <a:rPr lang="en-US" altLang="ko-KR" sz="1200" dirty="0" smtClean="0"/>
              <a:t>    @</a:t>
            </a:r>
            <a:r>
              <a:rPr lang="en-US" altLang="ko-KR" sz="1200" dirty="0" err="1"/>
              <a:t>x.setter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x(self, x):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</a:t>
            </a:r>
            <a:r>
              <a:rPr lang="en-US" altLang="ko-KR" sz="1200" dirty="0" err="1"/>
              <a:t>.__x</a:t>
            </a:r>
            <a:r>
              <a:rPr lang="en-US" altLang="ko-KR" sz="1200" dirty="0"/>
              <a:t> = x</a:t>
            </a:r>
          </a:p>
          <a:p>
            <a:r>
              <a:rPr lang="en-US" altLang="ko-KR" sz="1200" dirty="0" smtClean="0"/>
              <a:t>    @</a:t>
            </a:r>
            <a:r>
              <a:rPr lang="en-US" altLang="ko-KR" sz="1200" dirty="0" err="1"/>
              <a:t>x.deleter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x(self):</a:t>
            </a:r>
          </a:p>
          <a:p>
            <a:r>
              <a:rPr lang="en-US" altLang="ko-KR" sz="1200" dirty="0" smtClean="0"/>
              <a:t>        del </a:t>
            </a:r>
            <a:r>
              <a:rPr lang="en-US" altLang="ko-KR" sz="1200" dirty="0" err="1"/>
              <a:t>self.x</a:t>
            </a:r>
            <a:r>
              <a:rPr lang="en-US" altLang="ko-KR" sz="12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4128" y="4293096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Getter, setter, </a:t>
            </a:r>
            <a:r>
              <a:rPr lang="en-US" altLang="ko-KR" dirty="0" err="1" smtClean="0"/>
              <a:t>deleter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객체의 변수명과 동일하게 </a:t>
            </a:r>
            <a:r>
              <a:rPr lang="en-US" altLang="ko-KR" dirty="0"/>
              <a:t>Property </a:t>
            </a:r>
            <a:r>
              <a:rPr lang="ko-KR" altLang="en-US" dirty="0"/>
              <a:t>객체 생성</a:t>
            </a:r>
            <a:r>
              <a:rPr lang="en-US" altLang="ko-KR" dirty="0"/>
              <a:t>(</a:t>
            </a:r>
            <a:r>
              <a:rPr lang="ko-KR" altLang="en-US" dirty="0"/>
              <a:t>내부에 </a:t>
            </a:r>
            <a:r>
              <a:rPr lang="en-US" altLang="ko-KR" dirty="0"/>
              <a:t>_x </a:t>
            </a:r>
            <a:r>
              <a:rPr lang="ko-KR" altLang="en-US" dirty="0"/>
              <a:t>생김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33466" y="4435805"/>
            <a:ext cx="3500536" cy="17294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3"/>
            <a:endCxn id="6" idx="1"/>
          </p:cNvCxnSpPr>
          <p:nvPr/>
        </p:nvCxnSpPr>
        <p:spPr>
          <a:xfrm flipV="1">
            <a:off x="4734002" y="5170259"/>
            <a:ext cx="990126" cy="1302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994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Creating Property </a:t>
            </a:r>
            <a:r>
              <a:rPr lang="en-US" altLang="ko-KR" dirty="0" smtClean="0"/>
              <a:t>decorator(2)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Property </a:t>
            </a:r>
            <a:r>
              <a:rPr lang="ko-KR" altLang="en-US" dirty="0" smtClean="0"/>
              <a:t>객체 생성하여 처리하는 방식과 동일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71600" y="3501008"/>
            <a:ext cx="352839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p1 = P(1001)</a:t>
            </a:r>
          </a:p>
          <a:p>
            <a:r>
              <a:rPr lang="en-US" altLang="ko-KR" sz="1200" dirty="0"/>
              <a:t>print id(p1.x)</a:t>
            </a:r>
          </a:p>
          <a:p>
            <a:r>
              <a:rPr lang="en-US" altLang="ko-KR" sz="1200" dirty="0"/>
              <a:t>print P.__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__['x']</a:t>
            </a:r>
          </a:p>
          <a:p>
            <a:r>
              <a:rPr lang="en-US" altLang="ko-KR" sz="1200" dirty="0"/>
              <a:t>print id(p1.__dict__['x'])</a:t>
            </a:r>
          </a:p>
          <a:p>
            <a:r>
              <a:rPr lang="en-US" altLang="ko-KR" sz="1200" dirty="0"/>
              <a:t>print p1.x</a:t>
            </a:r>
          </a:p>
          <a:p>
            <a:r>
              <a:rPr lang="en-US" altLang="ko-KR" sz="1200" dirty="0"/>
              <a:t>p1.x = -12</a:t>
            </a:r>
          </a:p>
          <a:p>
            <a:r>
              <a:rPr lang="en-US" altLang="ko-KR" sz="1200" dirty="0"/>
              <a:t>print p1.x</a:t>
            </a:r>
          </a:p>
          <a:p>
            <a:r>
              <a:rPr lang="en-US" altLang="ko-KR" sz="1200" dirty="0"/>
              <a:t>print p1.__dict__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2120" y="3928988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처리결과값</a:t>
            </a:r>
            <a:endParaRPr lang="en-US" altLang="ko-KR" dirty="0"/>
          </a:p>
          <a:p>
            <a:r>
              <a:rPr lang="en-US" altLang="ko-KR" dirty="0"/>
              <a:t>44625916</a:t>
            </a:r>
          </a:p>
          <a:p>
            <a:r>
              <a:rPr lang="en-US" altLang="ko-KR" dirty="0"/>
              <a:t>&lt;property object at 0x02C1D3C0&gt;</a:t>
            </a:r>
          </a:p>
          <a:p>
            <a:r>
              <a:rPr lang="en-US" altLang="ko-KR" dirty="0"/>
              <a:t>44625916</a:t>
            </a:r>
          </a:p>
          <a:p>
            <a:r>
              <a:rPr lang="en-US" altLang="ko-KR" dirty="0"/>
              <a:t>1001</a:t>
            </a:r>
          </a:p>
          <a:p>
            <a:r>
              <a:rPr lang="en-US" altLang="ko-KR" dirty="0"/>
              <a:t>-12</a:t>
            </a:r>
          </a:p>
          <a:p>
            <a:r>
              <a:rPr lang="en-US" altLang="ko-KR" dirty="0"/>
              <a:t>{'x': -12}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365104"/>
            <a:ext cx="2592288" cy="14401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7" idx="3"/>
            <a:endCxn id="6" idx="1"/>
          </p:cNvCxnSpPr>
          <p:nvPr/>
        </p:nvCxnSpPr>
        <p:spPr>
          <a:xfrm flipV="1">
            <a:off x="3563888" y="5083150"/>
            <a:ext cx="2088232" cy="20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955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내장함수를 통한 객체접근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03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Built-in </a:t>
            </a:r>
            <a:r>
              <a:rPr lang="ko-KR" altLang="en-US" dirty="0" smtClean="0"/>
              <a:t>내장함수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40610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내장함수를 이용하여 객체의 속성에 대한 접근</a:t>
            </a:r>
            <a:endParaRPr lang="en-US" altLang="ko-KR" dirty="0" smtClean="0"/>
          </a:p>
          <a:p>
            <a:pPr marL="320040" lvl="1" indent="0">
              <a:buNone/>
            </a:pPr>
            <a:r>
              <a:rPr lang="en-US" altLang="ko-KR" dirty="0" err="1"/>
              <a:t>o</a:t>
            </a:r>
            <a:r>
              <a:rPr lang="en-US" altLang="ko-KR" dirty="0" err="1" smtClean="0"/>
              <a:t>bject.x</a:t>
            </a:r>
            <a:r>
              <a:rPr lang="en-US" altLang="ko-KR" dirty="0" smtClean="0"/>
              <a:t>            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getattr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marL="320040" lvl="1" indent="0">
              <a:buNone/>
            </a:pPr>
            <a:r>
              <a:rPr lang="en-US" altLang="ko-KR" dirty="0" err="1">
                <a:sym typeface="Wingdings" panose="05000000000000000000" pitchFamily="2" charset="2"/>
              </a:rPr>
              <a:t>o</a:t>
            </a:r>
            <a:r>
              <a:rPr lang="en-US" altLang="ko-KR" dirty="0" err="1" smtClean="0">
                <a:sym typeface="Wingdings" panose="05000000000000000000" pitchFamily="2" charset="2"/>
              </a:rPr>
              <a:t>bject.x</a:t>
            </a:r>
            <a:r>
              <a:rPr lang="en-US" altLang="ko-KR" dirty="0" smtClean="0">
                <a:sym typeface="Wingdings" panose="05000000000000000000" pitchFamily="2" charset="2"/>
              </a:rPr>
              <a:t> = value   </a:t>
            </a:r>
            <a:r>
              <a:rPr lang="en-US" altLang="ko-KR" dirty="0" err="1" smtClean="0">
                <a:sym typeface="Wingdings" panose="05000000000000000000" pitchFamily="2" charset="2"/>
              </a:rPr>
              <a:t>setattr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marL="32004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d</a:t>
            </a:r>
            <a:r>
              <a:rPr lang="en-US" altLang="ko-KR" dirty="0" smtClean="0">
                <a:sym typeface="Wingdings" panose="05000000000000000000" pitchFamily="2" charset="2"/>
              </a:rPr>
              <a:t>el(</a:t>
            </a:r>
            <a:r>
              <a:rPr lang="en-US" altLang="ko-KR" dirty="0" err="1" smtClean="0">
                <a:sym typeface="Wingdings" panose="05000000000000000000" pitchFamily="2" charset="2"/>
              </a:rPr>
              <a:t>object.x</a:t>
            </a:r>
            <a:r>
              <a:rPr lang="en-US" altLang="ko-KR" dirty="0" smtClean="0">
                <a:sym typeface="Wingdings" panose="05000000000000000000" pitchFamily="2" charset="2"/>
              </a:rPr>
              <a:t>)        </a:t>
            </a:r>
            <a:r>
              <a:rPr lang="en-US" altLang="ko-KR" dirty="0" err="1" smtClean="0">
                <a:sym typeface="Wingdings" panose="05000000000000000000" pitchFamily="2" charset="2"/>
              </a:rPr>
              <a:t>delattr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함수 구조</a:t>
            </a:r>
            <a:endParaRPr lang="en-US" altLang="ko-KR" dirty="0" smtClean="0"/>
          </a:p>
          <a:p>
            <a:pPr marL="320040" lvl="1" indent="0">
              <a:buNone/>
            </a:pPr>
            <a:r>
              <a:rPr lang="en-US" altLang="ko-KR" dirty="0" err="1"/>
              <a:t>getattr</a:t>
            </a:r>
            <a:r>
              <a:rPr lang="en-US" altLang="ko-KR" dirty="0"/>
              <a:t>(object, name[, default])</a:t>
            </a:r>
          </a:p>
          <a:p>
            <a:pPr marL="320040" lvl="1" indent="0">
              <a:buNone/>
            </a:pPr>
            <a:r>
              <a:rPr lang="en-US" altLang="ko-KR" dirty="0" err="1"/>
              <a:t>setattr</a:t>
            </a:r>
            <a:r>
              <a:rPr lang="en-US" altLang="ko-KR" dirty="0"/>
              <a:t>(object, name, value)</a:t>
            </a:r>
          </a:p>
          <a:p>
            <a:pPr marL="320040" lvl="1" indent="0">
              <a:buNone/>
            </a:pPr>
            <a:r>
              <a:rPr lang="en-US" altLang="ko-KR" dirty="0" err="1"/>
              <a:t>delattr</a:t>
            </a:r>
            <a:r>
              <a:rPr lang="en-US" altLang="ko-KR" dirty="0"/>
              <a:t>(object, name</a:t>
            </a:r>
            <a:r>
              <a:rPr lang="en-US" altLang="ko-KR" dirty="0" smtClean="0"/>
              <a:t>)</a:t>
            </a:r>
          </a:p>
          <a:p>
            <a:pPr marL="320040" lvl="1" indent="0">
              <a:buNone/>
            </a:pPr>
            <a:r>
              <a:rPr lang="en-US" altLang="ko-KR" dirty="0" err="1"/>
              <a:t>hasattr</a:t>
            </a:r>
            <a:r>
              <a:rPr lang="en-US" altLang="ko-KR" dirty="0"/>
              <a:t>(object, name</a:t>
            </a:r>
            <a:r>
              <a:rPr lang="en-US" altLang="ko-KR" dirty="0" smtClean="0"/>
              <a:t>)</a:t>
            </a:r>
          </a:p>
          <a:p>
            <a:pPr marL="320040" lvl="1" indent="0">
              <a:buNone/>
            </a:pPr>
            <a:r>
              <a:rPr lang="en-US" altLang="ko-KR" dirty="0"/>
              <a:t>callable(object)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7978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Built-in </a:t>
            </a:r>
            <a:r>
              <a:rPr lang="ko-KR" altLang="en-US" dirty="0" smtClean="0"/>
              <a:t>내장함수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20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객체의 속성을 </a:t>
            </a:r>
            <a:r>
              <a:rPr lang="ko-KR" altLang="en-US" dirty="0" err="1" smtClean="0"/>
              <a:t>접근하고변경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71600" y="2636912"/>
            <a:ext cx="3672408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class A():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</a:t>
            </a:r>
            <a:r>
              <a:rPr lang="en-US" altLang="ko-KR" sz="1200" dirty="0" err="1"/>
              <a:t>name,age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self.name = name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self.age</a:t>
            </a:r>
            <a:r>
              <a:rPr lang="en-US" altLang="ko-KR" sz="1200" dirty="0"/>
              <a:t> = age</a:t>
            </a:r>
          </a:p>
          <a:p>
            <a:r>
              <a:rPr lang="en-US" altLang="ko-KR" sz="1200" dirty="0"/>
              <a:t>       </a:t>
            </a:r>
          </a:p>
          <a:p>
            <a:r>
              <a:rPr lang="en-US" altLang="ko-KR" sz="1200" dirty="0"/>
              <a:t>a = A('dahl',50)</a:t>
            </a:r>
          </a:p>
          <a:p>
            <a:endParaRPr lang="en-US" altLang="ko-KR" sz="1200" dirty="0"/>
          </a:p>
          <a:p>
            <a:r>
              <a:rPr lang="en-US" altLang="ko-KR" sz="1200" dirty="0"/>
              <a:t>if </a:t>
            </a:r>
            <a:r>
              <a:rPr lang="en-US" altLang="ko-KR" sz="1200" dirty="0" err="1"/>
              <a:t>hasattr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a,"name</a:t>
            </a:r>
            <a:r>
              <a:rPr lang="en-US" altLang="ko-KR" sz="1200" dirty="0"/>
              <a:t>") :</a:t>
            </a:r>
          </a:p>
          <a:p>
            <a:r>
              <a:rPr lang="en-US" altLang="ko-KR" sz="1200" dirty="0"/>
              <a:t>    print </a:t>
            </a:r>
            <a:r>
              <a:rPr lang="en-US" altLang="ko-KR" sz="1200" dirty="0" err="1"/>
              <a:t>getattr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a,"name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setattr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a,"name","Moon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    print </a:t>
            </a:r>
            <a:r>
              <a:rPr lang="en-US" altLang="ko-KR" sz="1200" dirty="0" err="1"/>
              <a:t>getattr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a,"name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else : </a:t>
            </a:r>
          </a:p>
          <a:p>
            <a:r>
              <a:rPr lang="en-US" altLang="ko-KR" sz="1200" dirty="0"/>
              <a:t>    pass</a:t>
            </a:r>
          </a:p>
          <a:p>
            <a:endParaRPr lang="en-US" altLang="ko-KR" sz="1200" dirty="0"/>
          </a:p>
          <a:p>
            <a:r>
              <a:rPr lang="en-US" altLang="ko-KR" sz="1200" dirty="0"/>
              <a:t>if </a:t>
            </a:r>
            <a:r>
              <a:rPr lang="en-US" altLang="ko-KR" sz="1200" dirty="0" err="1"/>
              <a:t>hasattr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a,"age</a:t>
            </a:r>
            <a:r>
              <a:rPr lang="en-US" altLang="ko-KR" sz="1200" dirty="0"/>
              <a:t>") :</a:t>
            </a:r>
          </a:p>
          <a:p>
            <a:r>
              <a:rPr lang="en-US" altLang="ko-KR" sz="1200" dirty="0"/>
              <a:t>    print </a:t>
            </a:r>
            <a:r>
              <a:rPr lang="en-US" altLang="ko-KR" sz="1200" dirty="0" err="1"/>
              <a:t>getattr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a,"age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else : </a:t>
            </a:r>
          </a:p>
          <a:p>
            <a:r>
              <a:rPr lang="en-US" altLang="ko-KR" sz="1200" dirty="0"/>
              <a:t>    pass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0072" y="4492630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처리결과값</a:t>
            </a:r>
            <a:endParaRPr lang="en-US" altLang="ko-KR" dirty="0"/>
          </a:p>
          <a:p>
            <a:r>
              <a:rPr lang="en-US" altLang="ko-KR" dirty="0" err="1"/>
              <a:t>dahl</a:t>
            </a:r>
            <a:endParaRPr lang="en-US" altLang="ko-KR" dirty="0"/>
          </a:p>
          <a:p>
            <a:r>
              <a:rPr lang="en-US" altLang="ko-KR" dirty="0"/>
              <a:t>Moon</a:t>
            </a:r>
          </a:p>
          <a:p>
            <a:r>
              <a:rPr lang="en-US" altLang="ko-KR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588277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Built-in </a:t>
            </a:r>
            <a:r>
              <a:rPr lang="ko-KR" altLang="en-US" dirty="0" smtClean="0"/>
              <a:t>내장함수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820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및 함수여부 확인 후 실행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76874" y="2276872"/>
            <a:ext cx="3672408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class </a:t>
            </a:r>
            <a:r>
              <a:rPr lang="en-US" altLang="ko-KR" sz="1200" dirty="0"/>
              <a:t>A():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</a:t>
            </a:r>
            <a:r>
              <a:rPr lang="en-US" altLang="ko-KR" sz="1200" dirty="0" err="1"/>
              <a:t>name,age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self.name = name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self.age</a:t>
            </a:r>
            <a:r>
              <a:rPr lang="en-US" altLang="ko-KR" sz="1200" dirty="0"/>
              <a:t> = age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in_set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self,name,default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    self.__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__[name] = default</a:t>
            </a:r>
          </a:p>
          <a:p>
            <a:r>
              <a:rPr lang="en-US" altLang="ko-KR" sz="1200" dirty="0"/>
              <a:t>        print self.__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__[name</a:t>
            </a:r>
            <a:r>
              <a:rPr lang="en-US" altLang="ko-KR" sz="1200" dirty="0" smtClean="0"/>
              <a:t>]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A('dahl',50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x+y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if callable(add) :</a:t>
            </a:r>
          </a:p>
          <a:p>
            <a:r>
              <a:rPr lang="en-US" altLang="ko-KR" sz="1200" dirty="0"/>
              <a:t>    add(5,6)</a:t>
            </a:r>
          </a:p>
          <a:p>
            <a:r>
              <a:rPr lang="en-US" altLang="ko-KR" sz="1200" dirty="0"/>
              <a:t>else :</a:t>
            </a:r>
          </a:p>
          <a:p>
            <a:r>
              <a:rPr lang="en-US" altLang="ko-KR" sz="1200" dirty="0"/>
              <a:t>    pass</a:t>
            </a:r>
          </a:p>
          <a:p>
            <a:endParaRPr lang="en-US" altLang="ko-KR" sz="1200" dirty="0"/>
          </a:p>
          <a:p>
            <a:r>
              <a:rPr lang="en-US" altLang="ko-KR" sz="1200" dirty="0"/>
              <a:t>if callable(</a:t>
            </a:r>
            <a:r>
              <a:rPr lang="en-US" altLang="ko-KR" sz="1200" dirty="0" err="1"/>
              <a:t>a.in_set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a.in_set</a:t>
            </a:r>
            <a:r>
              <a:rPr lang="en-US" altLang="ko-KR" sz="1200" dirty="0"/>
              <a:t>('age',20)</a:t>
            </a:r>
          </a:p>
          <a:p>
            <a:r>
              <a:rPr lang="en-US" altLang="ko-KR" sz="1200" dirty="0"/>
              <a:t>else:</a:t>
            </a:r>
          </a:p>
          <a:p>
            <a:r>
              <a:rPr lang="en-US" altLang="ko-KR" sz="1200" dirty="0"/>
              <a:t>    pass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220072" y="4492630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처리결과값</a:t>
            </a:r>
            <a:endParaRPr lang="en-US" altLang="ko-KR" dirty="0"/>
          </a:p>
          <a:p>
            <a:r>
              <a:rPr lang="en-US" altLang="ko-KR" dirty="0" err="1"/>
              <a:t>dahl</a:t>
            </a:r>
            <a:endParaRPr lang="en-US" altLang="ko-KR" dirty="0"/>
          </a:p>
          <a:p>
            <a:r>
              <a:rPr lang="en-US" altLang="ko-KR" dirty="0"/>
              <a:t>Moon</a:t>
            </a:r>
          </a:p>
          <a:p>
            <a:r>
              <a:rPr lang="en-US" altLang="ko-KR" dirty="0"/>
              <a:t>50</a:t>
            </a:r>
          </a:p>
          <a:p>
            <a:r>
              <a:rPr lang="en-US" altLang="ko-K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99531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 </a:t>
            </a:r>
            <a:r>
              <a:rPr lang="ko-KR" altLang="en-US" dirty="0" smtClean="0"/>
              <a:t>사용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38450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구현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getter/setter/</a:t>
            </a:r>
            <a:r>
              <a:rPr lang="en-US" altLang="ko-KR" dirty="0" err="1" smtClean="0"/>
              <a:t>deleter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별도 관리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구현시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 없이 변수로 처리로 대처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835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6127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/>
              <a:t>Descriptor class</a:t>
            </a:r>
            <a:r>
              <a:rPr lang="ko-KR" altLang="en-US" dirty="0" smtClean="0"/>
              <a:t>를 생성하여 실제 구현 클래스 내부의 속성에 대한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(no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)/getter/setter/</a:t>
            </a:r>
            <a:r>
              <a:rPr lang="en-US" altLang="ko-KR" dirty="0" err="1" smtClean="0"/>
              <a:t>deleter</a:t>
            </a:r>
            <a:r>
              <a:rPr lang="ko-KR" altLang="en-US" dirty="0" smtClean="0"/>
              <a:t>를 통제할 수 있도록 구조화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99592" y="4005064"/>
            <a:ext cx="2160240" cy="117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Decriptor</a:t>
            </a:r>
            <a:r>
              <a:rPr lang="en-US" altLang="ko-KR" sz="1200" dirty="0" smtClean="0"/>
              <a:t>  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init</a:t>
            </a:r>
            <a:r>
              <a:rPr lang="en-US" altLang="ko-KR" sz="1200" dirty="0" smtClean="0"/>
              <a:t>__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__get__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__set__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__del__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3419872" y="4801600"/>
            <a:ext cx="2232248" cy="79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c</a:t>
            </a:r>
            <a:r>
              <a:rPr lang="en-US" altLang="ko-KR" sz="1200" dirty="0" smtClean="0"/>
              <a:t>lass Person()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name= Descriptor()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012160" y="5578704"/>
            <a:ext cx="2232248" cy="79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u</a:t>
            </a:r>
            <a:r>
              <a:rPr lang="en-US" altLang="ko-KR" sz="1200" dirty="0" smtClean="0"/>
              <a:t>ser = Person()</a:t>
            </a:r>
          </a:p>
          <a:p>
            <a:r>
              <a:rPr lang="en-US" altLang="ko-KR" sz="1200" dirty="0" smtClean="0"/>
              <a:t>User.name = ‘Dahl’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3553271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Descriptor class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347865" y="4166485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구현</a:t>
            </a:r>
            <a:r>
              <a:rPr lang="en-US" altLang="ko-KR" sz="1400" dirty="0" smtClean="0"/>
              <a:t> class </a:t>
            </a:r>
            <a:r>
              <a:rPr lang="ko-KR" altLang="en-US" sz="1400" dirty="0" err="1" smtClean="0"/>
              <a:t>정의시</a:t>
            </a:r>
            <a:r>
              <a:rPr lang="ko-KR" altLang="en-US" sz="1400" dirty="0" smtClean="0"/>
              <a:t> 속성에 </a:t>
            </a:r>
            <a:r>
              <a:rPr lang="ko-KR" altLang="en-US" sz="1400" dirty="0" err="1" smtClean="0"/>
              <a:t>대한인스턴스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940153" y="4812816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구현</a:t>
            </a:r>
            <a:r>
              <a:rPr lang="en-US" altLang="ko-KR" sz="1400" dirty="0" smtClean="0"/>
              <a:t>class</a:t>
            </a:r>
            <a:r>
              <a:rPr lang="ko-KR" altLang="en-US" sz="1400" dirty="0" smtClean="0"/>
              <a:t>에 대한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생성 및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속성에 값 </a:t>
            </a:r>
            <a:r>
              <a:rPr lang="ko-KR" altLang="en-US" sz="1400" dirty="0" err="1" smtClean="0"/>
              <a:t>세팅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155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34849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/>
              <a:t>Descriptor</a:t>
            </a:r>
            <a:r>
              <a:rPr lang="ko-KR" altLang="en-US" dirty="0" smtClean="0"/>
              <a:t>는  특성 객체의 속성 접근 시 먼저 그 속성의 특징을 체크하여 처리할 수 있는 방법으로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기술자 프로토콜로 제지하면서 처리는 </a:t>
            </a:r>
            <a:r>
              <a:rPr lang="en-US" altLang="ko-KR" dirty="0" smtClean="0"/>
              <a:t>"</a:t>
            </a:r>
            <a:r>
              <a:rPr lang="ko-KR" altLang="en-US" dirty="0"/>
              <a:t>바인딩 행동</a:t>
            </a:r>
            <a:r>
              <a:rPr lang="en-US" altLang="ko-KR" dirty="0"/>
              <a:t>"</a:t>
            </a:r>
            <a:r>
              <a:rPr lang="ko-KR" altLang="en-US" dirty="0"/>
              <a:t>을 가진 </a:t>
            </a:r>
            <a:r>
              <a:rPr lang="ko-KR" altLang="en-US" dirty="0" err="1" smtClean="0"/>
              <a:t>메소드들로</a:t>
            </a:r>
            <a:r>
              <a:rPr lang="ko-KR" altLang="en-US" dirty="0" smtClean="0"/>
              <a:t> 구성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__get__(self, instance, owner),</a:t>
            </a:r>
          </a:p>
          <a:p>
            <a:pPr marL="0" indent="0">
              <a:buNone/>
            </a:pPr>
            <a:r>
              <a:rPr lang="en-US" altLang="ko-KR" dirty="0" smtClean="0"/>
              <a:t>__set__(self, instance, value),</a:t>
            </a:r>
          </a:p>
          <a:p>
            <a:pPr marL="0" indent="0">
              <a:buNone/>
            </a:pPr>
            <a:r>
              <a:rPr lang="en-US" altLang="ko-KR" dirty="0" smtClean="0"/>
              <a:t>__delete__(self, instance).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964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class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10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클래스에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및 </a:t>
            </a:r>
            <a:r>
              <a:rPr lang="en-US" altLang="ko-KR" dirty="0" smtClean="0"/>
              <a:t>get/set/</a:t>
            </a:r>
            <a:r>
              <a:rPr lang="en-US" altLang="ko-KR" dirty="0" err="1" smtClean="0"/>
              <a:t>delet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140968"/>
            <a:ext cx="6048672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class </a:t>
            </a:r>
            <a:r>
              <a:rPr lang="en-US" altLang="ko-KR" sz="1400" dirty="0" smtClean="0"/>
              <a:t>Descriptor(object)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def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</a:t>
            </a:r>
            <a:r>
              <a:rPr lang="en-US" altLang="ko-KR" sz="1400" dirty="0" smtClean="0"/>
              <a:t>):                    </a:t>
            </a:r>
            <a:endParaRPr lang="en-US" altLang="ko-KR" sz="1400" dirty="0"/>
          </a:p>
          <a:p>
            <a:pPr lvl="1"/>
            <a:r>
              <a:rPr lang="en-US" altLang="ko-KR" sz="1400" dirty="0" smtClean="0"/>
              <a:t>self.name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‘_name‘</a:t>
            </a:r>
          </a:p>
          <a:p>
            <a:pPr lvl="1"/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def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__get__(self, instance, owner):</a:t>
            </a:r>
          </a:p>
          <a:p>
            <a:r>
              <a:rPr lang="en-US" altLang="ko-KR" sz="1400" dirty="0" smtClean="0"/>
              <a:t>         return </a:t>
            </a:r>
            <a:r>
              <a:rPr lang="en-US" altLang="ko-KR" sz="1400" dirty="0"/>
              <a:t>instance.__</a:t>
            </a:r>
            <a:r>
              <a:rPr lang="en-US" altLang="ko-KR" sz="1400" dirty="0" err="1"/>
              <a:t>dict</a:t>
            </a:r>
            <a:r>
              <a:rPr lang="en-US" altLang="ko-KR" sz="1400" dirty="0"/>
              <a:t>__['_name</a:t>
            </a:r>
            <a:r>
              <a:rPr lang="en-US" altLang="ko-KR" sz="1400" dirty="0" smtClean="0"/>
              <a:t>']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def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__set__(self, instance, value):</a:t>
            </a:r>
          </a:p>
          <a:p>
            <a:r>
              <a:rPr lang="en-US" altLang="ko-KR" sz="1400" dirty="0"/>
              <a:t>       </a:t>
            </a:r>
            <a:r>
              <a:rPr lang="en-US" altLang="ko-KR" sz="1400" dirty="0" smtClean="0"/>
              <a:t>  </a:t>
            </a:r>
            <a:r>
              <a:rPr lang="en-US" altLang="ko-KR" sz="1400" dirty="0"/>
              <a:t>instance.__</a:t>
            </a:r>
            <a:r>
              <a:rPr lang="en-US" altLang="ko-KR" sz="1400" dirty="0" err="1"/>
              <a:t>dict</a:t>
            </a:r>
            <a:r>
              <a:rPr lang="en-US" altLang="ko-KR" sz="1400" dirty="0"/>
              <a:t>__['_name'] = value</a:t>
            </a:r>
          </a:p>
          <a:p>
            <a:r>
              <a:rPr lang="en-US" altLang="ko-KR" sz="1400" dirty="0"/>
              <a:t>       </a:t>
            </a:r>
            <a:r>
              <a:rPr lang="en-US" altLang="ko-KR" sz="1400" dirty="0" smtClean="0"/>
              <a:t>  </a:t>
            </a:r>
            <a:endParaRPr lang="en-US" altLang="ko-KR" sz="1400" dirty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def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__delete__(self, instance):</a:t>
            </a:r>
          </a:p>
          <a:p>
            <a:r>
              <a:rPr lang="en-US" altLang="ko-KR" sz="1400" dirty="0" smtClean="0"/>
              <a:t>        del </a:t>
            </a:r>
            <a:r>
              <a:rPr lang="en-US" altLang="ko-KR" sz="1400" dirty="0"/>
              <a:t>instance.__</a:t>
            </a:r>
            <a:r>
              <a:rPr lang="en-US" altLang="ko-KR" sz="1400" dirty="0" err="1"/>
              <a:t>dict</a:t>
            </a:r>
            <a:r>
              <a:rPr lang="en-US" altLang="ko-KR" sz="1400" dirty="0"/>
              <a:t>__['_name']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0493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Descriptor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108719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구현 클래스에는 속성에 </a:t>
            </a:r>
            <a:r>
              <a:rPr lang="en-US" altLang="ko-KR" dirty="0" smtClean="0"/>
              <a:t>descriptor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변수에 직접 값을 할당</a:t>
            </a:r>
            <a:r>
              <a:rPr lang="en-US" altLang="ko-KR" dirty="0" smtClean="0"/>
              <a:t>(set)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객체의 변수로 조회</a:t>
            </a:r>
            <a:r>
              <a:rPr lang="en-US" altLang="ko-KR" dirty="0" smtClean="0"/>
              <a:t>(get)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140968"/>
            <a:ext cx="6048672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/>
          </a:p>
          <a:p>
            <a:r>
              <a:rPr lang="en-US" altLang="ko-KR" sz="1400" dirty="0"/>
              <a:t>class Person(object):</a:t>
            </a:r>
          </a:p>
          <a:p>
            <a:r>
              <a:rPr lang="en-US" altLang="ko-KR" sz="1400" dirty="0"/>
              <a:t>    name = Descriptor</a:t>
            </a:r>
            <a:r>
              <a:rPr lang="en-US" altLang="ko-KR" sz="1400" dirty="0" smtClean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user = Person()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 user.__</a:t>
            </a:r>
            <a:r>
              <a:rPr lang="en-US" altLang="ko-KR" sz="1400" dirty="0" err="1"/>
              <a:t>dict</a:t>
            </a:r>
            <a:r>
              <a:rPr lang="en-US" altLang="ko-KR" sz="1400" dirty="0"/>
              <a:t>__                             # </a:t>
            </a:r>
            <a:r>
              <a:rPr lang="en-US" altLang="ko-KR" sz="1400" dirty="0" smtClean="0"/>
              <a:t>{}</a:t>
            </a:r>
            <a:endParaRPr lang="en-US" altLang="ko-KR" sz="1400" dirty="0"/>
          </a:p>
          <a:p>
            <a:r>
              <a:rPr lang="en-US" altLang="ko-KR" sz="1400" dirty="0"/>
              <a:t>user.name = 'john </a:t>
            </a:r>
            <a:r>
              <a:rPr lang="en-US" altLang="ko-KR" sz="1400" dirty="0" smtClean="0"/>
              <a:t>smith‘</a:t>
            </a:r>
          </a:p>
          <a:p>
            <a:r>
              <a:rPr lang="en-US" altLang="ko-KR" sz="1400" dirty="0"/>
              <a:t>print user.__</a:t>
            </a:r>
            <a:r>
              <a:rPr lang="en-US" altLang="ko-KR" sz="1400" dirty="0" err="1"/>
              <a:t>dict</a:t>
            </a:r>
            <a:r>
              <a:rPr lang="en-US" altLang="ko-KR" sz="1400" dirty="0"/>
              <a:t>__                             # {'_name': 'john smith</a:t>
            </a:r>
            <a:r>
              <a:rPr lang="en-US" altLang="ko-KR" sz="1400" dirty="0" smtClean="0"/>
              <a:t>'}</a:t>
            </a:r>
            <a:endParaRPr lang="en-US" altLang="ko-KR" sz="1400" dirty="0"/>
          </a:p>
          <a:p>
            <a:r>
              <a:rPr lang="en-US" altLang="ko-KR" sz="1400" dirty="0"/>
              <a:t>print "user.name ",</a:t>
            </a:r>
            <a:r>
              <a:rPr lang="en-US" altLang="ko-KR" sz="1400" dirty="0" smtClean="0"/>
              <a:t>user.name            </a:t>
            </a:r>
            <a:r>
              <a:rPr lang="en-US" altLang="ko-KR" sz="1400" dirty="0"/>
              <a:t>#  user.name </a:t>
            </a:r>
            <a:r>
              <a:rPr lang="en-US" altLang="ko-KR" sz="1400" dirty="0" smtClean="0"/>
              <a:t>john </a:t>
            </a:r>
            <a:r>
              <a:rPr lang="en-US" altLang="ko-KR" sz="1400" dirty="0"/>
              <a:t>smith</a:t>
            </a:r>
          </a:p>
          <a:p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5580112" y="3897052"/>
            <a:ext cx="1296144" cy="86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인스턴스의</a:t>
            </a:r>
            <a:r>
              <a:rPr lang="ko-KR" altLang="en-US" sz="1000" dirty="0" smtClean="0">
                <a:solidFill>
                  <a:schemeClr val="tx1"/>
                </a:solidFill>
              </a:rPr>
              <a:t> 변수와 내부 관리 변수의 </a:t>
            </a:r>
            <a:r>
              <a:rPr lang="en-US" altLang="ko-KR" sz="1000" dirty="0" smtClean="0">
                <a:solidFill>
                  <a:schemeClr val="tx1"/>
                </a:solidFill>
              </a:rPr>
              <a:t>name</a:t>
            </a:r>
            <a:r>
              <a:rPr lang="ko-KR" altLang="en-US" sz="1000" dirty="0" smtClean="0">
                <a:solidFill>
                  <a:schemeClr val="tx1"/>
                </a:solidFill>
              </a:rPr>
              <a:t>을 상이하게 관리도 가능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2"/>
          </p:cNvCxnSpPr>
          <p:nvPr/>
        </p:nvCxnSpPr>
        <p:spPr>
          <a:xfrm flipH="1">
            <a:off x="5004048" y="4761148"/>
            <a:ext cx="1224136" cy="5400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2"/>
          </p:cNvCxnSpPr>
          <p:nvPr/>
        </p:nvCxnSpPr>
        <p:spPr>
          <a:xfrm flipH="1">
            <a:off x="3491880" y="4761148"/>
            <a:ext cx="2736304" cy="8280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76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110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개 호출 처리는 동일 한 결과가 나온다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실제 </a:t>
            </a:r>
            <a:r>
              <a:rPr lang="ko-KR" altLang="en-US" dirty="0" err="1" smtClean="0"/>
              <a:t>구현시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방식이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높음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140968"/>
            <a:ext cx="5112568" cy="1476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user = Person()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user.name </a:t>
            </a:r>
            <a:r>
              <a:rPr lang="en-US" altLang="ko-KR" sz="1400" dirty="0"/>
              <a:t>= 'john </a:t>
            </a:r>
            <a:r>
              <a:rPr lang="en-US" altLang="ko-KR" sz="1400" dirty="0" smtClean="0"/>
              <a:t>smith’          # </a:t>
            </a:r>
            <a:r>
              <a:rPr lang="en-US" altLang="ko-KR" sz="1400" dirty="0" err="1" smtClean="0"/>
              <a:t>Descriptor.__set</a:t>
            </a:r>
            <a:r>
              <a:rPr lang="en-US" altLang="ko-KR" sz="1400" dirty="0" smtClean="0"/>
              <a:t>__ </a:t>
            </a:r>
            <a:r>
              <a:rPr lang="ko-KR" altLang="en-US" sz="1400" dirty="0" smtClean="0"/>
              <a:t>호출</a:t>
            </a:r>
            <a:endParaRPr lang="en-US" altLang="ko-KR" sz="1400" dirty="0" smtClean="0"/>
          </a:p>
          <a:p>
            <a:r>
              <a:rPr lang="en-US" altLang="ko-KR" sz="1400" dirty="0"/>
              <a:t>p</a:t>
            </a:r>
            <a:r>
              <a:rPr lang="en-US" altLang="ko-KR" sz="1400" dirty="0" smtClean="0"/>
              <a:t>rint user.name                        # </a:t>
            </a:r>
            <a:r>
              <a:rPr lang="en-US" altLang="ko-KR" sz="1400" dirty="0" err="1" smtClean="0"/>
              <a:t>Descriptor.__get</a:t>
            </a:r>
            <a:r>
              <a:rPr lang="en-US" altLang="ko-KR" sz="1400" dirty="0" smtClean="0"/>
              <a:t>__ </a:t>
            </a:r>
            <a:r>
              <a:rPr lang="ko-KR" altLang="en-US" sz="1400" dirty="0" smtClean="0"/>
              <a:t>호출</a:t>
            </a:r>
            <a:endParaRPr lang="en-US" altLang="ko-KR" sz="1400" dirty="0" smtClean="0"/>
          </a:p>
          <a:p>
            <a:r>
              <a:rPr lang="en-US" altLang="ko-KR" sz="1400" dirty="0" smtClean="0"/>
              <a:t>print </a:t>
            </a:r>
            <a:r>
              <a:rPr lang="en-US" altLang="ko-KR" sz="1400" dirty="0"/>
              <a:t>user.__</a:t>
            </a:r>
            <a:r>
              <a:rPr lang="en-US" altLang="ko-KR" sz="1400" dirty="0" err="1"/>
              <a:t>dict</a:t>
            </a:r>
            <a:r>
              <a:rPr lang="en-US" altLang="ko-KR" sz="1400" dirty="0" smtClean="0"/>
              <a:t>__</a:t>
            </a:r>
          </a:p>
          <a:p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1128801" y="5013176"/>
            <a:ext cx="5099383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user1 </a:t>
            </a:r>
            <a:r>
              <a:rPr lang="en-US" altLang="ko-KR" sz="1400" dirty="0"/>
              <a:t>= Person()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Descriptor</a:t>
            </a:r>
            <a:r>
              <a:rPr lang="en-US" altLang="ko-KR" sz="1400" dirty="0" err="1"/>
              <a:t>.__set</a:t>
            </a:r>
            <a:r>
              <a:rPr lang="en-US" altLang="ko-KR" sz="1400" dirty="0"/>
              <a:t>__(Descriptor(),user1,"dahl")</a:t>
            </a:r>
          </a:p>
          <a:p>
            <a:r>
              <a:rPr lang="en-US" altLang="ko-KR" sz="1400" dirty="0" err="1" smtClean="0"/>
              <a:t>Descriptor</a:t>
            </a:r>
            <a:r>
              <a:rPr lang="en-US" altLang="ko-KR" sz="1400" dirty="0" err="1"/>
              <a:t>.__get</a:t>
            </a:r>
            <a:r>
              <a:rPr lang="en-US" altLang="ko-KR" sz="1400" dirty="0"/>
              <a:t>__(Descriptor(),user1,Descriptor)</a:t>
            </a:r>
          </a:p>
          <a:p>
            <a:r>
              <a:rPr lang="en-US" altLang="ko-KR" sz="1400" dirty="0"/>
              <a:t>print user1.__dict__</a:t>
            </a:r>
          </a:p>
        </p:txBody>
      </p:sp>
    </p:spTree>
    <p:extLst>
      <p:ext uri="{BB962C8B-B14F-4D97-AF65-F5344CB8AC3E}">
        <p14:creationId xmlns:p14="http://schemas.microsoft.com/office/powerpoint/2010/main" val="103137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Descriptor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72209"/>
            <a:ext cx="8229600" cy="4061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Method descriptor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Data </a:t>
            </a:r>
            <a:r>
              <a:rPr lang="en-US" altLang="ko-KR" dirty="0" err="1" smtClean="0"/>
              <a:t>descripter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구분</a:t>
            </a:r>
            <a:endParaRPr lang="en-US" altLang="ko-KR" dirty="0" smtClean="0"/>
          </a:p>
          <a:p>
            <a:pPr marL="777240" lvl="1" indent="-457200">
              <a:buFont typeface="Wingdings" panose="05000000000000000000" pitchFamily="2" charset="2"/>
              <a:buChar char="§"/>
            </a:pPr>
            <a:r>
              <a:rPr lang="en-US" altLang="ko-KR" dirty="0" smtClean="0"/>
              <a:t>Method descriptor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__get__(self, instance, owner)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777240" lvl="1" indent="-457200">
              <a:buFont typeface="Wingdings" panose="05000000000000000000" pitchFamily="2" charset="2"/>
              <a:buChar char="§"/>
            </a:pPr>
            <a:r>
              <a:rPr lang="en-US" altLang="ko-KR" dirty="0" smtClean="0"/>
              <a:t>Data descriptor</a:t>
            </a:r>
            <a:r>
              <a:rPr lang="ko-KR" altLang="en-US" dirty="0" smtClean="0"/>
              <a:t>는 </a:t>
            </a:r>
            <a:r>
              <a:rPr lang="en-US" altLang="ko-KR" dirty="0"/>
              <a:t>__get__(self, instance, owner) __</a:t>
            </a:r>
            <a:r>
              <a:rPr lang="en-US" altLang="ko-KR" dirty="0" smtClean="0"/>
              <a:t>set__(</a:t>
            </a:r>
            <a:r>
              <a:rPr lang="en-US" altLang="ko-KR" dirty="0" err="1" smtClean="0"/>
              <a:t>self,instance</a:t>
            </a:r>
            <a:r>
              <a:rPr lang="en-US" altLang="ko-KR" dirty="0" smtClean="0"/>
              <a:t>, value),</a:t>
            </a:r>
          </a:p>
          <a:p>
            <a:pPr marL="320040" lvl="1" indent="0">
              <a:buNone/>
            </a:pPr>
            <a:r>
              <a:rPr lang="en-US" altLang="ko-KR" dirty="0" smtClean="0"/>
              <a:t>     __delete__(self, instance)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1322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58327</TotalTime>
  <Words>1551</Words>
  <Application>Microsoft Office PowerPoint</Application>
  <PresentationFormat>화면 슬라이드 쇼(4:3)</PresentationFormat>
  <Paragraphs>314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가을</vt:lpstr>
      <vt:lpstr>Python getTer /setTer 이해하기</vt:lpstr>
      <vt:lpstr>Descriptor Protocol</vt:lpstr>
      <vt:lpstr>Descriptor  사용 이유</vt:lpstr>
      <vt:lpstr>Descriptor </vt:lpstr>
      <vt:lpstr>Descriptor 메소드</vt:lpstr>
      <vt:lpstr>Descriptor class 정의</vt:lpstr>
      <vt:lpstr>Descriptor 사용 class 정의/실행</vt:lpstr>
      <vt:lpstr>Descriptor 메소드 호출 예시</vt:lpstr>
      <vt:lpstr>Descriptor 종류</vt:lpstr>
      <vt:lpstr>Descriptor : binding behavior</vt:lpstr>
      <vt:lpstr>Creating data descriptor</vt:lpstr>
      <vt:lpstr>여러 개 속성변수 처리하기</vt:lpstr>
      <vt:lpstr>Descriptor : init 메소드 수정 </vt:lpstr>
      <vt:lpstr>Descriptor : get/set 함수 수정 </vt:lpstr>
      <vt:lpstr>구현 class 처리: </vt:lpstr>
      <vt:lpstr>Property 처리</vt:lpstr>
      <vt:lpstr>Creating Property- 객체 직접 정의(1)</vt:lpstr>
      <vt:lpstr>Creating Property–객체 직접 정의(2)</vt:lpstr>
      <vt:lpstr>Decorator 처리</vt:lpstr>
      <vt:lpstr>Creating Property decorator(1)</vt:lpstr>
      <vt:lpstr>Creating Property decorator(2)</vt:lpstr>
      <vt:lpstr>내장함수를 통한 객체접근</vt:lpstr>
      <vt:lpstr>Built-in 내장함수</vt:lpstr>
      <vt:lpstr>Built-in 내장함수: 예시 1</vt:lpstr>
      <vt:lpstr>Built-in 내장함수: 예시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622</cp:revision>
  <dcterms:created xsi:type="dcterms:W3CDTF">2015-12-01T07:34:30Z</dcterms:created>
  <dcterms:modified xsi:type="dcterms:W3CDTF">2016-02-17T07:19:55Z</dcterms:modified>
</cp:coreProperties>
</file>