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3"/>
  </p:notesMasterIdLst>
  <p:sldIdLst>
    <p:sldId id="256" r:id="rId2"/>
    <p:sldId id="1086" r:id="rId3"/>
    <p:sldId id="1088" r:id="rId4"/>
    <p:sldId id="1043" r:id="rId5"/>
    <p:sldId id="1097" r:id="rId6"/>
    <p:sldId id="1098" r:id="rId7"/>
    <p:sldId id="1089" r:id="rId8"/>
    <p:sldId id="1090" r:id="rId9"/>
    <p:sldId id="1091" r:id="rId10"/>
    <p:sldId id="1092" r:id="rId11"/>
    <p:sldId id="1093" r:id="rId12"/>
    <p:sldId id="1094" r:id="rId13"/>
    <p:sldId id="1095" r:id="rId14"/>
    <p:sldId id="1096" r:id="rId15"/>
    <p:sldId id="1099" r:id="rId16"/>
    <p:sldId id="1100" r:id="rId17"/>
    <p:sldId id="1101" r:id="rId18"/>
    <p:sldId id="1102" r:id="rId19"/>
    <p:sldId id="1103" r:id="rId20"/>
    <p:sldId id="1106" r:id="rId21"/>
    <p:sldId id="1107" r:id="rId22"/>
    <p:sldId id="1104" r:id="rId23"/>
    <p:sldId id="1105" r:id="rId24"/>
    <p:sldId id="1108" r:id="rId25"/>
    <p:sldId id="1110" r:id="rId26"/>
    <p:sldId id="1111" r:id="rId27"/>
    <p:sldId id="1112" r:id="rId28"/>
    <p:sldId id="1113" r:id="rId29"/>
    <p:sldId id="1114" r:id="rId30"/>
    <p:sldId id="1115" r:id="rId31"/>
    <p:sldId id="110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6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000" dirty="0" smtClean="0"/>
              <a:t>Python</a:t>
            </a:r>
            <a:r>
              <a:rPr lang="ko-KR" altLang="en-US" sz="8000" dirty="0" smtClean="0"/>
              <a:t> 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index &amp;</a:t>
            </a:r>
            <a:br>
              <a:rPr lang="en-US" altLang="ko-KR" sz="8000" dirty="0" smtClean="0"/>
            </a:br>
            <a:r>
              <a:rPr lang="en-US" altLang="ko-KR" sz="8000" dirty="0" smtClean="0"/>
              <a:t>slice</a:t>
            </a:r>
            <a:br>
              <a:rPr lang="en-US" altLang="ko-KR" sz="8000" dirty="0" smtClean="0"/>
            </a:br>
            <a:r>
              <a:rPr lang="ko-KR" altLang="en-US" sz="8000" dirty="0" smtClean="0"/>
              <a:t>이해하기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dirty="0" smtClean="0"/>
              <a:t>2.x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slicing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 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갱신과 삭제는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타입만 가능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, </a:t>
            </a:r>
            <a:r>
              <a:rPr lang="en-US" altLang="ko-KR" i="1" dirty="0"/>
              <a:t>sequence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12514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Slicing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</a:t>
            </a:r>
            <a:r>
              <a:rPr lang="ko-KR" altLang="en-US" dirty="0" smtClean="0"/>
              <a:t>타입에 대한 </a:t>
            </a:r>
            <a:r>
              <a:rPr lang="en-US" altLang="ko-KR" dirty="0" smtClean="0"/>
              <a:t>slicing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501008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 = "hello world"</a:t>
            </a:r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 = [1,2,3,4,5]</a:t>
            </a:r>
          </a:p>
          <a:p>
            <a:r>
              <a:rPr lang="en-US" altLang="ko-KR" sz="1200" dirty="0"/>
              <a:t>print s.__</a:t>
            </a:r>
            <a:r>
              <a:rPr lang="en-US" altLang="ko-KR" sz="1200" dirty="0" err="1"/>
              <a:t>getslice</a:t>
            </a:r>
            <a:r>
              <a:rPr lang="en-US" altLang="ko-KR" sz="1200" dirty="0"/>
              <a:t>__(0,5)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setslice</a:t>
            </a:r>
            <a:r>
              <a:rPr lang="en-US" altLang="ko-KR" sz="1200" dirty="0"/>
              <a:t>__(0,2,[99,99]), </a:t>
            </a:r>
            <a:r>
              <a:rPr lang="en-US" altLang="ko-KR" sz="1200" dirty="0" err="1"/>
              <a:t>ls</a:t>
            </a:r>
            <a:endParaRPr lang="en-US" altLang="ko-KR" sz="1200" dirty="0"/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delslice</a:t>
            </a:r>
            <a:r>
              <a:rPr lang="en-US" altLang="ko-KR" sz="1200" dirty="0"/>
              <a:t>__(0,2)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ls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748872"/>
            <a:ext cx="275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hello</a:t>
            </a:r>
          </a:p>
          <a:p>
            <a:r>
              <a:rPr lang="it-IT" altLang="ko-KR" sz="1200" dirty="0"/>
              <a:t>None [99, 99, 3, 4, 5]</a:t>
            </a:r>
          </a:p>
          <a:p>
            <a:r>
              <a:rPr lang="it-IT" altLang="ko-KR" sz="1200" dirty="0"/>
              <a:t>[3, 4, 5]</a:t>
            </a:r>
          </a:p>
          <a:p>
            <a:endParaRPr lang="it-IT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2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Special method slicing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9049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  <a:r>
              <a:rPr lang="en-US" altLang="ko-KR" sz="3600" dirty="0"/>
              <a:t>/</a:t>
            </a:r>
            <a:r>
              <a:rPr lang="ko-KR" altLang="en-US" sz="3600" dirty="0"/>
              <a:t>갱신</a:t>
            </a:r>
            <a:r>
              <a:rPr lang="en-US" altLang="ko-KR" sz="3600" dirty="0"/>
              <a:t>/</a:t>
            </a:r>
            <a:r>
              <a:rPr lang="ko-KR" altLang="en-US" sz="3600" dirty="0"/>
              <a:t>삭제예시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에 대한 내부 조회 및 갱신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212976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[1,2,3]</a:t>
            </a:r>
          </a:p>
          <a:p>
            <a:r>
              <a:rPr lang="en-US" altLang="ko-KR" sz="1200" dirty="0"/>
              <a:t>sl1 = slice(0,2)</a:t>
            </a:r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__(0)</a:t>
            </a:r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__(sl1)</a:t>
            </a:r>
          </a:p>
          <a:p>
            <a:r>
              <a:rPr lang="en-US" altLang="ko-KR" sz="1200" dirty="0"/>
              <a:t>l.__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__(2,4)</a:t>
            </a:r>
          </a:p>
          <a:p>
            <a:r>
              <a:rPr lang="en-US" altLang="ko-KR" sz="1200" dirty="0"/>
              <a:t>print 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5136866"/>
            <a:ext cx="27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1</a:t>
            </a:r>
          </a:p>
          <a:p>
            <a:r>
              <a:rPr lang="it-IT" altLang="ko-KR" sz="1200" dirty="0"/>
              <a:t>[1, 2]</a:t>
            </a:r>
          </a:p>
          <a:p>
            <a:r>
              <a:rPr lang="it-IT" altLang="ko-KR" sz="1200" dirty="0"/>
              <a:t>[1, 2, 4]</a:t>
            </a:r>
          </a:p>
        </p:txBody>
      </p:sp>
    </p:spTree>
    <p:extLst>
      <p:ext uri="{BB962C8B-B14F-4D97-AF65-F5344CB8AC3E}">
        <p14:creationId xmlns:p14="http://schemas.microsoft.com/office/powerpoint/2010/main" val="13348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 index/slice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List</a:t>
            </a:r>
            <a:r>
              <a:rPr lang="ko-KR" altLang="en-US" dirty="0" smtClean="0"/>
              <a:t>처럼 인덱스를 조회해서 원소를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s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s1 = </a:t>
            </a:r>
            <a:r>
              <a:rPr lang="en-US" altLang="ko-KR" sz="1200" dirty="0" err="1" smtClean="0"/>
              <a:t>pd.Series</a:t>
            </a:r>
            <a:r>
              <a:rPr lang="en-US" altLang="ko-KR" sz="1200" dirty="0" smtClean="0"/>
              <a:t>([0,1,2,3,4], index=['a', 'b', 'c', 'd', 'e'])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s.index</a:t>
            </a:r>
            <a:r>
              <a:rPr lang="en-US" altLang="ko-KR" sz="1200" dirty="0" smtClean="0"/>
              <a:t>, s[0])</a:t>
            </a:r>
          </a:p>
          <a:p>
            <a:r>
              <a:rPr lang="en-US" altLang="ko-KR" sz="1200" dirty="0" smtClean="0"/>
              <a:t>print(s1.index,s1['a'])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7031" y="5229200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(Int64Index([0, 1, 2, 3, 4],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='int64'), 0)</a:t>
            </a:r>
          </a:p>
          <a:p>
            <a:r>
              <a:rPr lang="en-US" altLang="ko-KR" sz="1000" dirty="0" smtClean="0"/>
              <a:t>(Index([</a:t>
            </a:r>
            <a:r>
              <a:rPr lang="en-US" altLang="ko-KR" sz="1000" dirty="0" err="1" smtClean="0"/>
              <a:t>u'a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u'b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u'c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u'd</a:t>
            </a:r>
            <a:r>
              <a:rPr lang="en-US" altLang="ko-KR" sz="1000" dirty="0" smtClean="0"/>
              <a:t>', </a:t>
            </a:r>
            <a:r>
              <a:rPr lang="en-US" altLang="ko-KR" sz="1000" dirty="0" err="1" smtClean="0"/>
              <a:t>u'e</a:t>
            </a:r>
            <a:r>
              <a:rPr lang="en-US" altLang="ko-KR" sz="1000" dirty="0" smtClean="0"/>
              <a:t>'], </a:t>
            </a:r>
            <a:r>
              <a:rPr lang="en-US" altLang="ko-KR" sz="1000" dirty="0" err="1" smtClean="0"/>
              <a:t>dtype</a:t>
            </a:r>
            <a:r>
              <a:rPr lang="en-US" altLang="ko-KR" sz="1000" dirty="0" smtClean="0"/>
              <a:t>='object'), 0)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147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순서를 표시하므로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문자여도 가능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print(s[0:3])</a:t>
            </a:r>
          </a:p>
          <a:p>
            <a:r>
              <a:rPr lang="en-US" altLang="ko-KR" sz="1200" dirty="0"/>
              <a:t>print(s1['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984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index </a:t>
            </a:r>
            <a:r>
              <a:rPr lang="ko-KR" altLang="en-US" dirty="0" smtClean="0"/>
              <a:t>직접 대응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리스트넣어</a:t>
            </a:r>
            <a:r>
              <a:rPr lang="ko-KR" altLang="en-US" dirty="0" smtClean="0"/>
              <a:t> 검색 가능 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print(s[[4,3,1]])</a:t>
            </a:r>
          </a:p>
          <a:p>
            <a:r>
              <a:rPr lang="en-US" altLang="ko-KR" sz="1200" dirty="0"/>
              <a:t>print(s1[['</a:t>
            </a:r>
            <a:r>
              <a:rPr lang="en-US" altLang="ko-KR" sz="1200" dirty="0" err="1"/>
              <a:t>d','a','c</a:t>
            </a:r>
            <a:r>
              <a:rPr lang="en-US" altLang="ko-KR" sz="1200" dirty="0"/>
              <a:t>']])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d    3</a:t>
            </a:r>
          </a:p>
          <a:p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487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조회조건도 논리식으로 처리가 가능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s1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([0,1,2,3,4], index=['a', 'b', 'c', 'd', 'e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print(s[s&lt;3])</a:t>
            </a:r>
          </a:p>
          <a:p>
            <a:r>
              <a:rPr lang="en-US" altLang="ko-KR" sz="1200" dirty="0"/>
              <a:t>print(s1[s1&gt;3])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49096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e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9322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 &amp; slice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0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indexing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내장타입과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타입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모듈의 데이터 타입</a:t>
            </a:r>
            <a:r>
              <a:rPr lang="en-US" altLang="ko-KR" dirty="0" smtClean="0"/>
              <a:t>(Series,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값을 리스트 타입으로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해당값을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s[[0,1]]</a:t>
            </a:r>
          </a:p>
          <a:p>
            <a:r>
              <a:rPr lang="en-US" altLang="ko-KR" sz="1200" dirty="0"/>
              <a:t>print("indexing ")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print(s.__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__([0,1]))</a:t>
            </a:r>
          </a:p>
          <a:p>
            <a:r>
              <a:rPr lang="en-US" altLang="ko-KR" sz="1200" dirty="0"/>
              <a:t>print("  s ", s)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077072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 </a:t>
            </a:r>
            <a:r>
              <a:rPr lang="en-US" altLang="ko-KR" sz="1000" dirty="0" err="1"/>
              <a:t>sv</a:t>
            </a:r>
            <a:r>
              <a:rPr lang="en-US" altLang="ko-KR" sz="1000" dirty="0"/>
              <a:t> ', 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int64)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  <a:p>
            <a:r>
              <a:rPr lang="en-US" altLang="ko-KR" sz="1000" dirty="0"/>
              <a:t>('  s ', 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int64)</a:t>
            </a:r>
          </a:p>
        </p:txBody>
      </p:sp>
    </p:spTree>
    <p:extLst>
      <p:ext uri="{BB962C8B-B14F-4D97-AF65-F5344CB8AC3E}">
        <p14:creationId xmlns:p14="http://schemas.microsoft.com/office/powerpoint/2010/main" val="26313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Slicing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내장타입과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타입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Pandas </a:t>
            </a:r>
            <a:r>
              <a:rPr lang="ko-KR" altLang="en-US" dirty="0" smtClean="0"/>
              <a:t>모듈의 데이터 타입</a:t>
            </a:r>
            <a:r>
              <a:rPr lang="en-US" altLang="ko-KR" dirty="0" smtClean="0"/>
              <a:t>(Series,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기존 타입의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보여주므로 갱신하면 원 객체를 변경함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s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([0,1,2,3,4])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s[0:1]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[:] = 999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print("  s ", 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l = [1,2,3]</a:t>
            </a:r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 = l[0:1]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ls</a:t>
            </a:r>
            <a:r>
              <a:rPr lang="en-US" altLang="ko-KR" sz="1200" dirty="0"/>
              <a:t>[0] = 999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print(" l ", l)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2568" y="4077072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 </a:t>
            </a:r>
            <a:r>
              <a:rPr lang="en-US" altLang="ko-KR" sz="1000" dirty="0" err="1"/>
              <a:t>sv</a:t>
            </a:r>
            <a:r>
              <a:rPr lang="en-US" altLang="ko-KR" sz="1000" dirty="0"/>
              <a:t> ', 0    999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int64)</a:t>
            </a:r>
          </a:p>
          <a:p>
            <a:r>
              <a:rPr lang="en-US" altLang="ko-KR" sz="1000" dirty="0"/>
              <a:t>('  s ', 0    999</a:t>
            </a:r>
          </a:p>
          <a:p>
            <a:r>
              <a:rPr lang="en-US" altLang="ko-KR" sz="1000" dirty="0"/>
              <a:t>1      1</a:t>
            </a:r>
          </a:p>
          <a:p>
            <a:r>
              <a:rPr lang="en-US" altLang="ko-KR" sz="1000" dirty="0"/>
              <a:t>2      2</a:t>
            </a:r>
          </a:p>
          <a:p>
            <a:r>
              <a:rPr lang="en-US" altLang="ko-KR" sz="1000" dirty="0"/>
              <a:t>3      3</a:t>
            </a:r>
          </a:p>
          <a:p>
            <a:r>
              <a:rPr lang="en-US" altLang="ko-KR" sz="1000" dirty="0"/>
              <a:t>4      4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int64)</a:t>
            </a:r>
          </a:p>
          <a:p>
            <a:r>
              <a:rPr lang="en-US" altLang="ko-KR" sz="1000" dirty="0"/>
              <a:t>(' 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', [1])</a:t>
            </a:r>
          </a:p>
          <a:p>
            <a:r>
              <a:rPr lang="en-US" altLang="ko-KR" sz="1000" dirty="0"/>
              <a:t>(' </a:t>
            </a:r>
            <a:r>
              <a:rPr lang="en-US" altLang="ko-KR" sz="1000" dirty="0" err="1"/>
              <a:t>ls</a:t>
            </a:r>
            <a:r>
              <a:rPr lang="en-US" altLang="ko-KR" sz="1000" dirty="0"/>
              <a:t> ', [999])</a:t>
            </a:r>
          </a:p>
          <a:p>
            <a:r>
              <a:rPr lang="en-US" altLang="ko-KR" sz="1000" dirty="0"/>
              <a:t>(' l ', [1, 2, 3])</a:t>
            </a:r>
          </a:p>
        </p:txBody>
      </p:sp>
    </p:spTree>
    <p:extLst>
      <p:ext uri="{BB962C8B-B14F-4D97-AF65-F5344CB8AC3E}">
        <p14:creationId xmlns:p14="http://schemas.microsoft.com/office/powerpoint/2010/main" val="23907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index/slice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pt-BR" altLang="ko-KR" sz="1000" dirty="0"/>
              <a:t>a    0</a:t>
            </a:r>
          </a:p>
          <a:p>
            <a:r>
              <a:rPr lang="pt-BR" altLang="ko-KR" sz="1000" dirty="0"/>
              <a:t>b    1</a:t>
            </a:r>
          </a:p>
          <a:p>
            <a:r>
              <a:rPr lang="pt-BR" altLang="ko-KR" sz="1000" dirty="0"/>
              <a:t>c    2</a:t>
            </a:r>
          </a:p>
          <a:p>
            <a:r>
              <a:rPr lang="pt-BR" altLang="ko-KR" sz="1000" dirty="0"/>
              <a:t>d    3</a:t>
            </a:r>
          </a:p>
          <a:p>
            <a:r>
              <a:rPr lang="pt-BR" altLang="ko-KR" sz="1000" dirty="0"/>
              <a:t>e    4</a:t>
            </a:r>
          </a:p>
          <a:p>
            <a:r>
              <a:rPr lang="pt-BR" altLang="ko-KR" sz="1000" dirty="0"/>
              <a:t>f    5</a:t>
            </a:r>
          </a:p>
          <a:p>
            <a:r>
              <a:rPr lang="pt-BR" altLang="ko-KR" sz="1000" dirty="0"/>
              <a:t>g    6</a:t>
            </a:r>
          </a:p>
          <a:p>
            <a:r>
              <a:rPr lang="pt-BR" altLang="ko-KR" sz="1000" dirty="0"/>
              <a:t>h    7</a:t>
            </a:r>
          </a:p>
          <a:p>
            <a:r>
              <a:rPr lang="pt-BR" altLang="ko-KR" sz="1000" dirty="0"/>
              <a:t>i    8</a:t>
            </a:r>
          </a:p>
          <a:p>
            <a:r>
              <a:rPr lang="pt-BR" altLang="ko-KR" sz="1000" dirty="0"/>
              <a:t>j    9</a:t>
            </a:r>
          </a:p>
          <a:p>
            <a:r>
              <a:rPr lang="pt-BR" altLang="ko-KR" sz="1000" dirty="0"/>
              <a:t>Name: Rev, dtype: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을 사용하지만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리스트로 작성해서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[['Rev', 'col']])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['a'])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Rev    0</a:t>
            </a:r>
          </a:p>
          <a:p>
            <a:r>
              <a:rPr lang="en-US" altLang="ko-KR" sz="1000" dirty="0"/>
              <a:t>col    0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r>
              <a:rPr lang="ko-KR" altLang="en-US" dirty="0" smtClean="0"/>
              <a:t>을 사용하지만 이름으로 </a:t>
            </a:r>
            <a:r>
              <a:rPr lang="ko-KR" altLang="en-US" dirty="0" err="1" smtClean="0"/>
              <a:t>검색시에는</a:t>
            </a:r>
            <a:r>
              <a:rPr lang="ko-KR" altLang="en-US" dirty="0" smtClean="0"/>
              <a:t> 해당 이름까지 포함해서 처리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[0:3,'Rev'])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/>
              <a:t>Name: Rev,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 안에 들어있는 원소를 접근하는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691680" y="357301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4941168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382039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실제 원소에 값을 직접 접근하는 법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4820" y="518855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원소들을 가지는 부분 집합으로 검색하는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[:3,['col', 'Rev']])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 col  Rev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print(".....",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[0:1])</a:t>
            </a:r>
          </a:p>
          <a:p>
            <a:r>
              <a:rPr lang="en-US" altLang="ko-KR" sz="1200" dirty="0"/>
              <a:t>print(".....",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[0:1])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9830" y="472514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</a:t>
            </a:r>
          </a:p>
          <a:p>
            <a:r>
              <a:rPr lang="en-US" altLang="ko-KR" sz="1000" dirty="0"/>
              <a:t>1  one    end  [58, 26, 58, 15, 64, 97])</a:t>
            </a:r>
          </a:p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97])</a:t>
            </a:r>
          </a:p>
        </p:txBody>
      </p:sp>
    </p:spTree>
    <p:extLst>
      <p:ext uri="{BB962C8B-B14F-4D97-AF65-F5344CB8AC3E}">
        <p14:creationId xmlns:p14="http://schemas.microsoft.com/office/powerpoint/2010/main" val="34765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타입 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타입을 제외하고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slice</a:t>
            </a:r>
            <a:r>
              <a:rPr lang="ko-KR" altLang="en-US" dirty="0" smtClean="0"/>
              <a:t>는 다른 타입으로 처리됨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3429000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 = "Hello World"</a:t>
            </a:r>
          </a:p>
          <a:p>
            <a:r>
              <a:rPr lang="en-US" altLang="ko-KR" sz="1200" dirty="0"/>
              <a:t>print(type(s[0]),s[0])</a:t>
            </a:r>
          </a:p>
          <a:p>
            <a:r>
              <a:rPr lang="en-US" altLang="ko-KR" sz="1200" dirty="0"/>
              <a:t>print(type(s[0:1]), s[0:1])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l = [1,2,3,4]</a:t>
            </a:r>
          </a:p>
          <a:p>
            <a:r>
              <a:rPr lang="en-US" altLang="ko-KR" sz="1200" dirty="0"/>
              <a:t>print(type(l[0]), l[0])</a:t>
            </a:r>
          </a:p>
          <a:p>
            <a:r>
              <a:rPr lang="en-US" altLang="ko-KR" sz="1200" dirty="0"/>
              <a:t>print(type(l[0:1]), l[0:1])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t = (1,2,3,4)</a:t>
            </a:r>
          </a:p>
          <a:p>
            <a:r>
              <a:rPr lang="en-US" altLang="ko-KR" sz="1200" dirty="0"/>
              <a:t>print(type(t[0]), t[0])</a:t>
            </a:r>
          </a:p>
          <a:p>
            <a:r>
              <a:rPr lang="en-US" altLang="ko-KR" sz="1200" dirty="0"/>
              <a:t>print(type(t[0:1]), t[0:1])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933056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(&lt;type '</a:t>
            </a:r>
            <a:r>
              <a:rPr lang="en-US" altLang="ko-KR" dirty="0" err="1"/>
              <a:t>str</a:t>
            </a:r>
            <a:r>
              <a:rPr lang="en-US" altLang="ko-KR" dirty="0"/>
              <a:t>'&gt;, 'H')</a:t>
            </a:r>
          </a:p>
          <a:p>
            <a:r>
              <a:rPr lang="en-US" altLang="ko-KR" dirty="0"/>
              <a:t>(&lt;type '</a:t>
            </a:r>
            <a:r>
              <a:rPr lang="en-US" altLang="ko-KR" dirty="0" err="1"/>
              <a:t>str</a:t>
            </a:r>
            <a:r>
              <a:rPr lang="en-US" altLang="ko-KR" dirty="0"/>
              <a:t>'&gt;, 'H')</a:t>
            </a:r>
          </a:p>
          <a:p>
            <a:r>
              <a:rPr lang="en-US" altLang="ko-KR" dirty="0"/>
              <a:t>(&lt;type '</a:t>
            </a:r>
            <a:r>
              <a:rPr lang="en-US" altLang="ko-KR" dirty="0" err="1"/>
              <a:t>int</a:t>
            </a:r>
            <a:r>
              <a:rPr lang="en-US" altLang="ko-KR" dirty="0"/>
              <a:t>'&gt;, 1)</a:t>
            </a:r>
          </a:p>
          <a:p>
            <a:r>
              <a:rPr lang="en-US" altLang="ko-KR" dirty="0"/>
              <a:t>(&lt;type 'list'&gt;, [1])</a:t>
            </a:r>
          </a:p>
          <a:p>
            <a:r>
              <a:rPr lang="en-US" altLang="ko-KR" dirty="0"/>
              <a:t>(&lt;type '</a:t>
            </a:r>
            <a:r>
              <a:rPr lang="en-US" altLang="ko-KR" dirty="0" err="1"/>
              <a:t>int</a:t>
            </a:r>
            <a:r>
              <a:rPr lang="en-US" altLang="ko-KR" dirty="0"/>
              <a:t>'&gt;, 1)</a:t>
            </a:r>
          </a:p>
          <a:p>
            <a:r>
              <a:rPr lang="en-US" altLang="ko-KR" dirty="0"/>
              <a:t>(&lt;type 'tuple'&gt;, (1,))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0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접근해서 결과를 조회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결과값은 숫자로 표시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429000"/>
            <a:ext cx="40324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&gt;&gt;&gt; s=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&gt;&gt;&gt; s</a:t>
            </a:r>
          </a:p>
          <a:p>
            <a:r>
              <a:rPr lang="en-US" altLang="ko-KR" sz="1000" dirty="0" err="1"/>
              <a:t>bytearray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b'abcdef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/>
              <a:t>s[3]</a:t>
            </a:r>
          </a:p>
          <a:p>
            <a:r>
              <a:rPr lang="en-US" altLang="ko-KR" sz="1000" dirty="0" smtClean="0"/>
              <a:t>100</a:t>
            </a:r>
          </a:p>
          <a:p>
            <a:r>
              <a:rPr lang="en-US" altLang="ko-KR" sz="1000" dirty="0" smtClean="0"/>
              <a:t>&gt;&gt;&gt;  </a:t>
            </a:r>
            <a:r>
              <a:rPr lang="en-US" altLang="ko-KR" sz="1000" dirty="0" err="1"/>
              <a:t>ord</a:t>
            </a:r>
            <a:r>
              <a:rPr lang="en-US" altLang="ko-KR" sz="1000" dirty="0"/>
              <a:t>('d')</a:t>
            </a:r>
          </a:p>
          <a:p>
            <a:r>
              <a:rPr lang="en-US" altLang="ko-KR" sz="1000" dirty="0" smtClean="0"/>
              <a:t>100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02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타입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Bytearray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처리하고 </a:t>
            </a:r>
            <a:r>
              <a:rPr lang="ko-KR" altLang="en-US" dirty="0" err="1" smtClean="0"/>
              <a:t>슬라이스된</a:t>
            </a:r>
            <a:r>
              <a:rPr lang="ko-KR" altLang="en-US" dirty="0"/>
              <a:t> </a:t>
            </a:r>
            <a:r>
              <a:rPr lang="ko-KR" altLang="en-US" dirty="0" smtClean="0"/>
              <a:t>부분을 갱신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47664" y="3284984"/>
            <a:ext cx="403244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&gt;&gt;&gt; b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bytearray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abcedf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b'abcedf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b[2:4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b'ce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b[2:4</a:t>
            </a:r>
            <a:r>
              <a:rPr lang="en-US" altLang="ko-KR" sz="1000" dirty="0"/>
              <a:t>] = b'#'</a:t>
            </a:r>
          </a:p>
          <a:p>
            <a:r>
              <a:rPr lang="en-US" altLang="ko-KR" sz="1000" dirty="0" smtClean="0"/>
              <a:t>&gt;&gt;&gt; b</a:t>
            </a:r>
            <a:endParaRPr lang="en-US" altLang="ko-KR" sz="1000" dirty="0"/>
          </a:p>
          <a:p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b'ab#df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smtClean="0"/>
              <a:t>&gt;&gt;&gt;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(b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5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790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타입 비교 </a:t>
            </a:r>
            <a:r>
              <a:rPr lang="en-US" altLang="ko-KR" dirty="0" smtClean="0"/>
              <a:t>: slice()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Slice()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slicing </a:t>
            </a:r>
            <a:r>
              <a:rPr lang="ko-KR" altLang="en-US" dirty="0" smtClean="0"/>
              <a:t>처리 확인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3429000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 = "Hello World"</a:t>
            </a:r>
          </a:p>
          <a:p>
            <a:r>
              <a:rPr lang="en-US" altLang="ko-KR" sz="1200" dirty="0" smtClean="0"/>
              <a:t>l </a:t>
            </a:r>
            <a:r>
              <a:rPr lang="en-US" altLang="ko-KR" sz="1200" dirty="0"/>
              <a:t>= [1,2,3,4]</a:t>
            </a:r>
          </a:p>
          <a:p>
            <a:r>
              <a:rPr lang="en-US" altLang="ko-KR" sz="1200" dirty="0" smtClean="0"/>
              <a:t>t </a:t>
            </a:r>
            <a:r>
              <a:rPr lang="en-US" altLang="ko-KR" sz="1200" dirty="0"/>
              <a:t>= (1,2,3,4)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sl</a:t>
            </a:r>
            <a:r>
              <a:rPr lang="en-US" altLang="ko-KR" sz="1200" dirty="0"/>
              <a:t> = slice(0,3)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print(s[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print(l[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print(t[</a:t>
            </a:r>
            <a:r>
              <a:rPr lang="en-US" altLang="ko-KR" sz="1200" dirty="0" err="1"/>
              <a:t>sl</a:t>
            </a:r>
            <a:r>
              <a:rPr lang="en-US" altLang="ko-KR" sz="1200" dirty="0"/>
              <a:t>])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86125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</a:t>
            </a:r>
          </a:p>
          <a:p>
            <a:r>
              <a:rPr lang="en-US" altLang="ko-KR" dirty="0"/>
              <a:t>[1, 2, 3]</a:t>
            </a:r>
          </a:p>
          <a:p>
            <a:r>
              <a:rPr lang="en-US" altLang="ko-KR" dirty="0"/>
              <a:t>(1, 2, 3)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모듈에서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객체를 생성해도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slicing</a:t>
            </a:r>
            <a:r>
              <a:rPr lang="ko-KR" altLang="en-US" dirty="0" smtClean="0"/>
              <a:t>은 별도의 타입으로 처리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43608" y="3429000"/>
            <a:ext cx="360040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array</a:t>
            </a:r>
          </a:p>
          <a:p>
            <a:r>
              <a:rPr lang="en-US" altLang="ko-KR" sz="1200" dirty="0"/>
              <a:t>ar1 = </a:t>
            </a:r>
            <a:r>
              <a:rPr lang="en-US" altLang="ko-KR" sz="1200" dirty="0" err="1"/>
              <a:t>array.array</a:t>
            </a:r>
            <a:r>
              <a:rPr lang="en-US" altLang="ko-KR" sz="1200" dirty="0"/>
              <a:t>('c','</a:t>
            </a:r>
            <a:r>
              <a:rPr lang="en-US" altLang="ko-KR" sz="1200" dirty="0" err="1"/>
              <a:t>abcdef</a:t>
            </a:r>
            <a:r>
              <a:rPr lang="en-US" altLang="ko-KR" sz="1200" dirty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print(ar1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print(type(ar1[0]), ar1[0])</a:t>
            </a:r>
          </a:p>
          <a:p>
            <a:r>
              <a:rPr lang="en-US" altLang="ko-KR" sz="1200" dirty="0"/>
              <a:t>print(type(ar1[0:3]), ar1[0:3])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54741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array('c', '</a:t>
            </a:r>
            <a:r>
              <a:rPr lang="en-US" altLang="ko-KR" dirty="0" err="1"/>
              <a:t>abcdef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(&lt;type '</a:t>
            </a:r>
            <a:r>
              <a:rPr lang="en-US" altLang="ko-KR" dirty="0" err="1"/>
              <a:t>str</a:t>
            </a:r>
            <a:r>
              <a:rPr lang="en-US" altLang="ko-KR" dirty="0"/>
              <a:t>'&gt;, 'a')</a:t>
            </a:r>
          </a:p>
          <a:p>
            <a:r>
              <a:rPr lang="en-US" altLang="ko-KR" dirty="0"/>
              <a:t>(&lt;type '</a:t>
            </a:r>
            <a:r>
              <a:rPr lang="en-US" altLang="ko-KR" dirty="0" err="1"/>
              <a:t>array.array</a:t>
            </a:r>
            <a:r>
              <a:rPr lang="en-US" altLang="ko-KR" dirty="0"/>
              <a:t>'&gt;, array('c', '</a:t>
            </a:r>
            <a:r>
              <a:rPr lang="en-US" altLang="ko-KR" dirty="0" err="1"/>
              <a:t>abc</a:t>
            </a:r>
            <a:r>
              <a:rPr lang="en-US" altLang="ko-KR" dirty="0"/>
              <a:t>'))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Special method slicing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56906</TotalTime>
  <Words>1877</Words>
  <Application>Microsoft Office PowerPoint</Application>
  <PresentationFormat>화면 슬라이드 쇼(4:3)</PresentationFormat>
  <Paragraphs>416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Python  index &amp; slice 이해하기 2.x</vt:lpstr>
      <vt:lpstr>Index &amp; slice  </vt:lpstr>
      <vt:lpstr>특징</vt:lpstr>
      <vt:lpstr>내장 타입 비교</vt:lpstr>
      <vt:lpstr>내장 타입 : Bytearray </vt:lpstr>
      <vt:lpstr>내장 타입 :Bytearray 슬라이싱 </vt:lpstr>
      <vt:lpstr>내장 타입 비교 : slice()</vt:lpstr>
      <vt:lpstr>Array 모듈</vt:lpstr>
      <vt:lpstr>Special method slicing 1</vt:lpstr>
      <vt:lpstr>slicing 내부 조회/갱신/삭제</vt:lpstr>
      <vt:lpstr>Slicing 처리 예시 </vt:lpstr>
      <vt:lpstr>Special method slicing 2</vt:lpstr>
      <vt:lpstr>Container 내부 조회/갱신/삭제</vt:lpstr>
      <vt:lpstr>Container 내부 조회/갱신/삭제예시 </vt:lpstr>
      <vt:lpstr>Series index/slice</vt:lpstr>
      <vt:lpstr>Series 조회 : index</vt:lpstr>
      <vt:lpstr>Series 조회 : slice</vt:lpstr>
      <vt:lpstr>Series 조회 : index 직접 대응</vt:lpstr>
      <vt:lpstr>Series 조회 : 논리식</vt:lpstr>
      <vt:lpstr>indexing 차이</vt:lpstr>
      <vt:lpstr>내장타입과 pandas 타입 차이</vt:lpstr>
      <vt:lpstr>Slicing 차이</vt:lpstr>
      <vt:lpstr>내장타입과 pandas 타입 차이</vt:lpstr>
      <vt:lpstr>DataFrame index/slice</vt:lpstr>
      <vt:lpstr>DataFrame 단일 열 검색</vt:lpstr>
      <vt:lpstr>DataFrame 멀티 열 검색</vt:lpstr>
      <vt:lpstr>DataFrame 단일 행 검색</vt:lpstr>
      <vt:lpstr>DataFrame 멀티 행 검색</vt:lpstr>
      <vt:lpstr>DataFrame 행과열 검색 1</vt:lpstr>
      <vt:lpstr>DataFrame 행과열 검색 2</vt:lpstr>
      <vt:lpstr>row 접근시 슬라이싱 계산차이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646</cp:revision>
  <dcterms:created xsi:type="dcterms:W3CDTF">2015-12-01T07:34:30Z</dcterms:created>
  <dcterms:modified xsi:type="dcterms:W3CDTF">2016-05-02T07:39:56Z</dcterms:modified>
</cp:coreProperties>
</file>