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5"/>
  </p:notesMasterIdLst>
  <p:sldIdLst>
    <p:sldId id="256" r:id="rId2"/>
    <p:sldId id="1226" r:id="rId3"/>
    <p:sldId id="1239" r:id="rId4"/>
    <p:sldId id="1240" r:id="rId5"/>
    <p:sldId id="1241" r:id="rId6"/>
    <p:sldId id="1251" r:id="rId7"/>
    <p:sldId id="1242" r:id="rId8"/>
    <p:sldId id="1243" r:id="rId9"/>
    <p:sldId id="1253" r:id="rId10"/>
    <p:sldId id="1244" r:id="rId11"/>
    <p:sldId id="1245" r:id="rId12"/>
    <p:sldId id="1252" r:id="rId13"/>
    <p:sldId id="1246" r:id="rId14"/>
    <p:sldId id="1247" r:id="rId15"/>
    <p:sldId id="1248" r:id="rId16"/>
    <p:sldId id="1249" r:id="rId17"/>
    <p:sldId id="1279" r:id="rId18"/>
    <p:sldId id="1280" r:id="rId19"/>
    <p:sldId id="1281" r:id="rId20"/>
    <p:sldId id="1282" r:id="rId21"/>
    <p:sldId id="1287" r:id="rId22"/>
    <p:sldId id="1288" r:id="rId23"/>
    <p:sldId id="1260" r:id="rId24"/>
    <p:sldId id="1261" r:id="rId25"/>
    <p:sldId id="1262" r:id="rId26"/>
    <p:sldId id="1263" r:id="rId27"/>
    <p:sldId id="1264" r:id="rId28"/>
    <p:sldId id="1265" r:id="rId29"/>
    <p:sldId id="1278" r:id="rId30"/>
    <p:sldId id="1213" r:id="rId31"/>
    <p:sldId id="1256" r:id="rId32"/>
    <p:sldId id="1254" r:id="rId33"/>
    <p:sldId id="1257" r:id="rId34"/>
    <p:sldId id="1258" r:id="rId35"/>
    <p:sldId id="1259" r:id="rId36"/>
    <p:sldId id="1137" r:id="rId37"/>
    <p:sldId id="1250" r:id="rId38"/>
    <p:sldId id="1276" r:id="rId39"/>
    <p:sldId id="1273" r:id="rId40"/>
    <p:sldId id="1277" r:id="rId41"/>
    <p:sldId id="1274" r:id="rId42"/>
    <p:sldId id="1266" r:id="rId43"/>
    <p:sldId id="1275" r:id="rId44"/>
    <p:sldId id="1267" r:id="rId45"/>
    <p:sldId id="1270" r:id="rId46"/>
    <p:sldId id="1268" r:id="rId47"/>
    <p:sldId id="1271" r:id="rId48"/>
    <p:sldId id="1269" r:id="rId49"/>
    <p:sldId id="1272" r:id="rId50"/>
    <p:sldId id="1283" r:id="rId51"/>
    <p:sldId id="1284" r:id="rId52"/>
    <p:sldId id="1285" r:id="rId53"/>
    <p:sldId id="128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Lambda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 smtClean="0"/>
              <a:t>함수명은</a:t>
            </a:r>
            <a:r>
              <a:rPr lang="ko-KR" altLang="en-US" sz="2800" dirty="0" smtClean="0"/>
              <a:t> 함수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저장하고 있어 실행연산자</a:t>
            </a:r>
            <a:r>
              <a:rPr lang="en-US" altLang="ko-KR" sz="2800" dirty="0" smtClean="0"/>
              <a:t>( ( ) )</a:t>
            </a:r>
            <a:r>
              <a:rPr lang="ko-KR" altLang="en-US" sz="2800" dirty="0" smtClean="0"/>
              <a:t>를 만나면 인자를 받아 실행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5805263"/>
            <a:ext cx="2808312" cy="7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996952"/>
            <a:ext cx="8023585" cy="2095886"/>
            <a:chOff x="755576" y="2454964"/>
            <a:chExt cx="8023585" cy="263787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751108"/>
              <a:ext cx="2880320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d</a:t>
              </a:r>
              <a:r>
                <a:rPr lang="en-US" altLang="ko-KR" sz="1400" dirty="0" err="1" smtClean="0"/>
                <a:t>ef</a:t>
              </a:r>
              <a:r>
                <a:rPr lang="en-US" altLang="ko-KR" sz="1400" dirty="0" smtClean="0"/>
                <a:t>  </a:t>
              </a:r>
              <a:r>
                <a:rPr lang="ko-KR" altLang="en-US" sz="1400" dirty="0" err="1" smtClean="0"/>
                <a:t>함수명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함수 </a:t>
              </a:r>
              <a:r>
                <a:rPr lang="ko-KR" altLang="en-US" sz="1400" dirty="0" err="1" smtClean="0"/>
                <a:t>파라미터</a:t>
              </a:r>
              <a:r>
                <a:rPr lang="en-US" altLang="ko-KR" sz="1400" dirty="0" smtClean="0"/>
                <a:t>) :</a:t>
              </a:r>
            </a:p>
            <a:p>
              <a:pPr algn="ctr"/>
              <a:r>
                <a:rPr lang="ko-KR" altLang="en-US" sz="1400" dirty="0" smtClean="0"/>
                <a:t>함수 </a:t>
              </a:r>
              <a:r>
                <a:rPr lang="ko-KR" altLang="en-US" sz="1400" dirty="0" err="1" smtClean="0"/>
                <a:t>로직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함수결과처리</a:t>
              </a:r>
              <a:r>
                <a:rPr lang="en-US" altLang="ko-KR" sz="1400" dirty="0" smtClean="0"/>
                <a:t>(return/yield)</a:t>
              </a:r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0192" y="2454964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48064" y="403914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function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66993" y="403528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code</a:t>
              </a:r>
              <a:endParaRPr lang="ko-KR" altLang="en-US" dirty="0"/>
            </a:p>
          </p:txBody>
        </p:sp>
        <p:cxnSp>
          <p:nvCxnSpPr>
            <p:cNvPr id="19" name="꺾인 연결선 18"/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6084168" y="3067032"/>
              <a:ext cx="792088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8" idx="0"/>
              <a:endCxn id="16" idx="2"/>
            </p:cNvCxnSpPr>
            <p:nvPr/>
          </p:nvCxnSpPr>
          <p:spPr>
            <a:xfrm rot="16200000" flipV="1">
              <a:off x="7145560" y="3157768"/>
              <a:ext cx="788234" cy="966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3"/>
              <a:endCxn id="18" idx="1"/>
            </p:cNvCxnSpPr>
            <p:nvPr/>
          </p:nvCxnSpPr>
          <p:spPr>
            <a:xfrm flipV="1">
              <a:off x="6660232" y="4431330"/>
              <a:ext cx="606761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1"/>
            </p:cNvCxnSpPr>
            <p:nvPr/>
          </p:nvCxnSpPr>
          <p:spPr>
            <a:xfrm flipH="1">
              <a:off x="3635896" y="4435184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4569618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객체 생성</a:t>
              </a:r>
              <a:endParaRPr lang="ko-KR" altLang="en-US" sz="1400" dirty="0"/>
            </a:p>
          </p:txBody>
        </p:sp>
      </p:grpSp>
      <p:cxnSp>
        <p:nvCxnSpPr>
          <p:cNvPr id="26" name="직선 화살표 연결선 25"/>
          <p:cNvCxnSpPr>
            <a:stCxn id="3" idx="0"/>
          </p:cNvCxnSpPr>
          <p:nvPr/>
        </p:nvCxnSpPr>
        <p:spPr>
          <a:xfrm flipV="1">
            <a:off x="2159732" y="5092838"/>
            <a:ext cx="0" cy="71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9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실행 예시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함수의 실행은 </a:t>
            </a:r>
            <a:r>
              <a:rPr lang="ko-KR" altLang="en-US" sz="2800" dirty="0" err="1" smtClean="0"/>
              <a:t>함수명은</a:t>
            </a:r>
            <a:r>
              <a:rPr lang="ko-KR" altLang="en-US" sz="2800" dirty="0" smtClean="0"/>
              <a:t> 단순히 변수 역할을 하고 실질적인 함수 객체의 </a:t>
            </a:r>
            <a:r>
              <a:rPr lang="en-US" altLang="ko-KR" sz="2800" dirty="0" smtClean="0"/>
              <a:t>__call__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의해 실행되는 것</a:t>
            </a:r>
            <a:endParaRPr lang="en-US" altLang="ko-KR" sz="28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115616" y="3068960"/>
            <a:ext cx="2232248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def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:</a:t>
            </a:r>
          </a:p>
          <a:p>
            <a:pPr algn="ctr"/>
            <a:r>
              <a:rPr lang="en-US" altLang="ko-KR" sz="1400" dirty="0"/>
              <a:t>    return </a:t>
            </a:r>
            <a:r>
              <a:rPr lang="en-US" altLang="ko-KR" sz="1400" dirty="0" err="1" smtClean="0"/>
              <a:t>x+y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087623" y="5207507"/>
            <a:ext cx="2304256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add(5,5)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256076" y="5207507"/>
            <a:ext cx="2304256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add.__call</a:t>
            </a:r>
            <a:r>
              <a:rPr lang="en-US" altLang="ko-KR" sz="1200" dirty="0" smtClean="0"/>
              <a:t>__(5,5)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56076" y="3072408"/>
            <a:ext cx="2232248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</a:t>
            </a:r>
            <a:endParaRPr lang="en-US" altLang="ko-KR" sz="1200" dirty="0"/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main__.add</a:t>
            </a:r>
            <a:r>
              <a:rPr lang="en-US" altLang="ko-KR" sz="1200" dirty="0"/>
              <a:t>&gt;</a:t>
            </a:r>
          </a:p>
        </p:txBody>
      </p:sp>
      <p:cxnSp>
        <p:nvCxnSpPr>
          <p:cNvPr id="6" name="직선 화살표 연결선 5"/>
          <p:cNvCxnSpPr>
            <a:stCxn id="25" idx="3"/>
            <a:endCxn id="30" idx="1"/>
          </p:cNvCxnSpPr>
          <p:nvPr/>
        </p:nvCxnSpPr>
        <p:spPr>
          <a:xfrm>
            <a:off x="3347864" y="3475851"/>
            <a:ext cx="1908212" cy="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3768" y="434506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add</a:t>
            </a:r>
            <a:r>
              <a:rPr lang="ko-KR" altLang="en-US" sz="1000" dirty="0" smtClean="0"/>
              <a:t>라는 함수</a:t>
            </a:r>
            <a:endParaRPr lang="en-US" altLang="ko-KR" sz="1000" dirty="0" smtClean="0"/>
          </a:p>
          <a:p>
            <a:r>
              <a:rPr lang="ko-KR" altLang="en-US" sz="1000" dirty="0" smtClean="0"/>
              <a:t>실</a:t>
            </a:r>
            <a:r>
              <a:rPr lang="ko-KR" altLang="en-US" sz="1000" dirty="0"/>
              <a:t>행</a:t>
            </a:r>
          </a:p>
        </p:txBody>
      </p:sp>
      <p:cxnSp>
        <p:nvCxnSpPr>
          <p:cNvPr id="11" name="직선 화살표 연결선 10"/>
          <p:cNvCxnSpPr>
            <a:stCxn id="25" idx="2"/>
            <a:endCxn id="28" idx="0"/>
          </p:cNvCxnSpPr>
          <p:nvPr/>
        </p:nvCxnSpPr>
        <p:spPr>
          <a:xfrm>
            <a:off x="2231740" y="3882741"/>
            <a:ext cx="8011" cy="132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31740" y="3886189"/>
            <a:ext cx="4284476" cy="132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6" y="530120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동일한 실행구조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즉시 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는 정의와 실행을 바로 할 수 있어서 정의 후 실행연산자</a:t>
            </a:r>
            <a:r>
              <a:rPr lang="en-US" altLang="ko-KR" sz="2800" dirty="0" smtClean="0"/>
              <a:t>(())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호출하여 바로 실행 가능 </a:t>
            </a:r>
            <a:endParaRPr lang="en-US" altLang="ko-KR" sz="28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3349338"/>
            <a:ext cx="8023585" cy="2095886"/>
            <a:chOff x="755576" y="2454964"/>
            <a:chExt cx="8023585" cy="263787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751108"/>
              <a:ext cx="2880320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smtClean="0"/>
                <a:t>lambda </a:t>
              </a:r>
              <a:r>
                <a:rPr lang="en-US" altLang="ko-KR" sz="1400" dirty="0" err="1" smtClean="0"/>
                <a:t>x,y</a:t>
              </a:r>
              <a:r>
                <a:rPr lang="en-US" altLang="ko-KR" sz="1400" dirty="0" smtClean="0"/>
                <a:t> : </a:t>
              </a:r>
              <a:r>
                <a:rPr lang="en-US" altLang="ko-KR" sz="1400" dirty="0" err="1" smtClean="0"/>
                <a:t>x+y</a:t>
              </a:r>
              <a:r>
                <a:rPr lang="en-US" altLang="ko-KR" sz="1400" dirty="0" smtClean="0"/>
                <a:t>)(5,5)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0192" y="2454964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48064" y="403914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function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66993" y="403528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code</a:t>
              </a:r>
              <a:endParaRPr lang="ko-KR" altLang="en-US" dirty="0"/>
            </a:p>
          </p:txBody>
        </p:sp>
        <p:cxnSp>
          <p:nvCxnSpPr>
            <p:cNvPr id="19" name="꺾인 연결선 18"/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6084168" y="3067032"/>
              <a:ext cx="792088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8" idx="0"/>
              <a:endCxn id="16" idx="2"/>
            </p:cNvCxnSpPr>
            <p:nvPr/>
          </p:nvCxnSpPr>
          <p:spPr>
            <a:xfrm rot="16200000" flipV="1">
              <a:off x="7145560" y="3157768"/>
              <a:ext cx="788234" cy="966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3"/>
              <a:endCxn id="18" idx="1"/>
            </p:cNvCxnSpPr>
            <p:nvPr/>
          </p:nvCxnSpPr>
          <p:spPr>
            <a:xfrm flipV="1">
              <a:off x="6660232" y="4431330"/>
              <a:ext cx="606761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1"/>
            </p:cNvCxnSpPr>
            <p:nvPr/>
          </p:nvCxnSpPr>
          <p:spPr>
            <a:xfrm flipH="1">
              <a:off x="3635896" y="4435184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4569618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객체 생성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5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err="1" smtClean="0"/>
              <a:t>파이썬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lambda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lambda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6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함수와 </a:t>
            </a:r>
            <a:r>
              <a:rPr lang="en-US" altLang="ko-KR" sz="2800" dirty="0" smtClean="0"/>
              <a:t>lambda</a:t>
            </a:r>
            <a:r>
              <a:rPr lang="ko-KR" altLang="en-US" sz="2800" dirty="0" smtClean="0"/>
              <a:t>이 차이는 함수 이름 </a:t>
            </a:r>
            <a:r>
              <a:rPr lang="ko-KR" altLang="en-US" sz="2800" dirty="0" err="1" smtClean="0"/>
              <a:t>유뮤와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로직처리후</a:t>
            </a:r>
            <a:r>
              <a:rPr lang="ko-KR" altLang="en-US" sz="2800" dirty="0" smtClean="0"/>
              <a:t> 결과</a:t>
            </a:r>
            <a:r>
              <a:rPr lang="en-US" altLang="ko-KR" sz="2800" dirty="0" smtClean="0"/>
              <a:t>(return)</a:t>
            </a:r>
            <a:r>
              <a:rPr lang="ko-KR" altLang="en-US" sz="2800" dirty="0" smtClean="0"/>
              <a:t>를 별도로 표시하지 않음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 :</a:t>
            </a:r>
          </a:p>
          <a:p>
            <a:pPr algn="ctr"/>
            <a:r>
              <a:rPr lang="ko-KR" altLang="en-US" dirty="0" err="1" smtClean="0"/>
              <a:t>로직</a:t>
            </a:r>
            <a:endParaRPr lang="en-US" altLang="ko-KR" dirty="0"/>
          </a:p>
          <a:p>
            <a:pPr algn="ctr"/>
            <a:r>
              <a:rPr lang="en-US" altLang="ko-KR" dirty="0" err="1" smtClean="0"/>
              <a:t>retun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04048" y="350100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lambda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err="1" smtClean="0"/>
              <a:t>로</a:t>
            </a:r>
            <a:r>
              <a:rPr lang="ko-KR" altLang="en-US" dirty="0" err="1"/>
              <a:t>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3537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 구조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30031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Lambda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3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차이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함수와 </a:t>
            </a:r>
            <a:r>
              <a:rPr lang="en-US" altLang="ko-KR" sz="2800" dirty="0" smtClean="0"/>
              <a:t>lambda</a:t>
            </a:r>
            <a:r>
              <a:rPr lang="ko-KR" altLang="en-US" sz="2800" dirty="0" smtClean="0"/>
              <a:t>이 차이는 </a:t>
            </a: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는 정의와 실행을 같이 할 수 있음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:</a:t>
            </a:r>
          </a:p>
          <a:p>
            <a:r>
              <a:rPr lang="en-US" altLang="ko-KR" sz="1400" dirty="0" smtClean="0"/>
              <a:t>…          </a:t>
            </a:r>
            <a:r>
              <a:rPr lang="en-US" altLang="ko-KR" sz="1400" dirty="0"/>
              <a:t>return </a:t>
            </a:r>
            <a:r>
              <a:rPr lang="en-US" altLang="ko-KR" sz="1400" dirty="0" err="1" smtClean="0"/>
              <a:t>x+y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&gt;&gt;&gt; add(5,5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10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004048" y="350100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400" dirty="0" smtClean="0"/>
              <a:t>&gt;&gt;&gt; (</a:t>
            </a:r>
            <a:r>
              <a:rPr lang="es-ES" altLang="ko-KR" sz="1400" dirty="0"/>
              <a:t>lambda x,y : x+y ) (5,5)</a:t>
            </a:r>
          </a:p>
          <a:p>
            <a:r>
              <a:rPr lang="es-ES" altLang="ko-KR" sz="1400" dirty="0" smtClean="0"/>
              <a:t>10</a:t>
            </a:r>
            <a:endParaRPr lang="es-E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3537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 정의 후 실행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30031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Lambda</a:t>
            </a:r>
            <a:r>
              <a:rPr lang="ko-KR" altLang="en-US" dirty="0" smtClean="0"/>
              <a:t>는 즉시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Parameter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8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키워드인자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함수에 </a:t>
            </a:r>
            <a:r>
              <a:rPr lang="ko-KR" altLang="en-US" sz="2800" dirty="0" err="1" smtClean="0"/>
              <a:t>파라미터를</a:t>
            </a:r>
            <a:r>
              <a:rPr lang="ko-KR" altLang="en-US" sz="2800" dirty="0" smtClean="0"/>
              <a:t> 나열하면 위치에 따라 인자가 연결되고 키워드 인자는 키와 값을 같이 </a:t>
            </a:r>
            <a:r>
              <a:rPr lang="ko-KR" altLang="en-US" sz="2800" dirty="0" err="1" smtClean="0"/>
              <a:t>세팅하면</a:t>
            </a:r>
            <a:r>
              <a:rPr lang="ko-KR" altLang="en-US" sz="2800" dirty="0" smtClean="0"/>
              <a:t> 실행됨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573016"/>
            <a:ext cx="3672408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f </a:t>
            </a:r>
            <a:r>
              <a:rPr lang="en-US" altLang="ko-KR" sz="1200" dirty="0"/>
              <a:t>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&gt;&gt;&gt; f(5,5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</a:p>
          <a:p>
            <a:r>
              <a:rPr lang="es-ES" altLang="ko-KR" sz="1200" dirty="0" smtClean="0"/>
              <a:t>&gt;&gt;&gt; (</a:t>
            </a:r>
            <a:r>
              <a:rPr lang="es-ES" altLang="ko-KR" sz="1200" dirty="0"/>
              <a:t>lambda x=10,y=10 : x+y)()</a:t>
            </a:r>
          </a:p>
          <a:p>
            <a:r>
              <a:rPr lang="es-ES" altLang="ko-KR" sz="1200" dirty="0" smtClean="0"/>
              <a:t>20</a:t>
            </a:r>
            <a:endParaRPr lang="es-E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891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</a:t>
            </a:r>
            <a:r>
              <a:rPr lang="ko-KR" altLang="en-US" dirty="0" smtClean="0"/>
              <a:t>인자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*</a:t>
            </a:r>
            <a:r>
              <a:rPr lang="en-US" altLang="ko-KR" sz="2800" dirty="0" err="1" smtClean="0"/>
              <a:t>args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인자를 받으면 </a:t>
            </a:r>
            <a:r>
              <a:rPr lang="ko-KR" altLang="en-US" sz="2800" dirty="0" err="1" smtClean="0"/>
              <a:t>튜플로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f </a:t>
            </a:r>
            <a:r>
              <a:rPr lang="en-US" altLang="ko-KR" sz="1200" dirty="0"/>
              <a:t>= lambda 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: sum(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l </a:t>
            </a:r>
            <a:r>
              <a:rPr lang="en-US" altLang="ko-KR" sz="1200" dirty="0"/>
              <a:t>= [1,2,3,4]</a:t>
            </a:r>
          </a:p>
          <a:p>
            <a:r>
              <a:rPr lang="en-US" altLang="ko-KR" sz="1200" dirty="0" smtClean="0"/>
              <a:t>&gt;&gt;&gt; f</a:t>
            </a:r>
            <a:r>
              <a:rPr lang="en-US" altLang="ko-KR" sz="1200" dirty="0"/>
              <a:t>(*l)</a:t>
            </a:r>
          </a:p>
          <a:p>
            <a:r>
              <a:rPr lang="en-US" altLang="ko-KR" sz="1200" dirty="0" smtClean="0"/>
              <a:t>10</a:t>
            </a:r>
          </a:p>
          <a:p>
            <a:r>
              <a:rPr lang="en-US" altLang="ko-KR" sz="1200" dirty="0" smtClean="0"/>
              <a:t>&gt;&gt;&gt; f(1,2,3,4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393305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*l </a:t>
            </a:r>
            <a:r>
              <a:rPr lang="ko-KR" altLang="en-US" dirty="0" smtClean="0"/>
              <a:t>표시는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 = *</a:t>
            </a:r>
            <a:r>
              <a:rPr lang="ko-KR" altLang="en-US" dirty="0" err="1" smtClean="0"/>
              <a:t>ㅣ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즉 실제 데이터만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내로 카피됨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5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err="1" smtClean="0"/>
              <a:t>파이썬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function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</a:t>
            </a:r>
            <a:r>
              <a:rPr lang="ko-KR" altLang="en-US" dirty="0" smtClean="0"/>
              <a:t>인자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**</a:t>
            </a:r>
            <a:r>
              <a:rPr lang="en-US" altLang="ko-KR" sz="2800" dirty="0" err="1"/>
              <a:t>k</a:t>
            </a:r>
            <a:r>
              <a:rPr lang="en-US" altLang="ko-KR" sz="2800" dirty="0" err="1" smtClean="0"/>
              <a:t>args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인자를 받으면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으로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3533868"/>
            <a:ext cx="4392488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&gt;&gt;&gt; f</a:t>
            </a:r>
            <a:r>
              <a:rPr lang="en-US" altLang="ko-KR" sz="1200" dirty="0"/>
              <a:t>= lambda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 : {</a:t>
            </a:r>
            <a:r>
              <a:rPr lang="en-US" altLang="ko-KR" sz="1200" dirty="0" err="1"/>
              <a:t>k:v</a:t>
            </a:r>
            <a:r>
              <a:rPr lang="en-US" altLang="ko-KR" sz="1200" dirty="0"/>
              <a:t> for 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kargs.items</a:t>
            </a:r>
            <a:r>
              <a:rPr lang="en-US" altLang="ko-KR" sz="1200" dirty="0"/>
              <a:t>()}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&gt;&gt;&gt; d </a:t>
            </a:r>
            <a:r>
              <a:rPr lang="en-US" altLang="ko-KR" sz="1200" dirty="0"/>
              <a:t>= {'a':1,'b':2,'c':3,'d':4}</a:t>
            </a:r>
          </a:p>
          <a:p>
            <a:r>
              <a:rPr lang="en-US" altLang="ko-KR" sz="1200" dirty="0" smtClean="0"/>
              <a:t> &gt;&gt;&gt; f</a:t>
            </a:r>
            <a:r>
              <a:rPr lang="en-US" altLang="ko-KR" sz="1200" dirty="0"/>
              <a:t>(**d)</a:t>
            </a:r>
          </a:p>
          <a:p>
            <a:r>
              <a:rPr lang="en-US" altLang="ko-KR" sz="1200" dirty="0" smtClean="0"/>
              <a:t>{</a:t>
            </a:r>
            <a:r>
              <a:rPr lang="en-US" altLang="ko-KR" sz="1200" dirty="0"/>
              <a:t>'a': 1, 'b': 2, 'c': 3, 'd': 4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&gt;&gt;&gt; f(a=1,b=2,c=3,d=4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{</a:t>
            </a:r>
            <a:r>
              <a:rPr lang="en-US" altLang="ko-KR" sz="1200" dirty="0"/>
              <a:t>'a': 1, 'b': 2, 'c': 3, 'd': 4}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393305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**d </a:t>
            </a:r>
            <a:r>
              <a:rPr lang="ko-KR" altLang="en-US" dirty="0" smtClean="0"/>
              <a:t>표시는 </a:t>
            </a: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 = **d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즉 실제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데이터만 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내로 카피됨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0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lambda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Nested lambda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 내부에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함수를 실행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3533868"/>
            <a:ext cx="4392488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200" dirty="0" smtClean="0"/>
              <a:t>&gt;&gt;&gt; (</a:t>
            </a:r>
            <a:r>
              <a:rPr lang="es-ES" altLang="ko-KR" sz="1200" dirty="0"/>
              <a:t>lambda x,y : (lambda :x+y)())(5,5)</a:t>
            </a:r>
          </a:p>
          <a:p>
            <a:r>
              <a:rPr lang="es-ES" altLang="ko-KR" sz="1200" dirty="0" smtClean="0"/>
              <a:t>10</a:t>
            </a:r>
          </a:p>
          <a:p>
            <a:r>
              <a:rPr lang="es-ES" altLang="ko-KR" sz="1200" dirty="0" smtClean="0"/>
              <a:t>&gt;&gt;&gt; (</a:t>
            </a:r>
            <a:r>
              <a:rPr lang="es-ES" altLang="ko-KR" sz="1200" dirty="0"/>
              <a:t>lambda x,y : (lambda :x+y))(5,5)</a:t>
            </a:r>
          </a:p>
          <a:p>
            <a:r>
              <a:rPr lang="es-ES" altLang="ko-KR" sz="1200" dirty="0" smtClean="0"/>
              <a:t>&lt;</a:t>
            </a:r>
            <a:r>
              <a:rPr lang="es-ES" altLang="ko-KR" sz="1200" dirty="0"/>
              <a:t>function __main__.&lt;lambda</a:t>
            </a:r>
            <a:r>
              <a:rPr lang="es-ES" altLang="ko-KR" sz="1200" dirty="0" smtClean="0"/>
              <a:t>&gt;&gt;</a:t>
            </a:r>
          </a:p>
          <a:p>
            <a:r>
              <a:rPr lang="es-ES" altLang="ko-KR" sz="1200" dirty="0" smtClean="0"/>
              <a:t>&gt;&gt;&gt; (</a:t>
            </a:r>
            <a:r>
              <a:rPr lang="es-ES" altLang="ko-KR" sz="1200" dirty="0"/>
              <a:t>lambda x,y : (lambda :x+y))(5,5)()</a:t>
            </a:r>
          </a:p>
          <a:p>
            <a:r>
              <a:rPr lang="es-ES" altLang="ko-KR" sz="1200" dirty="0" smtClean="0"/>
              <a:t>10</a:t>
            </a:r>
            <a:endParaRPr lang="es-ES" altLang="ko-KR" sz="1200" dirty="0"/>
          </a:p>
          <a:p>
            <a:endParaRPr lang="es-E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3933056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dirty="0"/>
              <a:t>: (lambda :x+y</a:t>
            </a:r>
            <a:r>
              <a:rPr lang="es-ES" altLang="ko-KR" dirty="0" smtClean="0"/>
              <a:t>)() </a:t>
            </a:r>
            <a:r>
              <a:rPr lang="ko-KR" altLang="en-US" dirty="0" smtClean="0"/>
              <a:t>내포 람다함수를  실행시키지 않으면 람다 함수가 전달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별도로 한번 더 실행시켜야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8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함수에서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문을 사용할 경우는 </a:t>
            </a:r>
            <a:r>
              <a:rPr lang="en-US" altLang="ko-KR" sz="2800" dirty="0" smtClean="0"/>
              <a:t>True </a:t>
            </a:r>
            <a:r>
              <a:rPr lang="ko-KR" altLang="en-US" sz="2800" dirty="0" smtClean="0"/>
              <a:t>에 대한 </a:t>
            </a:r>
            <a:r>
              <a:rPr lang="ko-KR" altLang="en-US" sz="2800" dirty="0" err="1" smtClean="0"/>
              <a:t>표현식을</a:t>
            </a:r>
            <a:r>
              <a:rPr lang="ko-KR" altLang="en-US" sz="2800" dirty="0" smtClean="0"/>
              <a:t> 먼저 작성하고 그 뒤에 </a:t>
            </a:r>
            <a:r>
              <a:rPr lang="en-US" altLang="ko-KR" sz="2800" dirty="0" smtClean="0"/>
              <a:t>if </a:t>
            </a:r>
            <a:r>
              <a:rPr lang="ko-KR" altLang="en-US" sz="2800" dirty="0" smtClean="0"/>
              <a:t>문을 작성하면 됨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4437112"/>
            <a:ext cx="5256584" cy="1861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s-ES" altLang="ko-KR" sz="1200" dirty="0"/>
              <a:t> lambda_check = lambda x, y : x - y if (x &gt; y) else abs(x-y)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lambda_check</a:t>
            </a:r>
            <a:r>
              <a:rPr lang="en-US" altLang="ko-KR" sz="1200" dirty="0" smtClean="0"/>
              <a:t>(10,5)</a:t>
            </a:r>
          </a:p>
          <a:p>
            <a:r>
              <a:rPr lang="en-US" altLang="ko-KR" sz="1200" dirty="0" smtClean="0"/>
              <a:t>5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 err="1"/>
              <a:t>lambda_check</a:t>
            </a:r>
            <a:r>
              <a:rPr lang="en-US" altLang="ko-KR" sz="1200" dirty="0"/>
              <a:t>(5,10)</a:t>
            </a:r>
          </a:p>
          <a:p>
            <a:r>
              <a:rPr lang="en-US" altLang="ko-KR" sz="1200" dirty="0" smtClean="0"/>
              <a:t>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3212976"/>
            <a:ext cx="78488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lambda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(if </a:t>
            </a:r>
            <a:r>
              <a:rPr lang="ko-KR" altLang="en-US" dirty="0" smtClean="0"/>
              <a:t>결과가 </a:t>
            </a:r>
            <a:r>
              <a:rPr lang="en-US" altLang="ko-KR" dirty="0" smtClean="0"/>
              <a:t>True) if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 </a:t>
            </a:r>
            <a:r>
              <a:rPr lang="ko-KR" altLang="en-US" dirty="0" err="1" smtClean="0"/>
              <a:t>표현</a:t>
            </a:r>
            <a:r>
              <a:rPr lang="ko-KR" altLang="en-US" dirty="0" err="1"/>
              <a:t>식</a:t>
            </a:r>
            <a:r>
              <a:rPr lang="en-US" altLang="ko-KR" dirty="0" smtClean="0"/>
              <a:t>(False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4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축약 비교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에서 단축 비교 </a:t>
            </a:r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표현식에서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and/or</a:t>
            </a:r>
            <a:r>
              <a:rPr lang="ko-KR" altLang="en-US" sz="2800" dirty="0" smtClean="0"/>
              <a:t>를 이용한 </a:t>
            </a:r>
            <a:r>
              <a:rPr lang="ko-KR" altLang="en-US" sz="2800" dirty="0" err="1" smtClean="0"/>
              <a:t>표현식에</a:t>
            </a:r>
            <a:r>
              <a:rPr lang="ko-KR" altLang="en-US" sz="2800" dirty="0" smtClean="0"/>
              <a:t> 대한 단축비교연산으로 </a:t>
            </a:r>
            <a:r>
              <a:rPr lang="ko-KR" altLang="en-US" sz="2800" dirty="0" err="1" smtClean="0"/>
              <a:t>로직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5013176"/>
            <a:ext cx="5256584" cy="128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com </a:t>
            </a:r>
            <a:r>
              <a:rPr lang="en-US" altLang="ko-KR" sz="1200" dirty="0"/>
              <a:t>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(x&gt;y and x-y) or (y&gt;x and y-x)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com(10,5)</a:t>
            </a:r>
          </a:p>
          <a:p>
            <a:r>
              <a:rPr lang="en-US" altLang="ko-KR" sz="1200" dirty="0" smtClean="0"/>
              <a:t>5</a:t>
            </a:r>
            <a:endParaRPr lang="en-US" altLang="ko-KR" sz="1200" dirty="0"/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com(5,10)</a:t>
            </a:r>
          </a:p>
          <a:p>
            <a:r>
              <a:rPr lang="en-US" altLang="ko-KR" sz="1200" dirty="0" smtClean="0"/>
              <a:t>5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539552" y="3140968"/>
            <a:ext cx="78488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표현</a:t>
            </a:r>
            <a:r>
              <a:rPr lang="ko-KR" altLang="en-US" dirty="0" err="1"/>
              <a:t>식</a:t>
            </a:r>
            <a:r>
              <a:rPr lang="en-US" altLang="ko-KR" dirty="0" smtClean="0"/>
              <a:t> and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참이면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표현식이 리턴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표현식이 거짓이면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표현식이 리턴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97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Lambda 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5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함수의 내부 관리 </a:t>
            </a:r>
            <a:r>
              <a:rPr lang="en-US" altLang="ko-KR" sz="2800" dirty="0" smtClean="0"/>
              <a:t>namespace </a:t>
            </a:r>
            <a:r>
              <a:rPr lang="ko-KR" altLang="en-US" sz="2800" dirty="0" smtClean="0"/>
              <a:t>영역을 조회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4176464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&gt;&gt;&gt; (</a:t>
            </a:r>
            <a:r>
              <a:rPr lang="en-US" altLang="ko-KR" sz="1400" dirty="0"/>
              <a:t>lambda 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: x and (locals()))(5,5)</a:t>
            </a:r>
          </a:p>
          <a:p>
            <a:r>
              <a:rPr lang="en-US" altLang="ko-KR" sz="1400" dirty="0" smtClean="0"/>
              <a:t>{</a:t>
            </a:r>
            <a:r>
              <a:rPr lang="en-US" altLang="ko-KR" sz="1400" dirty="0"/>
              <a:t>'x': 5, 'y': 5}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1874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scope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925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global</a:t>
            </a:r>
            <a:r>
              <a:rPr lang="ko-KR" altLang="en-US" sz="2800" dirty="0" smtClean="0"/>
              <a:t>영역에 변수 </a:t>
            </a:r>
            <a:r>
              <a:rPr lang="en-US" altLang="ko-KR" sz="2800" dirty="0" err="1" smtClean="0"/>
              <a:t>i</a:t>
            </a:r>
            <a:r>
              <a:rPr lang="ko-KR" altLang="en-US" sz="2800" dirty="0" smtClean="0"/>
              <a:t>를 정의하고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함수로 </a:t>
            </a:r>
            <a:r>
              <a:rPr lang="en-US" altLang="ko-KR" sz="2800" dirty="0" smtClean="0"/>
              <a:t>global</a:t>
            </a:r>
            <a:r>
              <a:rPr lang="ko-KR" altLang="en-US" sz="2800" dirty="0" smtClean="0"/>
              <a:t>영역의 변수를 참조하여 처리하면 </a:t>
            </a:r>
            <a:r>
              <a:rPr lang="en-US" altLang="ko-KR" sz="2800" dirty="0" smtClean="0"/>
              <a:t>global</a:t>
            </a:r>
            <a:r>
              <a:rPr lang="ko-KR" altLang="en-US" sz="2800" dirty="0" smtClean="0"/>
              <a:t>영역의 </a:t>
            </a:r>
            <a:r>
              <a:rPr lang="ko-KR" altLang="en-US" sz="2800" dirty="0" err="1" smtClean="0"/>
              <a:t>변수이</a:t>
            </a:r>
            <a:r>
              <a:rPr lang="ko-KR" altLang="en-US" sz="2800" dirty="0" smtClean="0"/>
              <a:t> 변화에 따라 결과값이 달라짐 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619672" y="4005064"/>
            <a:ext cx="41764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400" dirty="0" smtClean="0"/>
              <a:t>&gt;&gt;&gt; i=0</a:t>
            </a:r>
            <a:endParaRPr lang="it-IT" altLang="ko-KR" sz="1400" dirty="0"/>
          </a:p>
          <a:p>
            <a:r>
              <a:rPr lang="it-IT" altLang="ko-KR" sz="1400" dirty="0" smtClean="0"/>
              <a:t>&gt;&gt;&gt; f </a:t>
            </a:r>
            <a:r>
              <a:rPr lang="it-IT" altLang="ko-KR" sz="1400" dirty="0"/>
              <a:t>= lambda : i</a:t>
            </a:r>
          </a:p>
          <a:p>
            <a:r>
              <a:rPr lang="it-IT" altLang="ko-KR" sz="1400" dirty="0" smtClean="0"/>
              <a:t>&gt;&gt;&gt; i=1</a:t>
            </a:r>
            <a:endParaRPr lang="it-IT" altLang="ko-KR" sz="1400" dirty="0"/>
          </a:p>
          <a:p>
            <a:r>
              <a:rPr lang="it-IT" altLang="ko-KR" sz="1400" dirty="0" smtClean="0"/>
              <a:t>&gt;&gt;&gt; f</a:t>
            </a:r>
            <a:r>
              <a:rPr lang="it-IT" altLang="ko-KR" sz="1400" dirty="0"/>
              <a:t>()</a:t>
            </a:r>
          </a:p>
          <a:p>
            <a:r>
              <a:rPr lang="it-IT" altLang="ko-KR" sz="1400" dirty="0" smtClean="0"/>
              <a:t>1</a:t>
            </a:r>
            <a:endParaRPr lang="it-IT" altLang="ko-KR" sz="1400" dirty="0"/>
          </a:p>
          <a:p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140968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&gt; global&gt; </a:t>
            </a:r>
            <a:r>
              <a:rPr lang="en-US" altLang="ko-KR" dirty="0" err="1" smtClean="0"/>
              <a:t>builtin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순으로 변수를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0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변수에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함수를 재사용하기 위해서는 변수에 할당하여 지속적으로 사용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 </a:t>
            </a:r>
            <a:r>
              <a:rPr lang="en-US" altLang="ko-KR" sz="1200" dirty="0"/>
              <a:t>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 smtClean="0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add</a:t>
            </a:r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__main__.&lt;lambda</a:t>
            </a:r>
            <a:r>
              <a:rPr lang="en-US" altLang="ko-KR" sz="1200" dirty="0" smtClean="0"/>
              <a:t>&gt;&gt;</a:t>
            </a:r>
          </a:p>
          <a:p>
            <a:r>
              <a:rPr lang="en-US" altLang="ko-KR" sz="1200" dirty="0"/>
              <a:t>&gt;&gt;&gt; add(5,5)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6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결과값에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5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결과값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함수를 함수결과값으로 전달해서 사용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 </a:t>
            </a:r>
            <a:r>
              <a:rPr lang="en-US" altLang="ko-KR" sz="1200" dirty="0"/>
              <a:t>= (lambda : (lambda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x+y</a:t>
            </a:r>
            <a:r>
              <a:rPr lang="en-US" altLang="ko-KR" sz="1200" dirty="0"/>
              <a:t>))()</a:t>
            </a:r>
          </a:p>
          <a:p>
            <a:r>
              <a:rPr lang="en-US" altLang="ko-KR" sz="1200" dirty="0" smtClean="0"/>
              <a:t>&gt;&gt;&gt; add</a:t>
            </a:r>
            <a:endParaRPr lang="en-US" altLang="ko-KR" sz="1200" dirty="0"/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__main__.&lt;lambda&gt;&gt;</a:t>
            </a:r>
          </a:p>
          <a:p>
            <a:r>
              <a:rPr lang="en-US" altLang="ko-KR" sz="1200" dirty="0" smtClean="0"/>
              <a:t>&gt;&gt;&gt; add(5,5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</a:p>
          <a:p>
            <a:r>
              <a:rPr lang="en-US" altLang="ko-KR" sz="1200" dirty="0" smtClean="0"/>
              <a:t>&gt;&gt;&gt; </a:t>
            </a:r>
          </a:p>
          <a:p>
            <a:r>
              <a:rPr lang="en-US" altLang="ko-KR" sz="1200" dirty="0" smtClean="0"/>
              <a:t>&gt;&gt;&gt; </a:t>
            </a:r>
            <a:r>
              <a:rPr lang="es-ES" altLang="ko-KR" sz="1200" dirty="0"/>
              <a:t>cde = lambda x,y : lambda :x+y</a:t>
            </a:r>
          </a:p>
          <a:p>
            <a:r>
              <a:rPr lang="es-ES" altLang="ko-KR" sz="1200" dirty="0" smtClean="0"/>
              <a:t>&gt;&gt;&gt; cde(5,5</a:t>
            </a:r>
            <a:r>
              <a:rPr lang="es-ES" altLang="ko-KR" sz="1200" dirty="0"/>
              <a:t>)()</a:t>
            </a:r>
          </a:p>
          <a:p>
            <a:r>
              <a:rPr lang="es-ES" altLang="ko-KR" sz="1200" dirty="0" smtClean="0"/>
              <a:t>10</a:t>
            </a:r>
            <a:endParaRPr lang="es-E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32040" y="429309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lambda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: lambda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처리시 </a:t>
            </a:r>
            <a:r>
              <a:rPr lang="ko-KR" altLang="en-US" dirty="0" err="1" smtClean="0"/>
              <a:t>스코핑</a:t>
            </a:r>
            <a:r>
              <a:rPr lang="ko-KR" altLang="en-US" dirty="0" smtClean="0"/>
              <a:t> 룰에 따라 외부함수 변수는 사용하지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결과값 함수전달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함수에 결과값을 함수로 전달하고 함수 내부의 전달을 </a:t>
            </a: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로 전달해서 실행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200" dirty="0" smtClean="0"/>
              <a:t>&gt;&gt;&gt; def </a:t>
            </a:r>
            <a:r>
              <a:rPr lang="es-ES" altLang="ko-KR" sz="1200" dirty="0"/>
              <a:t>local_(x,y) :</a:t>
            </a:r>
          </a:p>
          <a:p>
            <a:r>
              <a:rPr lang="es-ES" altLang="ko-KR" sz="1200" dirty="0" smtClean="0"/>
              <a:t>...          </a:t>
            </a:r>
            <a:r>
              <a:rPr lang="es-ES" altLang="ko-KR" sz="1200" dirty="0"/>
              <a:t>return (lambda : x+y</a:t>
            </a:r>
            <a:r>
              <a:rPr lang="es-ES" altLang="ko-KR" sz="1200" dirty="0" smtClean="0"/>
              <a:t>)</a:t>
            </a:r>
          </a:p>
          <a:p>
            <a:r>
              <a:rPr lang="es-ES" altLang="ko-KR" sz="1200" dirty="0" smtClean="0"/>
              <a:t>...</a:t>
            </a:r>
          </a:p>
          <a:p>
            <a:r>
              <a:rPr lang="es-ES" altLang="ko-KR" sz="1200" dirty="0" smtClean="0"/>
              <a:t>&gt;&gt;&gt;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lambda : local_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abc</a:t>
            </a:r>
            <a:r>
              <a:rPr lang="en-US" altLang="ko-KR" sz="1200" dirty="0"/>
              <a:t>()(5,5)()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s-E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32040" y="4365104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lambda : local_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()(5,5)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local_(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err="1" smtClean="0"/>
              <a:t>Abc</a:t>
            </a:r>
            <a:r>
              <a:rPr lang="en-US" altLang="ko-KR" dirty="0" smtClean="0"/>
              <a:t>()(5,5)()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lambda :</a:t>
            </a:r>
            <a:r>
              <a:rPr lang="en-US" altLang="ko-KR" dirty="0" err="1" smtClean="0"/>
              <a:t>x+y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9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curry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외부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파라미터와</a:t>
            </a:r>
            <a:r>
              <a:rPr lang="ko-KR" altLang="en-US" sz="2800" dirty="0" smtClean="0"/>
              <a:t> 내부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순차적으로 호출에 따라 분리해서 계산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01008"/>
            <a:ext cx="338437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partial </a:t>
            </a:r>
            <a:r>
              <a:rPr lang="en-US" altLang="ko-KR" sz="1200" dirty="0"/>
              <a:t>= lambda x : lambda y :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&gt;&gt;&gt; partial(5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function __main__.&lt;lambda&gt;&gt;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a = partial(5)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a(7)</a:t>
            </a:r>
          </a:p>
          <a:p>
            <a:r>
              <a:rPr lang="en-US" altLang="ko-KR" sz="1200" dirty="0" smtClean="0"/>
              <a:t>12</a:t>
            </a:r>
            <a:endParaRPr lang="en-US" altLang="ko-KR" sz="1200" dirty="0"/>
          </a:p>
          <a:p>
            <a:endParaRPr lang="es-E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270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Generator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함수와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를 이용해 </a:t>
            </a:r>
            <a:r>
              <a:rPr lang="en-US" altLang="ko-KR" sz="2800" dirty="0" smtClean="0"/>
              <a:t>generator</a:t>
            </a:r>
            <a:r>
              <a:rPr lang="ko-KR" altLang="en-US" sz="2800" dirty="0" smtClean="0"/>
              <a:t>를 만들고 사용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gen_func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range(5)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    </a:t>
            </a:r>
            <a:r>
              <a:rPr lang="en-US" altLang="ko-KR" sz="1200" dirty="0"/>
              <a:t>yield </a:t>
            </a:r>
            <a:r>
              <a:rPr lang="en-US" altLang="ko-KR" sz="1200" dirty="0" smtClean="0"/>
              <a:t>I</a:t>
            </a:r>
          </a:p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&gt;&gt;&gt; a = </a:t>
            </a:r>
            <a:r>
              <a:rPr lang="en-US" altLang="ko-KR" sz="1200" dirty="0" err="1" smtClean="0"/>
              <a:t>gen_func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a.next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0</a:t>
            </a:r>
          </a:p>
          <a:p>
            <a:r>
              <a:rPr lang="en-US" altLang="ko-KR" sz="1200" dirty="0" smtClean="0"/>
              <a:t>……….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04048" y="350100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200" dirty="0"/>
              <a:t> </a:t>
            </a:r>
            <a:r>
              <a:rPr lang="nn-NO" altLang="ko-KR" sz="1200" dirty="0" smtClean="0"/>
              <a:t>&gt;&gt;&gt; b </a:t>
            </a:r>
            <a:r>
              <a:rPr lang="nn-NO" altLang="ko-KR" sz="1200" dirty="0"/>
              <a:t>= (lambda : (i for i in range(5</a:t>
            </a:r>
            <a:r>
              <a:rPr lang="nn-NO" altLang="ko-KR" sz="1200" dirty="0" smtClean="0"/>
              <a:t>)))()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b.next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smtClean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………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&gt;&gt;&gt; c </a:t>
            </a:r>
            <a:r>
              <a:rPr lang="en-US" altLang="ko-KR" sz="1200" dirty="0"/>
              <a:t>= (lambda : </a:t>
            </a:r>
            <a:r>
              <a:rPr lang="en-US" altLang="ko-KR" sz="1200" dirty="0" err="1"/>
              <a:t>gen_func</a:t>
            </a:r>
            <a:r>
              <a:rPr lang="en-US" altLang="ko-KR" sz="1200" dirty="0"/>
              <a:t>())()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c.next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smtClean="0"/>
              <a:t>0</a:t>
            </a:r>
            <a:endParaRPr lang="en-US" altLang="ko-KR" sz="1200" dirty="0"/>
          </a:p>
          <a:p>
            <a:endParaRPr lang="en-US" altLang="ko-KR" sz="1200" dirty="0"/>
          </a:p>
          <a:p>
            <a:endParaRPr lang="nn-NO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3537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30031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Lambda </a:t>
            </a:r>
            <a:r>
              <a:rPr lang="ko-KR" altLang="en-US" dirty="0" smtClean="0"/>
              <a:t>이</a:t>
            </a:r>
            <a:r>
              <a:rPr lang="ko-KR" altLang="en-US" dirty="0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33607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300" dirty="0" smtClean="0"/>
              <a:t>Comprehension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8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List Comprehensions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9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하나로 정의하면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인스턴스로</a:t>
            </a:r>
            <a:r>
              <a:rPr lang="ko-KR" altLang="en-US" sz="2800" dirty="0" smtClean="0"/>
              <a:t> 만들어 짐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함수명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함수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 :</a:t>
            </a:r>
          </a:p>
          <a:p>
            <a:pPr algn="ctr"/>
            <a:r>
              <a:rPr lang="ko-KR" altLang="en-US" sz="1400" dirty="0" smtClean="0"/>
              <a:t>함수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함수결과처리</a:t>
            </a:r>
            <a:r>
              <a:rPr lang="en-US" altLang="ko-KR" sz="1400" dirty="0" smtClean="0"/>
              <a:t>(return/yield)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300192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064" y="47971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66993" y="479329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0"/>
            <a:endCxn id="4" idx="2"/>
          </p:cNvCxnSpPr>
          <p:nvPr/>
        </p:nvCxnSpPr>
        <p:spPr>
          <a:xfrm rot="5400000" flipH="1" flipV="1">
            <a:off x="6084168" y="3825044"/>
            <a:ext cx="792088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4" idx="2"/>
          </p:cNvCxnSpPr>
          <p:nvPr/>
        </p:nvCxnSpPr>
        <p:spPr>
          <a:xfrm rot="16200000" flipV="1">
            <a:off x="7145560" y="3915780"/>
            <a:ext cx="788234" cy="966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 flipV="1">
            <a:off x="6660232" y="5189342"/>
            <a:ext cx="6067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1"/>
          </p:cNvCxnSpPr>
          <p:nvPr/>
        </p:nvCxnSpPr>
        <p:spPr>
          <a:xfrm flipH="1">
            <a:off x="3635896" y="5193196"/>
            <a:ext cx="151216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63888" y="53276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71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Comprehensions</a:t>
            </a:r>
            <a:r>
              <a:rPr lang="ko-KR" altLang="en-US" dirty="0" smtClean="0"/>
              <a:t>에 람다 넣기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를 </a:t>
            </a:r>
            <a:r>
              <a:rPr lang="ko-KR" altLang="en-US" sz="2800" dirty="0" smtClean="0"/>
              <a:t>실행하지 않으면 함수들을 원소로 갖는 리스트가 생성 됨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068960"/>
            <a:ext cx="432048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fs </a:t>
            </a:r>
            <a:r>
              <a:rPr lang="en-US" altLang="ko-KR" sz="1200" dirty="0"/>
              <a:t>= [(lambda n: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n)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range(10)]</a:t>
            </a:r>
          </a:p>
          <a:p>
            <a:r>
              <a:rPr lang="en-US" altLang="ko-KR" sz="1200" dirty="0" smtClean="0"/>
              <a:t>&gt;&gt;&gt; fs</a:t>
            </a:r>
            <a:endParaRPr lang="en-US" altLang="ko-KR" sz="1200" dirty="0"/>
          </a:p>
          <a:p>
            <a:r>
              <a:rPr lang="en-US" altLang="ko-KR" sz="1200" dirty="0"/>
              <a:t>[&lt;function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__main__.&lt;lambda&gt;&gt;,</a:t>
            </a:r>
          </a:p>
          <a:p>
            <a:r>
              <a:rPr lang="en-US" altLang="ko-KR" sz="1200" dirty="0"/>
              <a:t> &lt;function __main__.&lt;lambda&gt;&gt;]</a:t>
            </a:r>
          </a:p>
          <a:p>
            <a:r>
              <a:rPr lang="en-US" altLang="ko-KR" sz="1200" dirty="0" smtClean="0"/>
              <a:t>&gt;&gt;&gt; fs[3</a:t>
            </a:r>
            <a:r>
              <a:rPr lang="en-US" altLang="ko-KR" sz="1200" dirty="0"/>
              <a:t>](4)</a:t>
            </a:r>
          </a:p>
          <a:p>
            <a:r>
              <a:rPr lang="en-US" altLang="ko-KR" sz="1200" dirty="0" smtClean="0"/>
              <a:t>13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4079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Comprehensions</a:t>
            </a:r>
            <a:r>
              <a:rPr lang="ko-KR" altLang="en-US" dirty="0" smtClean="0"/>
              <a:t>에 람다 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를 이용해 </a:t>
            </a:r>
            <a:r>
              <a:rPr lang="en-US" altLang="ko-KR" sz="2800" dirty="0" smtClean="0"/>
              <a:t>comprehensions </a:t>
            </a:r>
            <a:r>
              <a:rPr lang="ko-KR" altLang="en-US" sz="2800" dirty="0" err="1" smtClean="0"/>
              <a:t>로직</a:t>
            </a:r>
            <a:r>
              <a:rPr lang="ko-KR" altLang="en-US" sz="2800" dirty="0" smtClean="0"/>
              <a:t> 추가 하기 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함수는 즉시실행으로 표현해야 결과가 나옴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356992"/>
            <a:ext cx="4320480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f </a:t>
            </a:r>
            <a:r>
              <a:rPr lang="en-US" altLang="ko-KR" sz="1200" dirty="0"/>
              <a:t>= lambda x: </a:t>
            </a:r>
            <a:r>
              <a:rPr lang="en-US" altLang="ko-KR" sz="1200" dirty="0" smtClean="0"/>
              <a:t>x*x</a:t>
            </a:r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/>
              <a:t>[f(x) for x in range(10</a:t>
            </a:r>
            <a:r>
              <a:rPr lang="en-US" altLang="ko-KR" sz="1200" dirty="0" smtClean="0"/>
              <a:t>)]</a:t>
            </a:r>
          </a:p>
          <a:p>
            <a:r>
              <a:rPr lang="en-US" altLang="ko-KR" sz="1200" dirty="0"/>
              <a:t>[0, 1, 4, 9, 16, 25, 36, 49, 64, 81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[(</a:t>
            </a:r>
            <a:r>
              <a:rPr lang="en-US" altLang="ko-KR" sz="1200" dirty="0"/>
              <a:t>lambda x: x*x)(x) for x in range(10)]</a:t>
            </a:r>
          </a:p>
          <a:p>
            <a:r>
              <a:rPr lang="en-US" altLang="ko-KR" sz="1200" dirty="0" smtClean="0"/>
              <a:t>[0</a:t>
            </a:r>
            <a:r>
              <a:rPr lang="en-US" altLang="ko-KR" sz="1200" dirty="0"/>
              <a:t>, 1, 4, 9, 16, 25, 36, 49, 64, 81]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66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내장함수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이용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순</a:t>
            </a:r>
            <a:r>
              <a:rPr lang="ko-KR" altLang="en-US" sz="9600" dirty="0"/>
              <a:t>회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에러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for</a:t>
            </a:r>
            <a:r>
              <a:rPr lang="ko-KR" altLang="en-US" sz="2800" dirty="0" smtClean="0"/>
              <a:t>문 처리가 안 될 경우 </a:t>
            </a:r>
            <a:r>
              <a:rPr lang="en-US" altLang="ko-KR" sz="2800" dirty="0" smtClean="0"/>
              <a:t>map/reduce/filter </a:t>
            </a:r>
            <a:r>
              <a:rPr lang="ko-KR" altLang="en-US" sz="2800" dirty="0" smtClean="0"/>
              <a:t>내장 함수를 이용해서 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456384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lambda </a:t>
            </a:r>
            <a:r>
              <a:rPr lang="en-US" altLang="ko-KR" sz="1200" dirty="0"/>
              <a:t>x : y for y in range(x)</a:t>
            </a:r>
          </a:p>
          <a:p>
            <a:r>
              <a:rPr lang="en-US" altLang="ko-KR" sz="1200" dirty="0"/>
              <a:t>  File "&lt;ipython-input-818-ef7451f38515&gt;", line 1</a:t>
            </a:r>
          </a:p>
          <a:p>
            <a:r>
              <a:rPr lang="en-US" altLang="ko-KR" sz="1200" dirty="0"/>
              <a:t>    lambda x : y for y in range(x)</a:t>
            </a:r>
          </a:p>
          <a:p>
            <a:r>
              <a:rPr lang="en-US" altLang="ko-KR" sz="1200" dirty="0"/>
              <a:t>                   ^</a:t>
            </a:r>
          </a:p>
          <a:p>
            <a:r>
              <a:rPr lang="en-US" altLang="ko-KR" sz="1200" dirty="0" err="1"/>
              <a:t>SyntaxError</a:t>
            </a:r>
            <a:r>
              <a:rPr lang="en-US" altLang="ko-KR" sz="1200" dirty="0"/>
              <a:t>: invalid syntax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32040" y="3501008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4369296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32040" y="5237584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351175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함수와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주면 기존 </a:t>
            </a:r>
            <a:r>
              <a:rPr lang="ko-KR" altLang="en-US" sz="1200" dirty="0" err="1" smtClean="0"/>
              <a:t>파라미터에</a:t>
            </a:r>
            <a:r>
              <a:rPr lang="ko-KR" altLang="en-US" sz="1200" dirty="0" smtClean="0"/>
              <a:t> 맞는 타입을 생성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30078" y="446368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함수와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주면 합산 등을 처리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30078" y="533078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함수와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주면 </a:t>
            </a:r>
            <a:r>
              <a:rPr lang="en-US" altLang="ko-KR" sz="1200" dirty="0" smtClean="0"/>
              <a:t>filter</a:t>
            </a:r>
            <a:r>
              <a:rPr lang="ko-KR" altLang="en-US" sz="1200" dirty="0" smtClean="0"/>
              <a:t>에 맞도록 처리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82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로 함수를 정하고 </a:t>
            </a:r>
            <a:r>
              <a:rPr lang="en-US" altLang="ko-KR" sz="2800" dirty="0" smtClean="0"/>
              <a:t>sequence </a:t>
            </a:r>
            <a:r>
              <a:rPr lang="ko-KR" altLang="en-US" sz="2800" dirty="0" smtClean="0"/>
              <a:t>변수를 받아 처리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lm_func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 smtClean="0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&gt;&gt;&gt; l1 </a:t>
            </a:r>
            <a:r>
              <a:rPr lang="en-US" altLang="ko-KR" sz="1200" dirty="0"/>
              <a:t>= [1,2,3,4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r>
              <a:rPr lang="en-US" altLang="ko-KR" sz="1200" dirty="0" smtClean="0"/>
              <a:t>&gt;&gt;&gt; l2</a:t>
            </a:r>
            <a:r>
              <a:rPr lang="en-US" altLang="ko-KR" sz="1200" dirty="0"/>
              <a:t>= [10,20,30,40]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l3 </a:t>
            </a:r>
            <a:r>
              <a:rPr lang="en-US" altLang="ko-KR" sz="1200" dirty="0"/>
              <a:t>= map(lm_func,l1,l2)</a:t>
            </a:r>
          </a:p>
          <a:p>
            <a:r>
              <a:rPr lang="en-US" altLang="ko-KR" sz="1200" dirty="0" smtClean="0"/>
              <a:t>&gt;&gt;&gt; l3</a:t>
            </a:r>
            <a:endParaRPr lang="en-US" altLang="ko-KR" sz="1200" dirty="0"/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11, 22, 33, 44]</a:t>
            </a:r>
          </a:p>
        </p:txBody>
      </p:sp>
    </p:spTree>
    <p:extLst>
      <p:ext uri="{BB962C8B-B14F-4D97-AF65-F5344CB8AC3E}">
        <p14:creationId xmlns:p14="http://schemas.microsoft.com/office/powerpoint/2010/main" val="5005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reduce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로 함수를 정하고 </a:t>
            </a:r>
            <a:r>
              <a:rPr lang="en-US" altLang="ko-KR" sz="2800" dirty="0" smtClean="0"/>
              <a:t>sequence </a:t>
            </a:r>
            <a:r>
              <a:rPr lang="ko-KR" altLang="en-US" sz="2800" dirty="0" smtClean="0"/>
              <a:t>변수를 받아 계산 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lm_func</a:t>
            </a:r>
            <a:r>
              <a:rPr lang="en-US" altLang="ko-KR" sz="1200" dirty="0" smtClean="0"/>
              <a:t> = lambda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l3</a:t>
            </a:r>
            <a:endParaRPr lang="en-US" altLang="ko-KR" sz="1200" dirty="0"/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11, 22, 33, 44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&gt;&gt;&gt; reduce(</a:t>
            </a:r>
            <a:r>
              <a:rPr lang="en-US" altLang="ko-KR" sz="1200" dirty="0" err="1" smtClean="0"/>
              <a:t>lm_func</a:t>
            </a:r>
            <a:r>
              <a:rPr lang="en-US" altLang="ko-KR" sz="1200" dirty="0"/>
              <a:t>, l3)</a:t>
            </a:r>
          </a:p>
          <a:p>
            <a:r>
              <a:rPr lang="en-US" altLang="ko-KR" sz="1200" dirty="0" smtClean="0"/>
              <a:t>110</a:t>
            </a:r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238982" y="3874208"/>
            <a:ext cx="2765700" cy="1809472"/>
            <a:chOff x="4945243" y="3874207"/>
            <a:chExt cx="3384376" cy="2930418"/>
          </a:xfrm>
        </p:grpSpPr>
        <p:sp>
          <p:nvSpPr>
            <p:cNvPr id="3" name="직사각형 2"/>
            <p:cNvSpPr/>
            <p:nvPr/>
          </p:nvSpPr>
          <p:spPr>
            <a:xfrm>
              <a:off x="4945243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11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56744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22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68244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33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79745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44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84798" y="4743673"/>
              <a:ext cx="649874" cy="311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33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2200" y="5572586"/>
              <a:ext cx="649874" cy="311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66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82269" y="6493603"/>
              <a:ext cx="649874" cy="311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110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3" idx="2"/>
              <a:endCxn id="10" idx="0"/>
            </p:cNvCxnSpPr>
            <p:nvPr/>
          </p:nvCxnSpPr>
          <p:spPr>
            <a:xfrm>
              <a:off x="5270181" y="4185229"/>
              <a:ext cx="439555" cy="558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" idx="2"/>
              <a:endCxn id="10" idx="0"/>
            </p:cNvCxnSpPr>
            <p:nvPr/>
          </p:nvCxnSpPr>
          <p:spPr>
            <a:xfrm flipH="1">
              <a:off x="5709736" y="4185229"/>
              <a:ext cx="471946" cy="558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8" idx="2"/>
              <a:endCxn id="11" idx="0"/>
            </p:cNvCxnSpPr>
            <p:nvPr/>
          </p:nvCxnSpPr>
          <p:spPr>
            <a:xfrm flipH="1">
              <a:off x="6697138" y="4185229"/>
              <a:ext cx="396043" cy="1387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0" idx="2"/>
              <a:endCxn id="11" idx="0"/>
            </p:cNvCxnSpPr>
            <p:nvPr/>
          </p:nvCxnSpPr>
          <p:spPr>
            <a:xfrm>
              <a:off x="5709736" y="5054694"/>
              <a:ext cx="987402" cy="517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9" idx="2"/>
              <a:endCxn id="12" idx="0"/>
            </p:cNvCxnSpPr>
            <p:nvPr/>
          </p:nvCxnSpPr>
          <p:spPr>
            <a:xfrm flipH="1">
              <a:off x="7707207" y="4185227"/>
              <a:ext cx="297476" cy="230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1" idx="2"/>
              <a:endCxn id="12" idx="0"/>
            </p:cNvCxnSpPr>
            <p:nvPr/>
          </p:nvCxnSpPr>
          <p:spPr>
            <a:xfrm>
              <a:off x="6697138" y="5883607"/>
              <a:ext cx="1010069" cy="6099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38982" y="3212976"/>
            <a:ext cx="264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smtClean="0"/>
              <a:t>계산 처리 방식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26578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filter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Sequence </a:t>
            </a:r>
            <a:r>
              <a:rPr lang="ko-KR" altLang="en-US" sz="2800" dirty="0" smtClean="0"/>
              <a:t>중에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함수의 조건에 맞는 것만을 추출 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l </a:t>
            </a:r>
            <a:r>
              <a:rPr lang="en-US" altLang="ko-KR" sz="1200" dirty="0"/>
              <a:t>= [1,2,3,4,5,6]</a:t>
            </a:r>
          </a:p>
          <a:p>
            <a:r>
              <a:rPr lang="en-US" altLang="ko-KR" sz="1200" dirty="0" smtClean="0"/>
              <a:t>&gt;&gt;&gt; filter(lambda </a:t>
            </a:r>
            <a:r>
              <a:rPr lang="en-US" altLang="ko-KR" sz="1200" dirty="0"/>
              <a:t>x: x % 2 == 0,l)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2, 4, 6]</a:t>
            </a:r>
          </a:p>
        </p:txBody>
      </p:sp>
    </p:spTree>
    <p:extLst>
      <p:ext uri="{BB962C8B-B14F-4D97-AF65-F5344CB8AC3E}">
        <p14:creationId xmlns:p14="http://schemas.microsoft.com/office/powerpoint/2010/main" val="3082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 구조 조회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객체이므로 함수의 내부 구조를 속성으로 구성한 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type 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type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70389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2242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ode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70389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unc_code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3771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811438"/>
            <a:ext cx="41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func_code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: code type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31840" y="543651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33933" y="3184983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30" name="직사각형 29"/>
          <p:cNvSpPr/>
          <p:nvPr/>
        </p:nvSpPr>
        <p:spPr>
          <a:xfrm>
            <a:off x="6788818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69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Keyword</a:t>
            </a:r>
            <a:br>
              <a:rPr lang="en-US" altLang="ko-KR" sz="9600" dirty="0" smtClean="0"/>
            </a:br>
            <a:r>
              <a:rPr lang="ko-KR" altLang="en-US" sz="9600" dirty="0" smtClean="0"/>
              <a:t>사용하기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2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Keyword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2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rint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p</a:t>
            </a:r>
            <a:r>
              <a:rPr lang="en-US" altLang="ko-KR" sz="2800" dirty="0" smtClean="0"/>
              <a:t>rint</a:t>
            </a:r>
            <a:r>
              <a:rPr lang="ko-KR" altLang="en-US" sz="2800" dirty="0" smtClean="0"/>
              <a:t> 키워드라 </a:t>
            </a:r>
            <a:r>
              <a:rPr lang="ko-KR" altLang="en-US" sz="2800" dirty="0" err="1" smtClean="0"/>
              <a:t>표현식에</a:t>
            </a:r>
            <a:r>
              <a:rPr lang="ko-KR" altLang="en-US" sz="2800" dirty="0" smtClean="0"/>
              <a:t> 사용시 오류가 발생하므로 별도의 함수를 지정해서 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63688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_print(x) :</a:t>
            </a:r>
          </a:p>
          <a:p>
            <a:r>
              <a:rPr lang="en-US" altLang="ko-KR" sz="1200" dirty="0" smtClean="0"/>
              <a:t>…          print(x)</a:t>
            </a:r>
          </a:p>
          <a:p>
            <a:r>
              <a:rPr lang="en-US" altLang="ko-KR" sz="1200" dirty="0" smtClean="0"/>
              <a:t>&gt;&gt;&gt; f=lambda x : _print(x)</a:t>
            </a:r>
          </a:p>
          <a:p>
            <a:r>
              <a:rPr lang="en-US" altLang="ko-KR" sz="1200" dirty="0" smtClean="0"/>
              <a:t>&gt;&gt;&gt; f("Hello")</a:t>
            </a:r>
          </a:p>
          <a:p>
            <a:r>
              <a:rPr lang="en-US" altLang="ko-KR" sz="1200" dirty="0" smtClean="0"/>
              <a:t>Hello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885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global</a:t>
            </a:r>
            <a:r>
              <a:rPr lang="ko-KR" altLang="en-US" sz="2800" dirty="0" smtClean="0"/>
              <a:t> 키워드라 </a:t>
            </a:r>
            <a:r>
              <a:rPr lang="ko-KR" altLang="en-US" sz="2800" dirty="0" err="1" smtClean="0"/>
              <a:t>표현식에</a:t>
            </a:r>
            <a:r>
              <a:rPr lang="ko-KR" altLang="en-US" sz="2800" dirty="0" smtClean="0"/>
              <a:t> 사용시 오류가 발생하므로 별도의 함수를 지정해서 처리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63688" y="3511758"/>
            <a:ext cx="3384376" cy="243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s-ES" altLang="ko-KR" sz="1200" dirty="0"/>
              <a:t> def _global(x) :</a:t>
            </a:r>
          </a:p>
          <a:p>
            <a:r>
              <a:rPr lang="es-ES" altLang="ko-KR" sz="1200" dirty="0" smtClean="0"/>
              <a:t>...           </a:t>
            </a:r>
            <a:r>
              <a:rPr lang="es-ES" altLang="ko-KR" sz="1200" dirty="0"/>
              <a:t>global y</a:t>
            </a:r>
          </a:p>
          <a:p>
            <a:r>
              <a:rPr lang="es-ES" altLang="ko-KR" sz="1200" dirty="0" smtClean="0"/>
              <a:t>...           </a:t>
            </a:r>
            <a:r>
              <a:rPr lang="es-ES" altLang="ko-KR" sz="1200" dirty="0"/>
              <a:t>y += x</a:t>
            </a:r>
          </a:p>
          <a:p>
            <a:r>
              <a:rPr lang="es-ES" altLang="ko-KR" sz="1200" dirty="0" smtClean="0"/>
              <a:t>...           </a:t>
            </a:r>
            <a:r>
              <a:rPr lang="es-ES" altLang="ko-KR" sz="1200" dirty="0"/>
              <a:t>return </a:t>
            </a:r>
            <a:r>
              <a:rPr lang="es-ES" altLang="ko-KR" sz="1200" dirty="0" smtClean="0"/>
              <a:t>y</a:t>
            </a:r>
          </a:p>
          <a:p>
            <a:r>
              <a:rPr lang="es-ES" altLang="ko-KR" sz="1200" dirty="0" smtClean="0"/>
              <a:t>...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f=lambda </a:t>
            </a:r>
            <a:r>
              <a:rPr lang="en-US" altLang="ko-KR" sz="1200" dirty="0"/>
              <a:t>x : _global(x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&gt;&gt;&gt; y=5</a:t>
            </a:r>
            <a:endParaRPr lang="en-US" altLang="ko-KR" sz="1200" dirty="0"/>
          </a:p>
          <a:p>
            <a:r>
              <a:rPr lang="en-US" altLang="ko-KR" sz="1200" dirty="0" smtClean="0"/>
              <a:t>&gt;&gt;&gt; f(5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100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내부 구조 조회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객체이므로 함수의 내부 구조를 속성으로 구성한 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type 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899593" y="3184983"/>
            <a:ext cx="3672407" cy="2758190"/>
            <a:chOff x="899592" y="3184983"/>
            <a:chExt cx="7555697" cy="2758190"/>
          </a:xfrm>
        </p:grpSpPr>
        <p:sp>
          <p:nvSpPr>
            <p:cNvPr id="6" name="직사각형 5"/>
            <p:cNvSpPr/>
            <p:nvPr/>
          </p:nvSpPr>
          <p:spPr>
            <a:xfrm>
              <a:off x="1021123" y="3403954"/>
              <a:ext cx="1666471" cy="60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function type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389" y="3403954"/>
              <a:ext cx="1666471" cy="60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 속성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2242" y="5342063"/>
              <a:ext cx="1666471" cy="60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r>
                <a:rPr lang="en-US" altLang="ko-KR" sz="1200" dirty="0" smtClean="0"/>
                <a:t>ode type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70389" y="5342063"/>
              <a:ext cx="1666471" cy="60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f</a:t>
              </a:r>
              <a:r>
                <a:rPr lang="en-US" altLang="ko-KR" sz="1200" dirty="0" err="1" smtClean="0"/>
                <a:t>unc_code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3771" y="5135429"/>
              <a:ext cx="238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9592" y="4811438"/>
              <a:ext cx="418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func_code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일 경우 </a:t>
              </a:r>
              <a:r>
                <a:rPr lang="en-US" altLang="ko-KR" sz="1200" b="1" dirty="0" smtClean="0"/>
                <a:t>: code type</a:t>
              </a:r>
              <a:endParaRPr lang="ko-KR" alt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31840" y="5436513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/>
                <a:t>함수</a:t>
              </a:r>
              <a:r>
                <a:rPr lang="ko-KR" altLang="en-US" sz="1200" b="1" dirty="0" err="1"/>
                <a:t>명</a:t>
              </a:r>
              <a:endParaRPr lang="ko-KR" alt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3933" y="3184983"/>
              <a:ext cx="238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1840" y="350100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/>
                <a:t>함수</a:t>
              </a:r>
              <a:r>
                <a:rPr lang="ko-KR" altLang="en-US" sz="1200" b="1" dirty="0" err="1"/>
                <a:t>명</a:t>
              </a:r>
              <a:endParaRPr lang="ko-KR" altLang="en-US" sz="12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788818" y="5342063"/>
              <a:ext cx="1666471" cy="60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 속성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72200" y="5135429"/>
              <a:ext cx="238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868144" y="3184983"/>
            <a:ext cx="2664296" cy="305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add </a:t>
            </a:r>
            <a:r>
              <a:rPr lang="en-US" altLang="ko-KR" sz="1200" dirty="0"/>
              <a:t>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</a:t>
            </a:r>
            <a:r>
              <a:rPr lang="en-US" altLang="ko-KR" sz="1200" dirty="0" err="1"/>
              <a:t>.__class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&lt;type ‘function’&gt;</a:t>
            </a:r>
            <a:endParaRPr lang="en-US" altLang="ko-KR" sz="1200" dirty="0"/>
          </a:p>
          <a:p>
            <a:r>
              <a:rPr lang="en-US" altLang="ko-KR" sz="1200" dirty="0" smtClean="0"/>
              <a:t>&gt;&gt;&gt;  </a:t>
            </a:r>
            <a:r>
              <a:rPr lang="en-US" altLang="ko-KR" sz="1200" dirty="0" err="1"/>
              <a:t>add.func_code.__class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smtClean="0"/>
              <a:t>&lt;type ‘code’&gt;</a:t>
            </a:r>
            <a:endParaRPr lang="en-US" altLang="ko-KR" sz="1200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4860032" y="4562494"/>
            <a:ext cx="862024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5" y="3184983"/>
            <a:ext cx="3888432" cy="3124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정의하고 실제 함수 정의 된 영역에 대한 관리 멤버들을 볼 수 있음  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2924944"/>
            <a:ext cx="2232248" cy="81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def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:</a:t>
            </a:r>
          </a:p>
          <a:p>
            <a:pPr algn="ctr"/>
            <a:r>
              <a:rPr lang="en-US" altLang="ko-KR" sz="1400" dirty="0"/>
              <a:t>    return </a:t>
            </a:r>
            <a:r>
              <a:rPr lang="en-US" altLang="ko-KR" sz="1400" dirty="0" err="1" smtClean="0"/>
              <a:t>x+y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135088" y="4365104"/>
            <a:ext cx="6821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dir</a:t>
            </a:r>
            <a:r>
              <a:rPr lang="en-US" altLang="ko-KR" sz="1400" dirty="0" smtClean="0"/>
              <a:t>(add</a:t>
            </a:r>
            <a:r>
              <a:rPr lang="en-US" altLang="ko-KR" sz="1400" dirty="0"/>
              <a:t>)</a:t>
            </a:r>
          </a:p>
          <a:p>
            <a:r>
              <a:rPr lang="en-US" altLang="ko-KR" sz="1200" dirty="0" smtClean="0"/>
              <a:t>['__</a:t>
            </a:r>
            <a:r>
              <a:rPr lang="en-US" altLang="ko-KR" sz="1200" dirty="0"/>
              <a:t>call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'__class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'__closure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'__code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'__defaults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delattr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'__doc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'__format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'__get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getattribute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globals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'__hash__',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init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'__module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'__name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'__new</a:t>
            </a:r>
            <a:r>
              <a:rPr lang="en-US" altLang="ko-KR" sz="1200" dirty="0" smtClean="0"/>
              <a:t>__',  </a:t>
            </a:r>
            <a:r>
              <a:rPr lang="en-US" altLang="ko-KR" sz="1200" dirty="0"/>
              <a:t>'__reduce</a:t>
            </a:r>
            <a:r>
              <a:rPr lang="en-US" altLang="ko-KR" sz="1200" dirty="0" smtClean="0"/>
              <a:t>__','__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repr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setattr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sizeof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str</a:t>
            </a:r>
            <a:r>
              <a:rPr lang="en-US" altLang="ko-KR" sz="1200" dirty="0" smtClean="0"/>
              <a:t>__', </a:t>
            </a:r>
            <a:r>
              <a:rPr lang="en-US" altLang="ko-KR" sz="1200" dirty="0"/>
              <a:t>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func_closure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func_code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func_defaults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func_dict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func_doc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'</a:t>
            </a:r>
            <a:r>
              <a:rPr lang="en-US" altLang="ko-KR" sz="1200" dirty="0" err="1"/>
              <a:t>func_globals</a:t>
            </a:r>
            <a:r>
              <a:rPr lang="en-US" altLang="ko-KR" sz="1200" dirty="0" smtClean="0"/>
              <a:t>',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func_name</a:t>
            </a:r>
            <a:r>
              <a:rPr lang="en-US" altLang="ko-KR" sz="1200" dirty="0" smtClean="0"/>
              <a:t>']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004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세부 기능 표시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함수를 정의되면 실제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이므로 상위 클래스의 멤버들을 사용할 수 있고 </a:t>
            </a:r>
            <a:r>
              <a:rPr lang="ko-KR" altLang="en-US" sz="2800" dirty="0" err="1" smtClean="0"/>
              <a:t>필요시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function class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override </a:t>
            </a:r>
            <a:r>
              <a:rPr lang="ko-KR" altLang="en-US" sz="2800" dirty="0" smtClean="0"/>
              <a:t>됨</a:t>
            </a:r>
            <a:endParaRPr lang="en-US" altLang="ko-KR" sz="2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611560" y="3923889"/>
            <a:ext cx="7920880" cy="1627562"/>
            <a:chOff x="1403648" y="3212976"/>
            <a:chExt cx="7920880" cy="2592286"/>
          </a:xfrm>
        </p:grpSpPr>
        <p:sp>
          <p:nvSpPr>
            <p:cNvPr id="3" name="직사각형 2"/>
            <p:cNvSpPr/>
            <p:nvPr/>
          </p:nvSpPr>
          <p:spPr>
            <a:xfrm>
              <a:off x="1403648" y="4509119"/>
              <a:ext cx="2232248" cy="1296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def</a:t>
              </a:r>
              <a:r>
                <a:rPr lang="en-US" altLang="ko-KR" sz="1400" dirty="0"/>
                <a:t> add(</a:t>
              </a:r>
              <a:r>
                <a:rPr lang="en-US" altLang="ko-KR" sz="1400" dirty="0" err="1"/>
                <a:t>x,y</a:t>
              </a:r>
              <a:r>
                <a:rPr lang="en-US" altLang="ko-KR" sz="1400" dirty="0"/>
                <a:t>) :</a:t>
              </a:r>
            </a:p>
            <a:p>
              <a:pPr algn="ctr"/>
              <a:r>
                <a:rPr lang="en-US" altLang="ko-KR" sz="1400" dirty="0"/>
                <a:t>    return </a:t>
              </a:r>
              <a:r>
                <a:rPr lang="en-US" altLang="ko-KR" sz="1400" dirty="0" err="1" smtClean="0"/>
                <a:t>x+y</a:t>
              </a:r>
              <a:endParaRPr lang="en-US" altLang="ko-KR" sz="1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300192" y="321297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2" y="4797152"/>
              <a:ext cx="172819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function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52320" y="4793298"/>
              <a:ext cx="187220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code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5994158" y="3735035"/>
              <a:ext cx="792088" cy="13321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8" idx="0"/>
              <a:endCxn id="4" idx="2"/>
            </p:cNvCxnSpPr>
            <p:nvPr/>
          </p:nvCxnSpPr>
          <p:spPr>
            <a:xfrm rot="16200000" flipV="1">
              <a:off x="7328234" y="3733108"/>
              <a:ext cx="788234" cy="13321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3"/>
              <a:endCxn id="8" idx="1"/>
            </p:cNvCxnSpPr>
            <p:nvPr/>
          </p:nvCxnSpPr>
          <p:spPr>
            <a:xfrm flipV="1">
              <a:off x="6588224" y="5189342"/>
              <a:ext cx="864096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1"/>
            </p:cNvCxnSpPr>
            <p:nvPr/>
          </p:nvCxnSpPr>
          <p:spPr>
            <a:xfrm flipH="1">
              <a:off x="3347864" y="5193197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75348" y="4509119"/>
              <a:ext cx="158417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객체 생성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16216" y="5489937"/>
            <a:ext cx="1267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</a:t>
            </a:r>
            <a:r>
              <a:rPr lang="en-US" altLang="ko-KR" sz="1000" dirty="0" err="1"/>
              <a:t>co_argcount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co_cellvars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co_code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co_consts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co_filename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co_firstlineno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co_flags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674" y="5489937"/>
            <a:ext cx="1095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</a:t>
            </a:r>
            <a:r>
              <a:rPr lang="en-US" altLang="ko-KR" sz="1000" dirty="0" err="1"/>
              <a:t>co_freevars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co_lnotab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co_name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co_names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co_nlocals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co_stacksize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co_varnames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 smtClean="0"/>
              <a:t>'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2999274"/>
            <a:ext cx="1324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'__class__',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'__doc__',</a:t>
            </a:r>
          </a:p>
          <a:p>
            <a:r>
              <a:rPr lang="en-US" altLang="ko-KR" sz="1000" dirty="0"/>
              <a:t> '__format__',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getattribute</a:t>
            </a:r>
            <a:r>
              <a:rPr lang="en-US" altLang="ko-KR" sz="1000" dirty="0" smtClean="0"/>
              <a:t>__',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2790" y="5489936"/>
            <a:ext cx="1151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func_closure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func_code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func_defaults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func_dict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func_doc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func_globals</a:t>
            </a:r>
            <a:r>
              <a:rPr lang="en-US" altLang="ko-KR" sz="1000" dirty="0"/>
              <a:t>',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func_name</a:t>
            </a:r>
            <a:r>
              <a:rPr lang="en-US" altLang="ko-KR" sz="1000" dirty="0"/>
              <a:t>'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20272" y="2999274"/>
            <a:ext cx="1459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68" y="2999274"/>
            <a:ext cx="1186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'__hash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'__new</a:t>
            </a:r>
            <a:r>
              <a:rPr lang="en-US" altLang="ko-KR" sz="1000" dirty="0" smtClean="0"/>
              <a:t>__',</a:t>
            </a:r>
          </a:p>
          <a:p>
            <a:r>
              <a:rPr lang="en-US" altLang="ko-KR" sz="1000" dirty="0"/>
              <a:t>'__reduce__',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reduce_ex</a:t>
            </a:r>
            <a:r>
              <a:rPr lang="en-US" altLang="ko-KR" sz="1000" dirty="0" smtClean="0"/>
              <a:t>__',</a:t>
            </a:r>
            <a:endParaRPr lang="en-US" altLang="ko-KR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0582" y="5499004"/>
            <a:ext cx="107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'__call__',</a:t>
            </a:r>
          </a:p>
          <a:p>
            <a:r>
              <a:rPr lang="en-US" altLang="ko-KR" sz="1000" dirty="0"/>
              <a:t> '__closure__',</a:t>
            </a:r>
          </a:p>
          <a:p>
            <a:r>
              <a:rPr lang="en-US" altLang="ko-KR" sz="1000" dirty="0"/>
              <a:t> '__code__',</a:t>
            </a:r>
          </a:p>
          <a:p>
            <a:r>
              <a:rPr lang="en-US" altLang="ko-KR" sz="1000" dirty="0"/>
              <a:t> '__defaults__',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'__get__',</a:t>
            </a:r>
          </a:p>
          <a:p>
            <a:endParaRPr lang="en-US" altLang="ko-K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355976" y="551723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'__</a:t>
            </a:r>
            <a:r>
              <a:rPr lang="en-US" altLang="ko-KR" sz="1000" dirty="0" err="1"/>
              <a:t>globals</a:t>
            </a:r>
            <a:r>
              <a:rPr lang="en-US" altLang="ko-KR" sz="1000" dirty="0"/>
              <a:t>__',</a:t>
            </a:r>
          </a:p>
          <a:p>
            <a:r>
              <a:rPr lang="en-US" altLang="ko-KR" sz="1000" dirty="0"/>
              <a:t> '__module__',</a:t>
            </a:r>
          </a:p>
          <a:p>
            <a:r>
              <a:rPr lang="en-US" altLang="ko-KR" sz="1000" dirty="0"/>
              <a:t> '__name__',</a:t>
            </a:r>
          </a:p>
        </p:txBody>
      </p:sp>
    </p:spTree>
    <p:extLst>
      <p:ext uri="{BB962C8B-B14F-4D97-AF65-F5344CB8AC3E}">
        <p14:creationId xmlns:p14="http://schemas.microsoft.com/office/powerpoint/2010/main" val="33197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8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63000</TotalTime>
  <Words>1956</Words>
  <Application>Microsoft Office PowerPoint</Application>
  <PresentationFormat>화면 슬라이드 쇼(4:3)</PresentationFormat>
  <Paragraphs>406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가을</vt:lpstr>
      <vt:lpstr>Python  Lambda version 2.x</vt:lpstr>
      <vt:lpstr>파이썬 function </vt:lpstr>
      <vt:lpstr>함수 정의</vt:lpstr>
      <vt:lpstr>함수 정의  </vt:lpstr>
      <vt:lpstr>함수 내부 구조 조회   </vt:lpstr>
      <vt:lpstr>Lambda 내부 구조 조회   </vt:lpstr>
      <vt:lpstr>함수 정의 예시 : dir()  </vt:lpstr>
      <vt:lpstr>함수 정의 예시 : 세부 기능 표시  </vt:lpstr>
      <vt:lpstr>함수 실행</vt:lpstr>
      <vt:lpstr>함수 실행 </vt:lpstr>
      <vt:lpstr>함수 실행 예시 </vt:lpstr>
      <vt:lpstr>Lambda 즉시 실행 </vt:lpstr>
      <vt:lpstr>파이썬 lambda </vt:lpstr>
      <vt:lpstr>lambda</vt:lpstr>
      <vt:lpstr>구조</vt:lpstr>
      <vt:lpstr>실행 차이</vt:lpstr>
      <vt:lpstr>Parameter 정의</vt:lpstr>
      <vt:lpstr>위치인자/키워드인자</vt:lpstr>
      <vt:lpstr>가변인자 - 위치</vt:lpstr>
      <vt:lpstr>가변인자 – 키/값</vt:lpstr>
      <vt:lpstr>Nested lambda</vt:lpstr>
      <vt:lpstr>Nested lambda</vt:lpstr>
      <vt:lpstr>If문 사용</vt:lpstr>
      <vt:lpstr>Lambda에서 if문 사용</vt:lpstr>
      <vt:lpstr>축약 비교 사용</vt:lpstr>
      <vt:lpstr>Lambda에서 단축 비교 연산</vt:lpstr>
      <vt:lpstr>Lambda namespace</vt:lpstr>
      <vt:lpstr>Lambda에서 locals() 사용</vt:lpstr>
      <vt:lpstr>Lambda scope</vt:lpstr>
      <vt:lpstr>변수에 할당</vt:lpstr>
      <vt:lpstr>변수에 lambda 할당</vt:lpstr>
      <vt:lpstr>함수 결과값에 할당</vt:lpstr>
      <vt:lpstr>함수 결과값에 lambda 할당</vt:lpstr>
      <vt:lpstr>Lambda 함수 결과값 함수전달</vt:lpstr>
      <vt:lpstr>Lambda 함수 curry처리</vt:lpstr>
      <vt:lpstr>Generator 비교</vt:lpstr>
      <vt:lpstr>함수와 lambda 비교</vt:lpstr>
      <vt:lpstr>Comprehension  </vt:lpstr>
      <vt:lpstr>List Comprehensions활용</vt:lpstr>
      <vt:lpstr>Comprehensions에 람다 넣기</vt:lpstr>
      <vt:lpstr>Comprehensions에 람다 실행</vt:lpstr>
      <vt:lpstr>내장함수 이용 순회</vt:lpstr>
      <vt:lpstr>Lambda 내에 for문 에러</vt:lpstr>
      <vt:lpstr>Map 함수</vt:lpstr>
      <vt:lpstr>Map 함수</vt:lpstr>
      <vt:lpstr>reduce 함수</vt:lpstr>
      <vt:lpstr>reduce 함수</vt:lpstr>
      <vt:lpstr>filter 함수</vt:lpstr>
      <vt:lpstr>filter 함수</vt:lpstr>
      <vt:lpstr>Keyword 사용하기</vt:lpstr>
      <vt:lpstr>Keyword </vt:lpstr>
      <vt:lpstr>print </vt:lpstr>
      <vt:lpstr>global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706</cp:revision>
  <dcterms:created xsi:type="dcterms:W3CDTF">2015-12-01T07:34:30Z</dcterms:created>
  <dcterms:modified xsi:type="dcterms:W3CDTF">2016-03-11T07:31:40Z</dcterms:modified>
</cp:coreProperties>
</file>