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34"/>
  </p:notesMasterIdLst>
  <p:sldIdLst>
    <p:sldId id="1460" r:id="rId2"/>
    <p:sldId id="1461" r:id="rId3"/>
    <p:sldId id="1462" r:id="rId4"/>
    <p:sldId id="1463" r:id="rId5"/>
    <p:sldId id="1464" r:id="rId6"/>
    <p:sldId id="1465" r:id="rId7"/>
    <p:sldId id="1466" r:id="rId8"/>
    <p:sldId id="1474" r:id="rId9"/>
    <p:sldId id="1475" r:id="rId10"/>
    <p:sldId id="1469" r:id="rId11"/>
    <p:sldId id="1470" r:id="rId12"/>
    <p:sldId id="1468" r:id="rId13"/>
    <p:sldId id="1471" r:id="rId14"/>
    <p:sldId id="1473" r:id="rId15"/>
    <p:sldId id="1472" r:id="rId16"/>
    <p:sldId id="1476" r:id="rId17"/>
    <p:sldId id="1477" r:id="rId18"/>
    <p:sldId id="1467" r:id="rId19"/>
    <p:sldId id="1446" r:id="rId20"/>
    <p:sldId id="1447" r:id="rId21"/>
    <p:sldId id="1448" r:id="rId22"/>
    <p:sldId id="1449" r:id="rId23"/>
    <p:sldId id="1450" r:id="rId24"/>
    <p:sldId id="1451" r:id="rId25"/>
    <p:sldId id="1452" r:id="rId26"/>
    <p:sldId id="1453" r:id="rId27"/>
    <p:sldId id="1454" r:id="rId28"/>
    <p:sldId id="1455" r:id="rId29"/>
    <p:sldId id="1456" r:id="rId30"/>
    <p:sldId id="1457" r:id="rId31"/>
    <p:sldId id="1458" r:id="rId32"/>
    <p:sldId id="1459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1" autoAdjust="0"/>
    <p:restoredTop sz="50094" autoAdjust="0"/>
  </p:normalViewPr>
  <p:slideViewPr>
    <p:cSldViewPr>
      <p:cViewPr>
        <p:scale>
          <a:sx n="83" d="100"/>
          <a:sy n="83" d="100"/>
        </p:scale>
        <p:origin x="-1723" y="-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smtClean="0"/>
              <a:t>index</a:t>
            </a:r>
            <a:br>
              <a:rPr lang="en-US" altLang="ko-KR" sz="7200" dirty="0" smtClean="0"/>
            </a:br>
            <a:r>
              <a:rPr lang="en-US" altLang="ko-KR" sz="7200" dirty="0" smtClean="0"/>
              <a:t>class</a:t>
            </a:r>
            <a:br>
              <a:rPr lang="en-US" altLang="ko-KR" sz="7200" dirty="0" smtClean="0"/>
            </a:b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5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주요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주요 변수 </a:t>
            </a:r>
            <a:r>
              <a:rPr lang="en-US" altLang="ko-KR" dirty="0" smtClean="0"/>
              <a:t>: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 </a:t>
            </a:r>
            <a:r>
              <a:rPr lang="ko-KR" altLang="en-US" dirty="0" smtClean="0"/>
              <a:t>내의 데이터 단일 타입일  경우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2636912"/>
            <a:ext cx="3453747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data = {'a':1,'b':2}</a:t>
            </a:r>
          </a:p>
          <a:p>
            <a:r>
              <a:rPr lang="en-US" altLang="ko-KR" sz="1200" dirty="0" err="1"/>
              <a:t>sr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sr.index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inx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inx.values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inx.name = 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>print(inx.name, </a:t>
            </a:r>
            <a:r>
              <a:rPr lang="en-US" altLang="ko-KR" sz="1200" dirty="0" err="1"/>
              <a:t>inx.names</a:t>
            </a:r>
            <a:r>
              <a:rPr lang="en-US" altLang="ko-KR" sz="1200" dirty="0"/>
              <a:t>, sr.index.name)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inx.nlevels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inx.ndim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inx.dtype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inx.dtype_str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inx.hasnans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inx.has_duplicates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inx.inferred_type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inx.is_unique</a:t>
            </a:r>
            <a:r>
              <a:rPr lang="en-US" altLang="ko-KR" sz="12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024" y="3973396"/>
            <a:ext cx="36724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['a' 'b']</a:t>
            </a:r>
          </a:p>
          <a:p>
            <a:r>
              <a:rPr lang="en-US" altLang="ko-KR" sz="1000" dirty="0"/>
              <a:t>('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FrozenList</a:t>
            </a:r>
            <a:r>
              <a:rPr lang="en-US" altLang="ko-KR" sz="1000" dirty="0"/>
              <a:t>([</a:t>
            </a:r>
            <a:r>
              <a:rPr lang="en-US" altLang="ko-KR" sz="1000" dirty="0" err="1"/>
              <a:t>u'dahl</a:t>
            </a:r>
            <a:r>
              <a:rPr lang="en-US" altLang="ko-KR" sz="1000" dirty="0"/>
              <a:t>']), '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('O'), 'object')</a:t>
            </a:r>
          </a:p>
          <a:p>
            <a:r>
              <a:rPr lang="en-US" altLang="ko-KR" sz="1000" dirty="0"/>
              <a:t>False</a:t>
            </a:r>
          </a:p>
          <a:p>
            <a:r>
              <a:rPr lang="en-US" altLang="ko-KR" sz="1000" dirty="0"/>
              <a:t>False</a:t>
            </a:r>
          </a:p>
          <a:p>
            <a:r>
              <a:rPr lang="en-US" altLang="ko-KR" sz="1000" dirty="0"/>
              <a:t>string</a:t>
            </a:r>
          </a:p>
          <a:p>
            <a:r>
              <a:rPr lang="en-US" altLang="ko-KR" sz="1000" dirty="0"/>
              <a:t>True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93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주요 변수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 </a:t>
            </a:r>
            <a:r>
              <a:rPr lang="ko-KR" altLang="en-US" dirty="0" smtClean="0"/>
              <a:t>내의 데이터 타입이 혼재할 경우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2636912"/>
            <a:ext cx="3453747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inx1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([1, 2, 3,'a', 4])</a:t>
            </a:r>
          </a:p>
          <a:p>
            <a:r>
              <a:rPr lang="en-US" altLang="ko-KR" sz="1200" dirty="0"/>
              <a:t>print(inx1)</a:t>
            </a:r>
          </a:p>
          <a:p>
            <a:r>
              <a:rPr lang="en-US" altLang="ko-KR" sz="1200" dirty="0"/>
              <a:t>print(inx1.name, inx1.names)</a:t>
            </a:r>
          </a:p>
          <a:p>
            <a:r>
              <a:rPr lang="en-US" altLang="ko-KR" sz="1200" dirty="0"/>
              <a:t>print(inx1.nlevels)</a:t>
            </a:r>
          </a:p>
          <a:p>
            <a:r>
              <a:rPr lang="en-US" altLang="ko-KR" sz="1200" dirty="0"/>
              <a:t>print(inx1.ndim)</a:t>
            </a:r>
          </a:p>
          <a:p>
            <a:r>
              <a:rPr lang="en-US" altLang="ko-KR" sz="1200" dirty="0"/>
              <a:t>print(inx1.dtype, inx1.dtype_str)</a:t>
            </a:r>
          </a:p>
          <a:p>
            <a:r>
              <a:rPr lang="en-US" altLang="ko-KR" sz="1200" dirty="0"/>
              <a:t>print(inx1.hasnans)</a:t>
            </a:r>
          </a:p>
          <a:p>
            <a:r>
              <a:rPr lang="en-US" altLang="ko-KR" sz="1200" dirty="0"/>
              <a:t>print(inx1.has_duplicates)</a:t>
            </a:r>
          </a:p>
          <a:p>
            <a:r>
              <a:rPr lang="en-US" altLang="ko-KR" sz="1200" dirty="0"/>
              <a:t>print(inx1.inferred_type)</a:t>
            </a:r>
          </a:p>
          <a:p>
            <a:r>
              <a:rPr lang="en-US" altLang="ko-KR" sz="1200" dirty="0"/>
              <a:t>print(inx1.is_unique)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3973396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Index([1, 2, 3, 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4],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(None, </a:t>
            </a:r>
            <a:r>
              <a:rPr lang="en-US" altLang="ko-KR" sz="1000" dirty="0" err="1"/>
              <a:t>FrozenList</a:t>
            </a:r>
            <a:r>
              <a:rPr lang="en-US" altLang="ko-KR" sz="1000" dirty="0"/>
              <a:t>([None]))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('O'), 'object')</a:t>
            </a:r>
          </a:p>
          <a:p>
            <a:r>
              <a:rPr lang="en-US" altLang="ko-KR" sz="1000" dirty="0"/>
              <a:t>False</a:t>
            </a:r>
          </a:p>
          <a:p>
            <a:r>
              <a:rPr lang="en-US" altLang="ko-KR" sz="1000" dirty="0"/>
              <a:t>False</a:t>
            </a:r>
          </a:p>
          <a:p>
            <a:r>
              <a:rPr lang="en-US" altLang="ko-KR" sz="1000" dirty="0"/>
              <a:t>mixed-integer</a:t>
            </a:r>
          </a:p>
          <a:p>
            <a:r>
              <a:rPr lang="en-US" altLang="ko-KR" sz="1000" dirty="0"/>
              <a:t>True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183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인덱스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8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분류 및 중복여부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 </a:t>
            </a:r>
            <a:r>
              <a:rPr lang="ko-KR" altLang="en-US" dirty="0" smtClean="0"/>
              <a:t>내의 분류 및 중복여부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140968"/>
            <a:ext cx="3453747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inx2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([1, 2, 3,3, 4])</a:t>
            </a:r>
          </a:p>
          <a:p>
            <a:r>
              <a:rPr lang="en-US" altLang="ko-KR" sz="1200" dirty="0"/>
              <a:t>print(inx2.sort_values())</a:t>
            </a:r>
          </a:p>
          <a:p>
            <a:r>
              <a:rPr lang="en-US" altLang="ko-KR" sz="1200" dirty="0"/>
              <a:t>print(inx2.order())</a:t>
            </a:r>
          </a:p>
          <a:p>
            <a:r>
              <a:rPr lang="en-US" altLang="ko-KR" sz="1200" dirty="0"/>
              <a:t>print(inx2.duplicated())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4941168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ko-KR" sz="1000" dirty="0"/>
              <a:t>Int64Index([1, 2, 3, 3, 4], dtype='int64')</a:t>
            </a:r>
          </a:p>
          <a:p>
            <a:r>
              <a:rPr lang="da-DK" altLang="ko-KR" sz="1000" dirty="0"/>
              <a:t>Int64Index([1, 2, 3, 3, 4], dtype='int64')</a:t>
            </a:r>
          </a:p>
          <a:p>
            <a:r>
              <a:rPr lang="da-DK" altLang="ko-KR" sz="1000" dirty="0"/>
              <a:t>[False False False  True False]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122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집합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 </a:t>
            </a:r>
            <a:r>
              <a:rPr lang="ko-KR" altLang="en-US" dirty="0" smtClean="0"/>
              <a:t>내의 집합연산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140968"/>
            <a:ext cx="3453747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inx3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([1,2,3,4,5])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inx4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([1,2])</a:t>
            </a:r>
          </a:p>
          <a:p>
            <a:r>
              <a:rPr lang="en-US" altLang="ko-KR" sz="1200" dirty="0"/>
              <a:t>inx5 = inx4.union(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([3]))</a:t>
            </a:r>
          </a:p>
          <a:p>
            <a:r>
              <a:rPr lang="en-US" altLang="ko-KR" sz="1200" dirty="0"/>
              <a:t>print(inx5)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inx6 = inx3.intersection(inx4)</a:t>
            </a:r>
          </a:p>
          <a:p>
            <a:r>
              <a:rPr lang="en-US" altLang="ko-KR" sz="1200" dirty="0"/>
              <a:t>print(inx6)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4941168"/>
            <a:ext cx="367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Int64Index([1, 2, 3],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Int64Index([1, 2],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65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추가 및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893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append, </a:t>
            </a:r>
            <a:r>
              <a:rPr lang="en-US" altLang="ko-KR" dirty="0" smtClean="0"/>
              <a:t>insert,</a:t>
            </a:r>
            <a:r>
              <a:rPr lang="en-US" altLang="ko-KR" dirty="0" smtClean="0"/>
              <a:t> drop, delete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처리결과가 새로운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만들어짐 </a:t>
            </a:r>
            <a:r>
              <a:rPr lang="en-US" altLang="ko-KR" dirty="0" smtClean="0"/>
              <a:t>drop</a:t>
            </a:r>
            <a:r>
              <a:rPr lang="ko-KR" altLang="en-US" dirty="0" smtClean="0"/>
              <a:t>은 값을 넣고 삭제하나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는 위치를 넣고 삭제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140968"/>
            <a:ext cx="4029811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([1,2,3,4]).append(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([5,6]))</a:t>
            </a:r>
          </a:p>
          <a:p>
            <a:r>
              <a:rPr lang="en-US" altLang="ko-KR" sz="1200" dirty="0" err="1"/>
              <a:t>ia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 err="1"/>
              <a:t>ib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([5,6])</a:t>
            </a:r>
          </a:p>
          <a:p>
            <a:r>
              <a:rPr lang="en-US" altLang="ko-KR" sz="1200" dirty="0" err="1"/>
              <a:t>ic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ia.append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ib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ic</a:t>
            </a:r>
            <a:endParaRPr lang="en-US" altLang="ko-KR" sz="1200" dirty="0"/>
          </a:p>
          <a:p>
            <a:r>
              <a:rPr lang="en-US" altLang="ko-KR" sz="1200" dirty="0"/>
              <a:t>id =</a:t>
            </a:r>
            <a:r>
              <a:rPr lang="en-US" altLang="ko-KR" sz="1200" dirty="0" err="1"/>
              <a:t>ic.drop</a:t>
            </a:r>
            <a:r>
              <a:rPr lang="en-US" altLang="ko-KR" sz="1200" dirty="0"/>
              <a:t>(6)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id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idd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idc.delete</a:t>
            </a:r>
            <a:r>
              <a:rPr lang="en-US" altLang="ko-KR" sz="1200" dirty="0"/>
              <a:t>(4)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 smtClean="0"/>
              <a:t>idd</a:t>
            </a:r>
            <a:endParaRPr lang="en-US" altLang="ko-KR" sz="1200" dirty="0" smtClean="0"/>
          </a:p>
          <a:p>
            <a:r>
              <a:rPr lang="en-US" altLang="ko-KR" sz="1200" dirty="0"/>
              <a:t>ide = </a:t>
            </a:r>
            <a:r>
              <a:rPr lang="en-US" altLang="ko-KR" sz="1200" dirty="0" err="1"/>
              <a:t>idd.insert</a:t>
            </a:r>
            <a:r>
              <a:rPr lang="en-US" altLang="ko-KR" sz="1200" dirty="0"/>
              <a:t>(4,5)</a:t>
            </a:r>
          </a:p>
          <a:p>
            <a:r>
              <a:rPr lang="en-US" altLang="ko-KR" sz="1200" dirty="0"/>
              <a:t>print 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4941168"/>
            <a:ext cx="29523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Int64Index([1, 2, 3, 4, 5, 6],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Int64Index([1, 2, 3, 4, 5, 6],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Int64Index([1, 2, 3, 4, 5],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</a:t>
            </a:r>
            <a:r>
              <a:rPr lang="en-US" altLang="ko-KR" sz="1000" dirty="0" smtClean="0"/>
              <a:t>')</a:t>
            </a:r>
          </a:p>
          <a:p>
            <a:r>
              <a:rPr lang="en-US" altLang="ko-KR" sz="1000" dirty="0"/>
              <a:t>Int64Index([1, 2, 3, 4],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</a:t>
            </a:r>
            <a:r>
              <a:rPr lang="en-US" altLang="ko-KR" sz="1000" dirty="0" smtClean="0"/>
              <a:t>')</a:t>
            </a:r>
          </a:p>
          <a:p>
            <a:r>
              <a:rPr lang="en-US" altLang="ko-KR" sz="1000" dirty="0"/>
              <a:t>Int64Index([1, 2, 3, 4, 5],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962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get/set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893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get_value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set_value</a:t>
            </a:r>
            <a:r>
              <a:rPr lang="en-US" altLang="ko-KR" dirty="0" smtClean="0"/>
              <a:t>/</a:t>
            </a:r>
            <a:r>
              <a:rPr lang="en-US" altLang="ko-KR" smtClean="0"/>
              <a:t>get_values</a:t>
            </a:r>
            <a:r>
              <a:rPr lang="en-US" altLang="ko-KR" smtClean="0"/>
              <a:t> </a:t>
            </a:r>
            <a:r>
              <a:rPr lang="ko-KR" altLang="en-US" dirty="0" smtClean="0"/>
              <a:t>처리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140968"/>
            <a:ext cx="4029811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print ide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ide.get_value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(['</a:t>
            </a:r>
            <a:r>
              <a:rPr lang="en-US" altLang="ko-KR" sz="1200" dirty="0" err="1"/>
              <a:t>a','b','c','d','e</a:t>
            </a:r>
            <a:r>
              <a:rPr lang="en-US" altLang="ko-KR" sz="1200" dirty="0"/>
              <a:t>']),1)</a:t>
            </a:r>
          </a:p>
          <a:p>
            <a:r>
              <a:rPr lang="en-US" altLang="ko-KR" sz="1200" dirty="0" err="1"/>
              <a:t>ide.set_value</a:t>
            </a:r>
            <a:r>
              <a:rPr lang="en-US" altLang="ko-KR" sz="1200" dirty="0"/>
              <a:t>(ide,5,6)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ide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ide.get_values</a:t>
            </a:r>
            <a:r>
              <a:rPr lang="en-US" altLang="ko-KR" sz="1200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4941168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Int64Index([1, 2, 3, 4, 5],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a</a:t>
            </a:r>
          </a:p>
          <a:p>
            <a:r>
              <a:rPr lang="en-US" altLang="ko-KR" sz="1000" dirty="0"/>
              <a:t>Int64Index([1, 2, 3, 4, 6],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</a:t>
            </a:r>
            <a:r>
              <a:rPr lang="en-US" altLang="ko-KR" sz="1000" dirty="0" smtClean="0"/>
              <a:t>')</a:t>
            </a:r>
          </a:p>
          <a:p>
            <a:r>
              <a:rPr lang="en-US" altLang="ko-KR" sz="1000" dirty="0"/>
              <a:t>[1 2 3 4 6]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multiindex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class</a:t>
            </a:r>
            <a:br>
              <a:rPr lang="en-US" altLang="ko-KR" sz="7200" dirty="0" smtClean="0"/>
            </a:b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8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Index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9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대한 메타데이터에 대한 객체화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187624" y="2348880"/>
            <a:ext cx="691276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MultiIndex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pandas.indexes.base.Index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A multi-level, or hierarchical, index object for pandas objects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br>
              <a:rPr lang="en-US" altLang="ko-KR" sz="1200" dirty="0"/>
            </a:br>
            <a:r>
              <a:rPr lang="en-US" altLang="ko-KR" sz="1200" dirty="0"/>
              <a:t> |  Parameters</a:t>
            </a:r>
            <a:br>
              <a:rPr lang="en-US" altLang="ko-KR" sz="1200" dirty="0"/>
            </a:br>
            <a:r>
              <a:rPr lang="en-US" altLang="ko-KR" sz="1200" dirty="0"/>
              <a:t> |  ----------</a:t>
            </a:r>
            <a:br>
              <a:rPr lang="en-US" altLang="ko-KR" sz="1200" dirty="0"/>
            </a:br>
            <a:r>
              <a:rPr lang="en-US" altLang="ko-KR" sz="1200" dirty="0"/>
              <a:t> |  levels : sequence of arrays</a:t>
            </a:r>
            <a:br>
              <a:rPr lang="en-US" altLang="ko-KR" sz="1200" dirty="0"/>
            </a:br>
            <a:r>
              <a:rPr lang="en-US" altLang="ko-KR" sz="1200" dirty="0"/>
              <a:t> |      The unique labels for each level</a:t>
            </a:r>
            <a:br>
              <a:rPr lang="en-US" altLang="ko-KR" sz="1200" dirty="0"/>
            </a:br>
            <a:r>
              <a:rPr lang="en-US" altLang="ko-KR" sz="1200" dirty="0"/>
              <a:t> |  labels : sequence of arrays</a:t>
            </a:r>
            <a:br>
              <a:rPr lang="en-US" altLang="ko-KR" sz="1200" dirty="0"/>
            </a:br>
            <a:r>
              <a:rPr lang="en-US" altLang="ko-KR" sz="1200" dirty="0"/>
              <a:t> |      Integers for each level designating which label at each location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sortorder</a:t>
            </a:r>
            <a:r>
              <a:rPr lang="en-US" altLang="ko-KR" sz="1200" dirty="0"/>
              <a:t> : optional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    Level of </a:t>
            </a:r>
            <a:r>
              <a:rPr lang="en-US" altLang="ko-KR" sz="1200" dirty="0" err="1"/>
              <a:t>sortedness</a:t>
            </a:r>
            <a:r>
              <a:rPr lang="en-US" altLang="ko-KR" sz="1200" dirty="0"/>
              <a:t> (must be lexicographically sorted by that</a:t>
            </a:r>
            <a:br>
              <a:rPr lang="en-US" altLang="ko-KR" sz="1200" dirty="0"/>
            </a:br>
            <a:r>
              <a:rPr lang="en-US" altLang="ko-KR" sz="1200" dirty="0"/>
              <a:t> |      level)</a:t>
            </a:r>
            <a:br>
              <a:rPr lang="en-US" altLang="ko-KR" sz="1200" dirty="0"/>
            </a:br>
            <a:r>
              <a:rPr lang="en-US" altLang="ko-KR" sz="1200" dirty="0"/>
              <a:t> |  names : optional sequence of objects</a:t>
            </a:r>
            <a:br>
              <a:rPr lang="en-US" altLang="ko-KR" sz="1200" dirty="0"/>
            </a:br>
            <a:r>
              <a:rPr lang="en-US" altLang="ko-KR" sz="1200" dirty="0"/>
              <a:t> |      Names for each of the index levels. (name is accepted for </a:t>
            </a:r>
            <a:r>
              <a:rPr lang="en-US" altLang="ko-KR" sz="1200" dirty="0" err="1"/>
              <a:t>compat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copy :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, default False</a:t>
            </a:r>
            <a:br>
              <a:rPr lang="en-US" altLang="ko-KR" sz="1200" dirty="0"/>
            </a:br>
            <a:r>
              <a:rPr lang="en-US" altLang="ko-KR" sz="1200" dirty="0"/>
              <a:t> |      Copy the meta-data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verify_integrity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, default True</a:t>
            </a:r>
            <a:br>
              <a:rPr lang="en-US" altLang="ko-KR" sz="1200" dirty="0"/>
            </a:br>
            <a:r>
              <a:rPr lang="en-US" altLang="ko-KR" sz="1200" dirty="0"/>
              <a:t> |      Check that the levels/labels are consistent and valid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75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표에 대한 메타데이터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실제 데이터를 접근할 때 별도의 메타데이터로 관리가 필요할 경우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940152" y="3501008"/>
            <a:ext cx="273630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(levels=[[1, 2</a:t>
            </a:r>
            <a:r>
              <a:rPr lang="en-US" altLang="ko-KR" sz="1200" dirty="0" smtClean="0"/>
              <a:t>],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</a:t>
            </a:r>
            <a:r>
              <a:rPr lang="en-US" altLang="ko-KR" sz="1200" dirty="0"/>
              <a:t>[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1],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[</a:t>
            </a:r>
            <a:r>
              <a:rPr lang="en-US" altLang="ko-KR" sz="1200" dirty="0"/>
              <a:t>1, 0, 1, 0]],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 smtClean="0"/>
              <a:t>',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</a:t>
            </a:r>
            <a:r>
              <a:rPr lang="en-US" altLang="ko-KR" sz="1200" dirty="0" err="1" smtClean="0"/>
              <a:t>u'color</a:t>
            </a:r>
            <a:r>
              <a:rPr lang="en-US" altLang="ko-KR" sz="1200" dirty="0"/>
              <a:t>'])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740" y="424331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evels</a:t>
            </a:r>
            <a:r>
              <a:rPr lang="ko-KR" altLang="en-US" dirty="0" smtClean="0"/>
              <a:t>는 각 열의 </a:t>
            </a:r>
            <a:r>
              <a:rPr lang="ko-KR" altLang="en-US" dirty="0" err="1" smtClean="0"/>
              <a:t>대표값을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관리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00286"/>
              </p:ext>
            </p:extLst>
          </p:nvPr>
        </p:nvGraphicFramePr>
        <p:xfrm>
          <a:off x="3563888" y="3735040"/>
          <a:ext cx="1415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05"/>
                <a:gridCol w="7076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8740" y="3324698"/>
            <a:ext cx="23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</a:t>
            </a:r>
            <a:r>
              <a:rPr lang="ko-KR" altLang="en-US" dirty="0" smtClean="0"/>
              <a:t>는 각 열의 명을 관리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740" y="5301208"/>
            <a:ext cx="23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labels</a:t>
            </a:r>
            <a:r>
              <a:rPr lang="ko-KR" altLang="en-US" dirty="0" smtClean="0"/>
              <a:t>는 각 열의 실제 위치를 관리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3"/>
          </p:cNvCxnSpPr>
          <p:nvPr/>
        </p:nvCxnSpPr>
        <p:spPr>
          <a:xfrm>
            <a:off x="2910542" y="3647864"/>
            <a:ext cx="725354" cy="3231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7" idx="1"/>
          </p:cNvCxnSpPr>
          <p:nvPr/>
        </p:nvCxnSpPr>
        <p:spPr>
          <a:xfrm flipV="1">
            <a:off x="2910542" y="4662140"/>
            <a:ext cx="653346" cy="962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 15"/>
          <p:cNvSpPr/>
          <p:nvPr/>
        </p:nvSpPr>
        <p:spPr>
          <a:xfrm>
            <a:off x="3309629" y="4184028"/>
            <a:ext cx="155448" cy="144034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5" idx="3"/>
            <a:endCxn id="16" idx="1"/>
          </p:cNvCxnSpPr>
          <p:nvPr/>
        </p:nvCxnSpPr>
        <p:spPr>
          <a:xfrm>
            <a:off x="2770988" y="4566482"/>
            <a:ext cx="538641" cy="337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5076056" y="4381814"/>
            <a:ext cx="72008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76056" y="514325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객체화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26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에 대한 객체화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에 대한 정보관리를 객체화하여 데이터부분에 대한 접근을 지원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39589" y="4173027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39589" y="490926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41682" y="3819724"/>
            <a:ext cx="117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Index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539589" y="56455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 rot="10800000">
            <a:off x="1192334" y="4378946"/>
            <a:ext cx="303406" cy="1761150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27854" y="4387170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27854" y="5068557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24382" y="5780072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79206" y="2915652"/>
            <a:ext cx="28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Series</a:t>
            </a:r>
            <a:endParaRPr lang="ko-KR" altLang="en-US" u="sng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198004" y="3369454"/>
            <a:ext cx="3936594" cy="2867858"/>
            <a:chOff x="4198004" y="3369454"/>
            <a:chExt cx="3936594" cy="2867858"/>
          </a:xfrm>
        </p:grpSpPr>
        <p:sp>
          <p:nvSpPr>
            <p:cNvPr id="14" name="직사각형 13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8004" y="5193422"/>
              <a:ext cx="145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Index(</a:t>
              </a:r>
              <a:r>
                <a:rPr lang="ko-KR" altLang="en-US" sz="1400" dirty="0" smtClean="0"/>
                <a:t>행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2200" y="3369454"/>
              <a:ext cx="173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Column(</a:t>
              </a:r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중괄호 24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중괄호 25"/>
            <p:cNvSpPr/>
            <p:nvPr/>
          </p:nvSpPr>
          <p:spPr>
            <a:xfrm rot="16200000">
              <a:off x="6939331" y="3091696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22634" y="4119782"/>
              <a:ext cx="647515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67277" y="4119782"/>
              <a:ext cx="647515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87083" y="4119782"/>
              <a:ext cx="647515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col3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24632" y="4359022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24632" y="509341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95618" y="5815183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85303" y="2898869"/>
            <a:ext cx="28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err="1" smtClean="0"/>
              <a:t>DataFrame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2651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에 대한 객체화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Levels, labels, names</a:t>
            </a:r>
            <a:r>
              <a:rPr lang="ko-KR" altLang="en-US" dirty="0" smtClean="0"/>
              <a:t>으로 분리해서 접근할 수 있는 정보를 관리 </a:t>
            </a:r>
            <a:endParaRPr lang="en-US" altLang="ko-KR" dirty="0" smtClean="0"/>
          </a:p>
        </p:txBody>
      </p:sp>
      <p:grpSp>
        <p:nvGrpSpPr>
          <p:cNvPr id="36" name="그룹 35"/>
          <p:cNvGrpSpPr/>
          <p:nvPr/>
        </p:nvGrpSpPr>
        <p:grpSpPr>
          <a:xfrm>
            <a:off x="2933632" y="3644646"/>
            <a:ext cx="3000490" cy="2384905"/>
            <a:chOff x="4198004" y="3369454"/>
            <a:chExt cx="3936594" cy="2945896"/>
          </a:xfrm>
        </p:grpSpPr>
        <p:sp>
          <p:nvSpPr>
            <p:cNvPr id="37" name="직사각형 36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98004" y="5193422"/>
              <a:ext cx="145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Index(</a:t>
              </a:r>
              <a:r>
                <a:rPr lang="ko-KR" altLang="en-US" sz="1000" dirty="0" smtClean="0"/>
                <a:t>행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72200" y="3369454"/>
              <a:ext cx="173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Column(</a:t>
              </a:r>
              <a:r>
                <a:rPr lang="ko-KR" altLang="en-US" sz="1000" dirty="0" smtClean="0"/>
                <a:t>열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오른쪽 중괄호 47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9" name="오른쪽 중괄호 48"/>
            <p:cNvSpPr/>
            <p:nvPr/>
          </p:nvSpPr>
          <p:spPr>
            <a:xfrm rot="16200000">
              <a:off x="6939331" y="3091696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22634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col1</a:t>
              </a:r>
              <a:endParaRPr lang="ko-KR" alt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67277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col2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87083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col3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12568" y="4359022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row1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2568" y="5093410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row2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83553" y="5815184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row3</a:t>
              </a:r>
              <a:endParaRPr lang="ko-KR" altLang="en-US" sz="10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86315" y="3586685"/>
            <a:ext cx="2250504" cy="2578619"/>
            <a:chOff x="1655676" y="3414794"/>
            <a:chExt cx="2250504" cy="3110550"/>
          </a:xfrm>
        </p:grpSpPr>
        <p:sp>
          <p:nvSpPr>
            <p:cNvPr id="10" name="직사각형 9"/>
            <p:cNvSpPr/>
            <p:nvPr/>
          </p:nvSpPr>
          <p:spPr>
            <a:xfrm>
              <a:off x="1835696" y="4469535"/>
              <a:ext cx="1872208" cy="50405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levels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835696" y="5621663"/>
              <a:ext cx="1872208" cy="50405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labels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35696" y="3414794"/>
              <a:ext cx="1872208" cy="50405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names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55676" y="5117607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Index</a:t>
              </a:r>
              <a:r>
                <a:rPr lang="ko-KR" altLang="en-US" sz="1200" dirty="0" smtClean="0"/>
                <a:t>에  대한 이름관리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55676" y="6248345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Index</a:t>
              </a:r>
              <a:r>
                <a:rPr lang="ko-KR" altLang="en-US" sz="1200" dirty="0" smtClean="0"/>
                <a:t>에  대한 위치관리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73932" y="4054028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Levels</a:t>
              </a:r>
              <a:r>
                <a:rPr lang="ko-KR" altLang="en-US" sz="1200" dirty="0" smtClean="0"/>
                <a:t>에  대한 명</a:t>
              </a:r>
              <a:endParaRPr lang="ko-KR" altLang="en-US" sz="1200" dirty="0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552220" y="4439392"/>
            <a:ext cx="1872208" cy="4178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levels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552220" y="5394496"/>
            <a:ext cx="1872208" cy="4178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labels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552220" y="3565021"/>
            <a:ext cx="1872208" cy="4178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names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200" y="497663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Column </a:t>
            </a:r>
            <a:r>
              <a:rPr lang="ko-KR" altLang="en-US" sz="1200" dirty="0" smtClean="0"/>
              <a:t>에  대한 이름관리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372200" y="591401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Column </a:t>
            </a:r>
            <a:r>
              <a:rPr lang="ko-KR" altLang="en-US" sz="1200" dirty="0" smtClean="0"/>
              <a:t>에  대한 위치관리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390456" y="4094940"/>
            <a:ext cx="2232248" cy="229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Levels</a:t>
            </a:r>
            <a:r>
              <a:rPr lang="ko-KR" altLang="en-US" sz="1200" dirty="0" smtClean="0"/>
              <a:t>에  대한 명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66335" y="2924944"/>
            <a:ext cx="168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Index(</a:t>
            </a:r>
            <a:r>
              <a:rPr lang="ko-KR" altLang="en-US" u="sng" dirty="0" smtClean="0"/>
              <a:t>행</a:t>
            </a:r>
            <a:r>
              <a:rPr lang="en-US" altLang="ko-KR" u="sng" dirty="0" smtClean="0"/>
              <a:t>)</a:t>
            </a:r>
            <a:endParaRPr lang="ko-KR" altLang="en-US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6661859" y="2924944"/>
            <a:ext cx="168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Column(</a:t>
            </a:r>
            <a:r>
              <a:rPr lang="ko-KR" altLang="en-US" u="sng" dirty="0"/>
              <a:t>열</a:t>
            </a:r>
            <a:r>
              <a:rPr lang="en-US" altLang="ko-KR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52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MultiIndex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3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Tuple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계층에 대한 이름</a:t>
            </a:r>
            <a:r>
              <a:rPr lang="en-US" altLang="ko-KR" dirty="0" smtClean="0"/>
              <a:t>(levels),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이름별</a:t>
            </a:r>
            <a:r>
              <a:rPr lang="ko-KR" altLang="en-US" dirty="0" smtClean="0"/>
              <a:t> 계층 위치</a:t>
            </a:r>
            <a:r>
              <a:rPr lang="en-US" altLang="ko-KR" dirty="0" smtClean="0"/>
              <a:t>(labels)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 대한 이름</a:t>
            </a:r>
            <a:r>
              <a:rPr lang="en-US" altLang="ko-KR" dirty="0" smtClean="0"/>
              <a:t>(names)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tuples </a:t>
            </a:r>
            <a:r>
              <a:rPr lang="en-US" altLang="ko-KR" sz="1200" dirty="0"/>
              <a:t>= [(1,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'), (1, 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'), (2,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'), (2, 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')]</a:t>
            </a:r>
          </a:p>
          <a:p>
            <a:r>
              <a:rPr lang="en-US" altLang="ko-KR" sz="1200" dirty="0"/>
              <a:t>mi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names=('number', 'color'))</a:t>
            </a:r>
          </a:p>
          <a:p>
            <a:r>
              <a:rPr lang="en-US" altLang="ko-KR" sz="1200" dirty="0"/>
              <a:t>print(mi)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(levels=[[1, 2], [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1], [1, 0, 1, 0]],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u'color</a:t>
            </a:r>
            <a:r>
              <a:rPr lang="en-US" altLang="ko-KR" sz="1200" dirty="0"/>
              <a:t>'])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2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lable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계층에 대한 이름</a:t>
            </a:r>
            <a:r>
              <a:rPr lang="en-US" altLang="ko-KR" dirty="0" smtClean="0"/>
              <a:t>(levels),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이름별</a:t>
            </a:r>
            <a:r>
              <a:rPr lang="ko-KR" altLang="en-US" dirty="0" smtClean="0"/>
              <a:t> 계층 위치</a:t>
            </a:r>
            <a:r>
              <a:rPr lang="en-US" altLang="ko-KR" dirty="0" smtClean="0"/>
              <a:t>(labels)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 대한 이름</a:t>
            </a:r>
            <a:r>
              <a:rPr lang="en-US" altLang="ko-KR" dirty="0" smtClean="0"/>
              <a:t>(names)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arrays = [[1, 1, 2, 2], ['red', 'blue', 'red', 'blue']]</a:t>
            </a:r>
          </a:p>
          <a:p>
            <a:r>
              <a:rPr lang="en-US" altLang="ko-KR" sz="1200" dirty="0"/>
              <a:t>mi1 = </a:t>
            </a:r>
            <a:r>
              <a:rPr lang="en-US" altLang="ko-KR" sz="1200" dirty="0" err="1"/>
              <a:t>pd.MultiIndex.from_arrays</a:t>
            </a:r>
            <a:r>
              <a:rPr lang="en-US" altLang="ko-KR" sz="1200" dirty="0"/>
              <a:t>(arrays, names=('number', 'color'))</a:t>
            </a:r>
          </a:p>
          <a:p>
            <a:r>
              <a:rPr lang="en-US" altLang="ko-KR" sz="1200" dirty="0"/>
              <a:t>print(mi1)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(levels=[[1, 2], [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1], [1, 0, 1, 0]],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u'color</a:t>
            </a:r>
            <a:r>
              <a:rPr lang="en-US" altLang="ko-KR" sz="1200" dirty="0"/>
              <a:t>'])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1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product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계층에 대한 이름</a:t>
            </a:r>
            <a:r>
              <a:rPr lang="en-US" altLang="ko-KR" dirty="0" smtClean="0"/>
              <a:t>(levels),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이름별</a:t>
            </a:r>
            <a:r>
              <a:rPr lang="ko-KR" altLang="en-US" dirty="0" smtClean="0"/>
              <a:t> 계층 위치</a:t>
            </a:r>
            <a:r>
              <a:rPr lang="en-US" altLang="ko-KR" dirty="0" smtClean="0"/>
              <a:t>(labels)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 대한 이름</a:t>
            </a:r>
            <a:r>
              <a:rPr lang="en-US" altLang="ko-KR" dirty="0" smtClean="0"/>
              <a:t>(names)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2228" y="3284984"/>
            <a:ext cx="61900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numbers = [0, 1, 2]</a:t>
            </a:r>
          </a:p>
          <a:p>
            <a:r>
              <a:rPr lang="en-US" altLang="ko-KR" sz="1200" dirty="0"/>
              <a:t>colors = [</a:t>
            </a:r>
            <a:r>
              <a:rPr lang="en-US" altLang="ko-KR" sz="1200" dirty="0" err="1"/>
              <a:t>u'green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u'purple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mi2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([numbers, colors],names=['number', 'color'])</a:t>
            </a:r>
          </a:p>
          <a:p>
            <a:r>
              <a:rPr lang="en-US" altLang="ko-KR" sz="1200" dirty="0"/>
              <a:t>print(mi2)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(levels=[[0, 1, 2], [</a:t>
            </a:r>
            <a:r>
              <a:rPr lang="en-US" altLang="ko-KR" sz="1200" dirty="0" err="1"/>
              <a:t>u'green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u'purple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1, 2, 2], [0, 1, 0, 1, 0, 1]],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u'color</a:t>
            </a:r>
            <a:r>
              <a:rPr lang="en-US" altLang="ko-KR" sz="1200" dirty="0"/>
              <a:t>'])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46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MultiIndex</a:t>
            </a:r>
            <a:r>
              <a:rPr lang="en-US" altLang="ko-KR" dirty="0"/>
              <a:t>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7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levels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Levels </a:t>
            </a:r>
            <a:r>
              <a:rPr lang="ko-KR" altLang="en-US" dirty="0" smtClean="0"/>
              <a:t>에 대한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8" y="3284984"/>
            <a:ext cx="6118043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midx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([list(range(3)),['</a:t>
            </a:r>
            <a:r>
              <a:rPr lang="en-US" altLang="ko-KR" sz="1200" dirty="0" err="1"/>
              <a:t>a','b','c</a:t>
            </a:r>
            <a:r>
              <a:rPr lang="en-US" altLang="ko-KR" sz="1200" dirty="0"/>
              <a:t>'],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('20130101',periods=3)],names=['</a:t>
            </a:r>
            <a:r>
              <a:rPr lang="en-US" altLang="ko-KR" sz="1200" dirty="0" err="1"/>
              <a:t>numbers','letters','dates</a:t>
            </a:r>
            <a:r>
              <a:rPr lang="en-US" altLang="ko-KR" sz="1200" dirty="0" smtClean="0"/>
              <a:t>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midx.levels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midx.levels</a:t>
            </a:r>
            <a:r>
              <a:rPr lang="en-US" altLang="ko-KR" sz="1200" dirty="0"/>
              <a:t>[1])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midx.levels</a:t>
            </a:r>
            <a:r>
              <a:rPr lang="en-US" altLang="ko-KR" sz="1200" dirty="0"/>
              <a:t>[2])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0" y="5373216"/>
            <a:ext cx="7990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Int64Index([0, 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='int64', name=</a:t>
            </a:r>
            <a:r>
              <a:rPr lang="en-US" altLang="ko-KR" sz="1200" dirty="0" err="1"/>
              <a:t>u'numbers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Index([</a:t>
            </a:r>
            <a:r>
              <a:rPr lang="en-US" altLang="ko-KR" sz="1200" dirty="0" err="1"/>
              <a:t>u'a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</a:t>
            </a:r>
            <a:r>
              <a:rPr lang="en-US" altLang="ko-KR" sz="1200" dirty="0"/>
              <a:t>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='object', name=</a:t>
            </a:r>
            <a:r>
              <a:rPr lang="en-US" altLang="ko-KR" sz="1200" dirty="0" err="1"/>
              <a:t>u'letters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err="1"/>
              <a:t>DatetimeIndex</a:t>
            </a:r>
            <a:r>
              <a:rPr lang="en-US" altLang="ko-KR" sz="1200" dirty="0"/>
              <a:t>(['2013-01-01', '2013-01-02', '2013-01-03'],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='datetime64[ns]', name=</a:t>
            </a:r>
            <a:r>
              <a:rPr lang="en-US" altLang="ko-KR" sz="1200" dirty="0" err="1"/>
              <a:t>u'dates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='D')</a:t>
            </a:r>
          </a:p>
        </p:txBody>
      </p:sp>
    </p:spTree>
    <p:extLst>
      <p:ext uri="{BB962C8B-B14F-4D97-AF65-F5344CB8AC3E}">
        <p14:creationId xmlns:p14="http://schemas.microsoft.com/office/powerpoint/2010/main" val="34634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처리에 필요한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대한 메타데이터 객체화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187624" y="2708920"/>
            <a:ext cx="691276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Index(</a:t>
            </a:r>
            <a:r>
              <a:rPr lang="en-US" altLang="ko-KR" sz="1200" dirty="0" err="1"/>
              <a:t>pandas.core.base.IndexOpsMixin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pandas.core.strings.StringAccessorMixin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pandas.core.base.PandasObject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Immutable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> implementing an ordered, sliceable set. The basic object</a:t>
            </a:r>
            <a:br>
              <a:rPr lang="en-US" altLang="ko-KR" sz="1200" dirty="0"/>
            </a:br>
            <a:r>
              <a:rPr lang="en-US" altLang="ko-KR" sz="1200" dirty="0"/>
              <a:t> |  storing axis labels for all pandas objects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br>
              <a:rPr lang="en-US" altLang="ko-KR" sz="1200" dirty="0"/>
            </a:br>
            <a:r>
              <a:rPr lang="en-US" altLang="ko-KR" sz="1200" dirty="0"/>
              <a:t> |  Parameters</a:t>
            </a:r>
            <a:br>
              <a:rPr lang="en-US" altLang="ko-KR" sz="1200" dirty="0"/>
            </a:br>
            <a:r>
              <a:rPr lang="en-US" altLang="ko-KR" sz="1200" dirty="0"/>
              <a:t> |  ----------</a:t>
            </a:r>
            <a:br>
              <a:rPr lang="en-US" altLang="ko-KR" sz="1200" dirty="0"/>
            </a:br>
            <a:r>
              <a:rPr lang="en-US" altLang="ko-KR" sz="1200" dirty="0"/>
              <a:t> |  data : array-like (1-dimensional)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 (default: object)</a:t>
            </a:r>
            <a:br>
              <a:rPr lang="en-US" altLang="ko-KR" sz="1200" dirty="0"/>
            </a:br>
            <a:r>
              <a:rPr lang="en-US" altLang="ko-KR" sz="1200" dirty="0"/>
              <a:t> |  copy : 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    Make a copy of input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name : object</a:t>
            </a:r>
            <a:br>
              <a:rPr lang="en-US" altLang="ko-KR" sz="1200" dirty="0"/>
            </a:br>
            <a:r>
              <a:rPr lang="en-US" altLang="ko-KR" sz="1200" dirty="0"/>
              <a:t> |      Name to be stored in the index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tupleize_cols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(default: True)</a:t>
            </a:r>
            <a:br>
              <a:rPr lang="en-US" altLang="ko-KR" sz="1200" dirty="0"/>
            </a:br>
            <a:r>
              <a:rPr lang="en-US" altLang="ko-KR" sz="1200" dirty="0"/>
              <a:t> |      When True, attempt to create a </a:t>
            </a:r>
            <a:r>
              <a:rPr lang="en-US" altLang="ko-KR" sz="1200" dirty="0" err="1"/>
              <a:t>MultiIndex</a:t>
            </a:r>
            <a:r>
              <a:rPr lang="en-US" altLang="ko-KR" sz="1200" dirty="0"/>
              <a:t> if possible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79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labels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Labels</a:t>
            </a:r>
            <a:r>
              <a:rPr lang="ko-KR" altLang="en-US" dirty="0" smtClean="0"/>
              <a:t>에 대한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8" y="3140968"/>
            <a:ext cx="6118043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midx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([list(range(3)),['</a:t>
            </a:r>
            <a:r>
              <a:rPr lang="en-US" altLang="ko-KR" sz="1200" dirty="0" err="1"/>
              <a:t>a','b','c</a:t>
            </a:r>
            <a:r>
              <a:rPr lang="en-US" altLang="ko-KR" sz="1200" dirty="0"/>
              <a:t>'],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('20130101',periods=3)],names=['</a:t>
            </a:r>
            <a:r>
              <a:rPr lang="en-US" altLang="ko-KR" sz="1200" dirty="0" err="1"/>
              <a:t>numbers','letters','dates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midx.labels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midx.labels</a:t>
            </a:r>
            <a:r>
              <a:rPr lang="en-US" altLang="ko-KR" sz="1200" dirty="0"/>
              <a:t>[1])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midx.labels</a:t>
            </a:r>
            <a:r>
              <a:rPr lang="en-US" altLang="ko-KR" sz="1200" dirty="0"/>
              <a:t>[2])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0" y="5373216"/>
            <a:ext cx="799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FrozenNDArray</a:t>
            </a:r>
            <a:r>
              <a:rPr lang="en-US" altLang="ko-KR" sz="1200" dirty="0"/>
              <a:t>([0, 0, 0, 0, 0, 0, 0, 0, 0, 1, 1, 1, 1, 1, 1, 1, 1, 1, 2, 2, 2, 2, 2, 2, 2, 2,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='int8')</a:t>
            </a:r>
          </a:p>
          <a:p>
            <a:r>
              <a:rPr lang="en-US" altLang="ko-KR" sz="1200" dirty="0" err="1"/>
              <a:t>FrozenNDArray</a:t>
            </a:r>
            <a:r>
              <a:rPr lang="en-US" altLang="ko-KR" sz="1200" dirty="0"/>
              <a:t>([0, 0, 0, 1, 1, 1, 2, 2, 2, 0, 0, 0, 1, 1, 1, 2, 2, 2, 0, 0, 0, 1, 1, 1, 2, 2,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='int8')</a:t>
            </a:r>
          </a:p>
          <a:p>
            <a:r>
              <a:rPr lang="en-US" altLang="ko-KR" sz="1200" dirty="0" err="1"/>
              <a:t>FrozenNDArray</a:t>
            </a:r>
            <a:r>
              <a:rPr lang="en-US" altLang="ko-KR" sz="1200" dirty="0"/>
              <a:t>([0, 1, 2, 0, 1, 2, 0, 1, 2, 0, 1, 2, 0, 1, 2, 0, 1, 2, 0, 1, 2, 0, 1, 2, 0, 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='int8')</a:t>
            </a:r>
          </a:p>
        </p:txBody>
      </p:sp>
    </p:spTree>
    <p:extLst>
      <p:ext uri="{BB962C8B-B14F-4D97-AF65-F5344CB8AC3E}">
        <p14:creationId xmlns:p14="http://schemas.microsoft.com/office/powerpoint/2010/main" val="9153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level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Label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값을 표시해서 조회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8" y="3140968"/>
            <a:ext cx="6118043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midx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([list(range(3)),['</a:t>
            </a:r>
            <a:r>
              <a:rPr lang="en-US" altLang="ko-KR" sz="1200" dirty="0" err="1"/>
              <a:t>a','b','c</a:t>
            </a:r>
            <a:r>
              <a:rPr lang="en-US" altLang="ko-KR" sz="1200" dirty="0"/>
              <a:t>'],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('20130101',periods=3)],names=['</a:t>
            </a:r>
            <a:r>
              <a:rPr lang="en-US" altLang="ko-KR" sz="1200" dirty="0" err="1"/>
              <a:t>numbers','letters','dates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midx.get_level_values</a:t>
            </a:r>
            <a:r>
              <a:rPr lang="en-US" altLang="ko-KR" sz="1200" dirty="0"/>
              <a:t>(0))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midx.get_level_values</a:t>
            </a:r>
            <a:r>
              <a:rPr lang="en-US" altLang="ko-KR" sz="1200" dirty="0"/>
              <a:t>(1))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midx.get_level_values</a:t>
            </a:r>
            <a:r>
              <a:rPr lang="en-US" altLang="ko-KR" sz="1200" dirty="0"/>
              <a:t>(2))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0" y="5373216"/>
            <a:ext cx="784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Int64Index([0, 0, 0, 0, 0, 0, 0, 0, 0, 1, 1, 1, 1, 1, 1, 1, 1, 1, 2, 2, 2, </a:t>
            </a:r>
            <a:r>
              <a:rPr lang="en-US" altLang="ko-KR" sz="900" dirty="0" smtClean="0"/>
              <a:t>2,2</a:t>
            </a:r>
            <a:r>
              <a:rPr lang="en-US" altLang="ko-KR" sz="900" dirty="0"/>
              <a:t>, 2, 2, 2, 2</a:t>
            </a:r>
            <a:r>
              <a:rPr lang="en-US" altLang="ko-KR" sz="900" dirty="0" smtClean="0"/>
              <a:t>],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='int64', name=</a:t>
            </a:r>
            <a:r>
              <a:rPr lang="en-US" altLang="ko-KR" sz="900" dirty="0" err="1"/>
              <a:t>u'numbers</a:t>
            </a:r>
            <a:r>
              <a:rPr lang="en-US" altLang="ko-KR" sz="900" dirty="0"/>
              <a:t>')</a:t>
            </a:r>
          </a:p>
          <a:p>
            <a:r>
              <a:rPr lang="en-US" altLang="ko-KR" sz="900" dirty="0"/>
              <a:t>Index([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 smtClean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</a:t>
            </a:r>
          </a:p>
          <a:p>
            <a:r>
              <a:rPr lang="en-US" altLang="ko-KR" sz="900" dirty="0"/>
              <a:t>      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 smtClean="0"/>
              <a:t>'],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='object', name=</a:t>
            </a:r>
            <a:r>
              <a:rPr lang="en-US" altLang="ko-KR" sz="900" dirty="0" err="1"/>
              <a:t>u'letters</a:t>
            </a:r>
            <a:r>
              <a:rPr lang="en-US" altLang="ko-KR" sz="900" dirty="0" smtClean="0"/>
              <a:t>')</a:t>
            </a:r>
          </a:p>
          <a:p>
            <a:r>
              <a:rPr lang="en-US" altLang="ko-KR" sz="900" dirty="0" err="1"/>
              <a:t>DatetimeIndex</a:t>
            </a:r>
            <a:r>
              <a:rPr lang="en-US" altLang="ko-KR" sz="900" dirty="0"/>
              <a:t>(['2013-01-01', '2013-01-02', '2013-01-03', '2013-01-01',</a:t>
            </a:r>
          </a:p>
          <a:p>
            <a:r>
              <a:rPr lang="en-US" altLang="ko-KR" sz="900" dirty="0"/>
              <a:t>               '2013-01-02', '2013-01-03', '2013-01-01', '2013-01-02</a:t>
            </a:r>
            <a:r>
              <a:rPr lang="en-US" altLang="ko-KR" sz="900" dirty="0" smtClean="0"/>
              <a:t>','2013-01-03</a:t>
            </a:r>
            <a:r>
              <a:rPr lang="en-US" altLang="ko-KR" sz="900" dirty="0"/>
              <a:t>', '2013-01-01', '2013-01-02', '2013-01-03',</a:t>
            </a:r>
          </a:p>
          <a:p>
            <a:r>
              <a:rPr lang="en-US" altLang="ko-KR" sz="900" dirty="0"/>
              <a:t>               '2013-01-01', '2013-01-02', '2013-01-03', '2013-01-01</a:t>
            </a:r>
            <a:r>
              <a:rPr lang="en-US" altLang="ko-KR" sz="900" dirty="0" smtClean="0"/>
              <a:t>','2013-01-02</a:t>
            </a:r>
            <a:r>
              <a:rPr lang="en-US" altLang="ko-KR" sz="900" dirty="0"/>
              <a:t>', '2013-01-03', '2013-01-01', '2013-01-02',</a:t>
            </a:r>
          </a:p>
          <a:p>
            <a:r>
              <a:rPr lang="en-US" altLang="ko-KR" sz="900" dirty="0"/>
              <a:t>               '2013-01-03', '2013-01-01', '2013-01-02', '2013-01-03',</a:t>
            </a:r>
          </a:p>
          <a:p>
            <a:r>
              <a:rPr lang="en-US" altLang="ko-KR" sz="900" dirty="0"/>
              <a:t>               '2013-01-01', '2013-01-02', '2013-01-03</a:t>
            </a:r>
            <a:r>
              <a:rPr lang="en-US" altLang="ko-KR" sz="900" dirty="0" smtClean="0"/>
              <a:t>'],</a:t>
            </a:r>
            <a:r>
              <a:rPr lang="en-US" altLang="ko-KR" sz="900" dirty="0" err="1" smtClean="0"/>
              <a:t>dtype</a:t>
            </a:r>
            <a:r>
              <a:rPr lang="en-US" altLang="ko-KR" sz="900" dirty="0"/>
              <a:t>='datetime64[ns]', name=</a:t>
            </a:r>
            <a:r>
              <a:rPr lang="en-US" altLang="ko-KR" sz="900" dirty="0" err="1"/>
              <a:t>u'dates</a:t>
            </a:r>
            <a:r>
              <a:rPr lang="en-US" altLang="ko-KR" sz="900" dirty="0"/>
              <a:t>', </a:t>
            </a:r>
            <a:r>
              <a:rPr lang="en-US" altLang="ko-KR" sz="900" dirty="0" err="1"/>
              <a:t>freq</a:t>
            </a:r>
            <a:r>
              <a:rPr lang="en-US" altLang="ko-KR" sz="900" dirty="0"/>
              <a:t>='D</a:t>
            </a:r>
            <a:r>
              <a:rPr lang="en-US" altLang="ko-KR" sz="900" dirty="0" smtClean="0"/>
              <a:t>')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1040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names</a:t>
            </a:r>
            <a:r>
              <a:rPr lang="ko-KR" altLang="en-US" dirty="0" smtClean="0"/>
              <a:t>에 대한 세부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8" y="3140968"/>
            <a:ext cx="6118043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midx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([list(range(3)),['</a:t>
            </a:r>
            <a:r>
              <a:rPr lang="en-US" altLang="ko-KR" sz="1200" dirty="0" err="1"/>
              <a:t>a','b','c</a:t>
            </a:r>
            <a:r>
              <a:rPr lang="en-US" altLang="ko-KR" sz="1200" dirty="0"/>
              <a:t>'],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('20130101',periods=3)],names=['</a:t>
            </a:r>
            <a:r>
              <a:rPr lang="en-US" altLang="ko-KR" sz="1200" dirty="0" err="1"/>
              <a:t>numbers','letters','dates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midx.names</a:t>
            </a:r>
            <a:r>
              <a:rPr lang="en-US" altLang="ko-KR" sz="1200" dirty="0" smtClean="0"/>
              <a:t>, type(</a:t>
            </a:r>
            <a:r>
              <a:rPr lang="en-US" altLang="ko-KR" sz="1200" dirty="0" err="1" smtClean="0"/>
              <a:t>midx.names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midx.names.index</a:t>
            </a:r>
            <a:r>
              <a:rPr lang="en-US" altLang="ko-KR" sz="1200" dirty="0" smtClean="0"/>
              <a:t>('letters'))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midx.names.index</a:t>
            </a:r>
            <a:r>
              <a:rPr lang="en-US" altLang="ko-KR" sz="1200" dirty="0" smtClean="0"/>
              <a:t>('dates'))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30220" y="5373216"/>
            <a:ext cx="799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en-US" altLang="ko-KR" sz="1200" dirty="0" err="1"/>
              <a:t>FrozenList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u'numbers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u'letters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u'dates</a:t>
            </a:r>
            <a:r>
              <a:rPr lang="en-US" altLang="ko-KR" sz="1200" dirty="0"/>
              <a:t>']), &lt;class '</a:t>
            </a:r>
            <a:r>
              <a:rPr lang="en-US" altLang="ko-KR" sz="1200" dirty="0" err="1"/>
              <a:t>pandas.core.base.FrozenList</a:t>
            </a:r>
            <a:r>
              <a:rPr lang="en-US" altLang="ko-KR" sz="1200" dirty="0"/>
              <a:t>'&gt;)</a:t>
            </a:r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14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Index 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2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Integer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idx1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([1, 2, 3, 4])</a:t>
            </a:r>
          </a:p>
          <a:p>
            <a:r>
              <a:rPr lang="en-US" altLang="ko-KR" sz="1200" dirty="0"/>
              <a:t>idx2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([3, 4, 5, 6])</a:t>
            </a:r>
          </a:p>
          <a:p>
            <a:r>
              <a:rPr lang="en-US" altLang="ko-KR" sz="1200" dirty="0"/>
              <a:t>print(idx1.difference(idx2))</a:t>
            </a:r>
          </a:p>
          <a:p>
            <a:r>
              <a:rPr lang="en-US" altLang="ko-KR" sz="1200" dirty="0"/>
              <a:t>print(idx1, idx2)</a:t>
            </a:r>
          </a:p>
          <a:p>
            <a:r>
              <a:rPr lang="en-US" altLang="ko-KR" sz="1200" dirty="0"/>
              <a:t>idx3 = pd.Int64Index([1,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</a:t>
            </a:r>
          </a:p>
          <a:p>
            <a:r>
              <a:rPr lang="en-US" altLang="ko-KR" sz="1200" dirty="0"/>
              <a:t>print(idx3)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Int64Index([1,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</a:t>
            </a:r>
          </a:p>
          <a:p>
            <a:r>
              <a:rPr lang="en-US" altLang="ko-KR" sz="1200" dirty="0"/>
              <a:t>(Int64Index([1, 2, 3, 4],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</a:t>
            </a:r>
            <a:r>
              <a:rPr lang="en-US" altLang="ko-KR" sz="1200"/>
              <a:t>'), </a:t>
            </a:r>
            <a:endParaRPr lang="en-US" altLang="ko-KR" sz="1200" smtClean="0"/>
          </a:p>
          <a:p>
            <a:r>
              <a:rPr lang="en-US" altLang="ko-KR" sz="1200" smtClean="0"/>
              <a:t>Int64Index</a:t>
            </a:r>
            <a:r>
              <a:rPr lang="en-US" altLang="ko-KR" sz="1200" dirty="0"/>
              <a:t>([3, 4, 5, 6],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='int64'))</a:t>
            </a:r>
          </a:p>
          <a:p>
            <a:r>
              <a:rPr lang="en-US" altLang="ko-KR" sz="1200" dirty="0"/>
              <a:t>Int64Index([1,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String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idx4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(['a', '</a:t>
            </a:r>
            <a:r>
              <a:rPr lang="en-US" altLang="ko-KR" sz="1200" dirty="0" err="1"/>
              <a:t>b','c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print(idx4)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Index([</a:t>
            </a:r>
            <a:r>
              <a:rPr lang="en-US" altLang="ko-KR" sz="1200" dirty="0" err="1"/>
              <a:t>u'a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</a:t>
            </a:r>
            <a:r>
              <a:rPr lang="en-US" altLang="ko-KR" sz="1200" dirty="0"/>
              <a:t>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='object')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DateTime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DateTime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idx5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('20130101',periods=3)) </a:t>
            </a:r>
          </a:p>
          <a:p>
            <a:r>
              <a:rPr lang="en-US" altLang="ko-KR" sz="1200" dirty="0"/>
              <a:t>print(idx5)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DatetimeIndex</a:t>
            </a:r>
            <a:r>
              <a:rPr lang="en-US" altLang="ko-KR" sz="1200" dirty="0"/>
              <a:t>(['2013-01-01', '2013-01-02', '2013-01-03'],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='datetime64[ns]', 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='D')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4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6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생성전</a:t>
            </a:r>
            <a:r>
              <a:rPr lang="ko-KR" altLang="en-US" dirty="0" smtClean="0"/>
              <a:t> 직접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만들고 반영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2636912"/>
            <a:ext cx="3453747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inx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data = [1,2,3,4]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sr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data,index</a:t>
            </a:r>
            <a:r>
              <a:rPr lang="en-US" altLang="ko-KR" sz="1200" dirty="0"/>
              <a:t>=</a:t>
            </a:r>
            <a:r>
              <a:rPr lang="en-US" altLang="ko-KR" sz="1200" dirty="0" err="1"/>
              <a:t>inx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sr.values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sr.index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sr.describe</a:t>
            </a:r>
            <a:r>
              <a:rPr lang="en-US" altLang="ko-KR" sz="1200" dirty="0"/>
              <a:t>()))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024" y="3973396"/>
            <a:ext cx="36724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[1 2 3 4]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u'c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u'd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count    4.000000</a:t>
            </a:r>
          </a:p>
          <a:p>
            <a:r>
              <a:rPr lang="en-US" altLang="ko-KR" sz="1000" dirty="0"/>
              <a:t>mean     2.500000</a:t>
            </a:r>
          </a:p>
          <a:p>
            <a:r>
              <a:rPr lang="en-US" altLang="ko-KR" sz="1000" dirty="0" err="1"/>
              <a:t>std</a:t>
            </a:r>
            <a:r>
              <a:rPr lang="en-US" altLang="ko-KR" sz="1000" dirty="0"/>
              <a:t>      1.290994</a:t>
            </a:r>
          </a:p>
          <a:p>
            <a:r>
              <a:rPr lang="en-US" altLang="ko-KR" sz="1000" dirty="0"/>
              <a:t>min      1.000000</a:t>
            </a:r>
          </a:p>
          <a:p>
            <a:r>
              <a:rPr lang="en-US" altLang="ko-KR" sz="1000" dirty="0"/>
              <a:t>25%      1.750000</a:t>
            </a:r>
          </a:p>
          <a:p>
            <a:r>
              <a:rPr lang="en-US" altLang="ko-KR" sz="1000" dirty="0"/>
              <a:t>50%      2.500000</a:t>
            </a:r>
          </a:p>
          <a:p>
            <a:r>
              <a:rPr lang="en-US" altLang="ko-KR" sz="1000" dirty="0"/>
              <a:t>75%      3.250000</a:t>
            </a:r>
          </a:p>
          <a:p>
            <a:r>
              <a:rPr lang="en-US" altLang="ko-KR" sz="1000" dirty="0"/>
              <a:t>max      4.000000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7681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66735</TotalTime>
  <Words>1999</Words>
  <Application>Microsoft Office PowerPoint</Application>
  <PresentationFormat>화면 슬라이드 쇼(4:3)</PresentationFormat>
  <Paragraphs>328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가을</vt:lpstr>
      <vt:lpstr>index class </vt:lpstr>
      <vt:lpstr>Index 구조</vt:lpstr>
      <vt:lpstr>Index</vt:lpstr>
      <vt:lpstr>Index  생성</vt:lpstr>
      <vt:lpstr>Index 생성하기: int</vt:lpstr>
      <vt:lpstr>Index 생성하기: str</vt:lpstr>
      <vt:lpstr>Index 생성하기: DateTime</vt:lpstr>
      <vt:lpstr>Series 적용</vt:lpstr>
      <vt:lpstr>Series 에 index 적용</vt:lpstr>
      <vt:lpstr>주요 변수</vt:lpstr>
      <vt:lpstr>주요 변수 : 1</vt:lpstr>
      <vt:lpstr>주요 변수 : 2</vt:lpstr>
      <vt:lpstr>인덱스 메소드</vt:lpstr>
      <vt:lpstr>메소드 : 분류 및 중복여부</vt:lpstr>
      <vt:lpstr>메소드 : 집합 처리</vt:lpstr>
      <vt:lpstr>메소드 : 추가 및 삭제</vt:lpstr>
      <vt:lpstr>메소드 : get/set</vt:lpstr>
      <vt:lpstr>multiindex class </vt:lpstr>
      <vt:lpstr>MultiIndex 구조</vt:lpstr>
      <vt:lpstr>MultiIndex</vt:lpstr>
      <vt:lpstr>표에 대한 메타데이터 관리</vt:lpstr>
      <vt:lpstr>Index에 대한 객체화 : 1</vt:lpstr>
      <vt:lpstr>Index에 대한 객체화 : 2</vt:lpstr>
      <vt:lpstr>MultiIndex 생성</vt:lpstr>
      <vt:lpstr>MultiIndex 생성하기: tuple</vt:lpstr>
      <vt:lpstr>MultiIndex 생성하기: array</vt:lpstr>
      <vt:lpstr>MultiIndex 생성하기: product</vt:lpstr>
      <vt:lpstr>MultiIndex 내부 구조</vt:lpstr>
      <vt:lpstr>MultiIndex : levels</vt:lpstr>
      <vt:lpstr>MultiIndex : labels</vt:lpstr>
      <vt:lpstr>MultiIndex : level value</vt:lpstr>
      <vt:lpstr>MultiIndex : names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931</cp:revision>
  <dcterms:created xsi:type="dcterms:W3CDTF">2015-12-01T07:34:30Z</dcterms:created>
  <dcterms:modified xsi:type="dcterms:W3CDTF">2016-04-27T06:40:49Z</dcterms:modified>
</cp:coreProperties>
</file>