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28"/>
  </p:notesMasterIdLst>
  <p:sldIdLst>
    <p:sldId id="256" r:id="rId2"/>
    <p:sldId id="1446" r:id="rId3"/>
    <p:sldId id="1426" r:id="rId4"/>
    <p:sldId id="1441" r:id="rId5"/>
    <p:sldId id="1428" r:id="rId6"/>
    <p:sldId id="1448" r:id="rId7"/>
    <p:sldId id="1440" r:id="rId8"/>
    <p:sldId id="1442" r:id="rId9"/>
    <p:sldId id="1443" r:id="rId10"/>
    <p:sldId id="1427" r:id="rId11"/>
    <p:sldId id="1444" r:id="rId12"/>
    <p:sldId id="1445" r:id="rId13"/>
    <p:sldId id="1447" r:id="rId14"/>
    <p:sldId id="1425" r:id="rId15"/>
    <p:sldId id="1431" r:id="rId16"/>
    <p:sldId id="1450" r:id="rId17"/>
    <p:sldId id="1449" r:id="rId18"/>
    <p:sldId id="1432" r:id="rId19"/>
    <p:sldId id="1435" r:id="rId20"/>
    <p:sldId id="1451" r:id="rId21"/>
    <p:sldId id="1434" r:id="rId22"/>
    <p:sldId id="1433" r:id="rId23"/>
    <p:sldId id="1436" r:id="rId24"/>
    <p:sldId id="1437" r:id="rId25"/>
    <p:sldId id="1438" r:id="rId26"/>
    <p:sldId id="143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1" autoAdjust="0"/>
    <p:restoredTop sz="50094" autoAdjust="0"/>
  </p:normalViewPr>
  <p:slideViewPr>
    <p:cSldViewPr>
      <p:cViewPr>
        <p:scale>
          <a:sx n="82" d="100"/>
          <a:sy n="82" d="100"/>
        </p:scale>
        <p:origin x="-1786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/>
              <a:t/>
            </a:r>
            <a:br>
              <a:rPr lang="en-US" altLang="ko-KR" sz="9600" dirty="0"/>
            </a:br>
            <a:r>
              <a:rPr lang="ko-KR" altLang="en-US" sz="9600" dirty="0" smtClean="0"/>
              <a:t>선형대수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</a:t>
            </a:r>
            <a:r>
              <a:rPr lang="ko-KR" altLang="en-US" sz="9600" dirty="0"/>
              <a:t>기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크기 계산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smtClean="0"/>
              <a:t>벡터의 크기</a:t>
            </a:r>
            <a:r>
              <a:rPr lang="en-US" altLang="ko-KR" sz="2800" dirty="0" smtClean="0"/>
              <a:t>(Magnitude)</a:t>
            </a:r>
            <a:r>
              <a:rPr lang="ko-KR" altLang="en-US" sz="2800" dirty="0" smtClean="0"/>
              <a:t>는 원소들의 제곱을 더하고 이에 대한 제곱근의 값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smtClean="0"/>
              <a:t>벡터의 </a:t>
            </a:r>
            <a:r>
              <a:rPr lang="ko-KR" altLang="en-US" sz="2800" dirty="0"/>
              <a:t>크기는 </a:t>
            </a:r>
            <a:r>
              <a:rPr lang="en-US" altLang="ko-KR" sz="2800" dirty="0"/>
              <a:t>x</a:t>
            </a:r>
            <a:r>
              <a:rPr lang="ko-KR" altLang="en-US" sz="2800" dirty="0"/>
              <a:t>축의 변위와 </a:t>
            </a:r>
            <a:r>
              <a:rPr lang="en-US" altLang="ko-KR" sz="2800" dirty="0"/>
              <a:t>y</a:t>
            </a:r>
            <a:r>
              <a:rPr lang="ko-KR" altLang="en-US" sz="2800" dirty="0"/>
              <a:t>축의 변위를 이용하여 피타고라스 </a:t>
            </a:r>
            <a:r>
              <a:rPr lang="ko-KR" altLang="en-US" sz="2800" dirty="0" smtClean="0"/>
              <a:t>정리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smtClean="0"/>
              <a:t>mag </a:t>
            </a:r>
            <a:r>
              <a:rPr lang="en-US" altLang="ko-KR" sz="1200" dirty="0"/>
              <a:t>= lambda x: </a:t>
            </a:r>
            <a:r>
              <a:rPr lang="en-US" altLang="ko-KR" sz="1200" dirty="0" err="1"/>
              <a:t>math.sqrt</a:t>
            </a:r>
            <a:r>
              <a:rPr lang="en-US" altLang="ko-KR" sz="1200" dirty="0"/>
              <a:t>(sum(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**2 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x))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rint(mag(x))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</a:t>
            </a:r>
            <a:r>
              <a:rPr lang="en-US" altLang="ko-KR" sz="1200" dirty="0" err="1" smtClean="0"/>
              <a:t>np.linalg.norm</a:t>
            </a:r>
            <a:r>
              <a:rPr lang="en-US" altLang="ko-KR" sz="1200" dirty="0" smtClean="0"/>
              <a:t>(x))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2.23606797749979</a:t>
            </a:r>
          </a:p>
          <a:p>
            <a:r>
              <a:rPr lang="en-US" altLang="ko-KR" sz="1000" dirty="0"/>
              <a:t>2.2360679774997898</a:t>
            </a:r>
          </a:p>
          <a:p>
            <a:endParaRPr lang="ko-KR" alt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300569"/>
            <a:ext cx="25066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6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내적</a:t>
            </a:r>
            <a:r>
              <a:rPr lang="en-US" altLang="ko-KR" dirty="0" smtClean="0"/>
              <a:t>(dot)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 smtClean="0"/>
              <a:t>두벡터에</a:t>
            </a:r>
            <a:r>
              <a:rPr lang="ko-KR" altLang="en-US" sz="2800" dirty="0" smtClean="0"/>
              <a:t> 대한 내적</a:t>
            </a:r>
            <a:r>
              <a:rPr lang="en-US" altLang="ko-KR" sz="2800" dirty="0" smtClean="0"/>
              <a:t>(dot) </a:t>
            </a:r>
            <a:r>
              <a:rPr lang="ko-KR" altLang="en-US" sz="2800" dirty="0" smtClean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같은 위치의 원소를 곱해서 합산함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ko-KR" altLang="en-US" sz="2800" dirty="0" err="1" smtClean="0"/>
              <a:t>두벡터의</a:t>
            </a:r>
            <a:r>
              <a:rPr lang="ko-KR" altLang="en-US" sz="2800" dirty="0" smtClean="0"/>
              <a:t> 곱셈은 단순히 원소를 곱해서 벡터를 유지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np.array([4,5])</a:t>
            </a:r>
          </a:p>
          <a:p>
            <a:r>
              <a:rPr lang="it-IT" altLang="ko-KR" sz="1200" dirty="0"/>
              <a:t>e = np.array([3,8])</a:t>
            </a:r>
          </a:p>
          <a:p>
            <a:r>
              <a:rPr lang="it-IT" altLang="ko-KR" sz="1200" dirty="0"/>
              <a:t>j= d*e</a:t>
            </a:r>
          </a:p>
          <a:p>
            <a:r>
              <a:rPr lang="it-IT" altLang="ko-KR" sz="1200" dirty="0"/>
              <a:t>print(j)</a:t>
            </a:r>
          </a:p>
          <a:p>
            <a:r>
              <a:rPr lang="it-IT" altLang="ko-KR" sz="1200" dirty="0"/>
              <a:t>print(np.dot(d,e))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[12 40]</a:t>
            </a:r>
          </a:p>
          <a:p>
            <a:r>
              <a:rPr lang="en-US" altLang="ko-KR" sz="1000" dirty="0"/>
              <a:t>52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8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외</a:t>
            </a:r>
            <a:r>
              <a:rPr lang="ko-KR" altLang="en-US" dirty="0"/>
              <a:t>적</a:t>
            </a:r>
            <a:r>
              <a:rPr lang="en-US" altLang="ko-KR" dirty="0" smtClean="0"/>
              <a:t>(cross)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993392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ko-KR" altLang="en-US" sz="2800" dirty="0" err="1"/>
              <a:t>두벡터에</a:t>
            </a:r>
            <a:r>
              <a:rPr lang="ko-KR" altLang="en-US" sz="2800" dirty="0"/>
              <a:t> 대한 </a:t>
            </a:r>
            <a:r>
              <a:rPr lang="ko-KR" altLang="en-US" sz="2800" dirty="0" smtClean="0"/>
              <a:t>외적</a:t>
            </a:r>
            <a:r>
              <a:rPr lang="en-US" altLang="ko-KR" sz="2800" dirty="0" smtClean="0"/>
              <a:t>(cross) </a:t>
            </a:r>
            <a:r>
              <a:rPr lang="ko-KR" altLang="en-US" sz="2800" dirty="0"/>
              <a:t>연산은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다</a:t>
            </a:r>
            <a:r>
              <a:rPr lang="ko-KR" altLang="en-US" sz="2800" dirty="0"/>
              <a:t>른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위치의 원소를 곱해서 </a:t>
            </a:r>
            <a:r>
              <a:rPr lang="ko-KR" altLang="en-US" sz="2800" dirty="0" smtClean="0"/>
              <a:t>뺄셈</a:t>
            </a:r>
            <a:endParaRPr lang="en-US" altLang="ko-KR" sz="2800" dirty="0" smtClean="0"/>
          </a:p>
          <a:p>
            <a:pPr marL="457200" lvl="1" indent="0" fontAlgn="base">
              <a:buNone/>
            </a:pPr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벡터는 스칼라 값으로 나옴 </a:t>
            </a:r>
            <a:r>
              <a:rPr lang="en-US" altLang="ko-KR" sz="2800" dirty="0" smtClean="0"/>
              <a:t>3</a:t>
            </a:r>
            <a:r>
              <a:rPr lang="ko-KR" altLang="en-US" sz="2800" dirty="0" smtClean="0"/>
              <a:t>차원 </a:t>
            </a:r>
            <a:r>
              <a:rPr lang="ko-KR" altLang="en-US" sz="2800" dirty="0" err="1" smtClean="0"/>
              <a:t>벡터이상으</a:t>
            </a:r>
            <a:r>
              <a:rPr lang="ko-KR" altLang="en-US" sz="2800" dirty="0" smtClean="0"/>
              <a:t> 벡터로 표시 됨</a:t>
            </a:r>
            <a:endParaRPr lang="en-US" altLang="ko-KR" sz="2800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732130"/>
            <a:ext cx="4013990" cy="272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it-IT" altLang="ko-KR" sz="1200" dirty="0"/>
              <a:t>d = np.array([4,5])</a:t>
            </a:r>
          </a:p>
          <a:p>
            <a:r>
              <a:rPr lang="it-IT" altLang="ko-KR" sz="1200" dirty="0"/>
              <a:t>e = np.array([3,8])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d,e</a:t>
            </a:r>
            <a:r>
              <a:rPr lang="en-US" altLang="ko-KR" sz="1200" dirty="0" smtClean="0"/>
              <a:t>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np.cross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d,e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17</a:t>
            </a:r>
          </a:p>
          <a:p>
            <a:r>
              <a:rPr lang="en-US" altLang="ko-KR" sz="1000" dirty="0"/>
              <a:t>[-22   4  17]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91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Matrix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0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2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278548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실수의 순서쌍에 </a:t>
            </a:r>
            <a:r>
              <a:rPr lang="ko-KR" altLang="en-US" dirty="0" err="1"/>
              <a:t>성분별로</a:t>
            </a:r>
            <a:r>
              <a:rPr lang="ko-KR" altLang="en-US" dirty="0"/>
              <a:t> 덧셈과 </a:t>
            </a:r>
            <a:r>
              <a:rPr lang="ko-KR" altLang="en-US" dirty="0" err="1"/>
              <a:t>실수상수곱을</a:t>
            </a:r>
            <a:r>
              <a:rPr lang="ko-KR" altLang="en-US" dirty="0"/>
              <a:t> 주면</a:t>
            </a:r>
            <a:r>
              <a:rPr lang="en-US" altLang="ko-KR" dirty="0"/>
              <a:t>[2] </a:t>
            </a:r>
            <a:r>
              <a:rPr lang="ko-KR" altLang="en-US" dirty="0"/>
              <a:t>이는 </a:t>
            </a:r>
            <a:r>
              <a:rPr lang="en-US" altLang="ko-KR" dirty="0"/>
              <a:t>"</a:t>
            </a:r>
            <a:r>
              <a:rPr lang="en-US" altLang="ko-KR" dirty="0" err="1"/>
              <a:t>nn</a:t>
            </a:r>
            <a:r>
              <a:rPr lang="ko-KR" altLang="en-US" dirty="0"/>
              <a:t>차원</a:t>
            </a:r>
            <a:r>
              <a:rPr lang="en-US" altLang="ko-KR" dirty="0"/>
              <a:t>" </a:t>
            </a:r>
            <a:r>
              <a:rPr lang="ko-KR" altLang="en-US" dirty="0"/>
              <a:t>벡터공간이라 할 수 </a:t>
            </a:r>
            <a:r>
              <a:rPr lang="ko-KR" altLang="en-US" dirty="0" smtClean="0"/>
              <a:t>있고</a:t>
            </a:r>
            <a:r>
              <a:rPr lang="en-US" altLang="ko-KR" dirty="0" smtClean="0"/>
              <a:t>(, </a:t>
            </a:r>
            <a:r>
              <a:rPr lang="ko-KR" altLang="en-US" dirty="0" smtClean="0"/>
              <a:t>벡터공간에서 </a:t>
            </a:r>
            <a:r>
              <a:rPr lang="ko-KR" altLang="en-US" dirty="0"/>
              <a:t>벡터공간으로 가는 함수 중 덧셈과 </a:t>
            </a:r>
            <a:r>
              <a:rPr lang="ko-KR" altLang="en-US" dirty="0" err="1"/>
              <a:t>상수배를</a:t>
            </a:r>
            <a:r>
              <a:rPr lang="ko-KR" altLang="en-US" dirty="0"/>
              <a:t> 보존하는 함수를 </a:t>
            </a:r>
            <a:r>
              <a:rPr lang="ko-KR" altLang="en-US" dirty="0" smtClean="0"/>
              <a:t>선형사상을 행렬이라 함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24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smtClean="0"/>
              <a:t>matrix </a:t>
            </a:r>
            <a:r>
              <a:rPr lang="ko-KR" altLang="en-US" dirty="0" smtClean="0"/>
              <a:t>를 이용해서 행렬 생성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336591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</a:t>
            </a:r>
            <a:r>
              <a:rPr lang="en-US" altLang="ko-KR" sz="1200" dirty="0" smtClean="0"/>
              <a:t>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m1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print(m1)</a:t>
            </a:r>
          </a:p>
          <a:p>
            <a:r>
              <a:rPr lang="en-US" altLang="ko-KR" sz="1200" dirty="0"/>
              <a:t>m2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m3 = m2.reshape(3,2)</a:t>
            </a:r>
          </a:p>
          <a:p>
            <a:r>
              <a:rPr lang="en-US" altLang="ko-KR" sz="1200" dirty="0"/>
              <a:t>print(m3)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4869160"/>
            <a:ext cx="2160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5 4]</a:t>
            </a:r>
          </a:p>
          <a:p>
            <a:r>
              <a:rPr lang="en-US" altLang="ko-KR" sz="1000" dirty="0"/>
              <a:t> [3 8 2]]</a:t>
            </a:r>
          </a:p>
          <a:p>
            <a:r>
              <a:rPr lang="en-US" altLang="ko-KR" sz="1000" dirty="0"/>
              <a:t>[[4 5]</a:t>
            </a:r>
          </a:p>
          <a:p>
            <a:r>
              <a:rPr lang="en-US" altLang="ko-KR" sz="1000" dirty="0"/>
              <a:t> [4 3]</a:t>
            </a:r>
          </a:p>
          <a:p>
            <a:r>
              <a:rPr lang="en-US" altLang="ko-KR" sz="1000" dirty="0"/>
              <a:t> [8 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141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행렬 연산하기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내적 </a:t>
            </a:r>
            <a:r>
              <a:rPr lang="en-US" altLang="ko-KR" dirty="0" smtClean="0"/>
              <a:t>dot(</a:t>
            </a:r>
            <a:r>
              <a:rPr lang="ko-KR" altLang="en-US" dirty="0" smtClean="0"/>
              <a:t>곱셈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M* N</a:t>
            </a:r>
            <a:r>
              <a:rPr lang="ko-KR" altLang="en-US" dirty="0" smtClean="0"/>
              <a:t>인 행렬에 대한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처리 결과는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M*M</a:t>
            </a:r>
            <a:r>
              <a:rPr lang="ko-KR" altLang="en-US" dirty="0" smtClean="0"/>
              <a:t>으로 나옴 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s-ES" altLang="ko-KR" dirty="0" smtClean="0"/>
              <a:t>( </a:t>
            </a:r>
            <a:r>
              <a:rPr lang="es-ES" altLang="ko-KR" i="1" dirty="0" smtClean="0"/>
              <a:t>x</a:t>
            </a:r>
            <a:r>
              <a:rPr lang="es-ES" altLang="ko-KR" dirty="0"/>
              <a:t>​</a:t>
            </a:r>
            <a:r>
              <a:rPr lang="es-ES" altLang="ko-KR" sz="900" i="1" dirty="0"/>
              <a:t>ij</a:t>
            </a:r>
            <a:r>
              <a:rPr lang="es-ES" altLang="ko-KR" sz="900" dirty="0" smtClean="0"/>
              <a:t>​​ </a:t>
            </a:r>
            <a:r>
              <a:rPr lang="es-ES" altLang="ko-KR" dirty="0" smtClean="0"/>
              <a:t>)( </a:t>
            </a:r>
            <a:r>
              <a:rPr lang="es-ES" altLang="ko-KR" i="1" dirty="0" smtClean="0"/>
              <a:t>y</a:t>
            </a:r>
            <a:r>
              <a:rPr lang="es-ES" altLang="ko-KR" dirty="0"/>
              <a:t>​</a:t>
            </a:r>
            <a:r>
              <a:rPr lang="es-ES" altLang="ko-KR" sz="900" i="1" dirty="0"/>
              <a:t>ij</a:t>
            </a:r>
            <a:r>
              <a:rPr lang="es-ES" altLang="ko-KR" sz="900" dirty="0" smtClean="0"/>
              <a:t>​​ </a:t>
            </a:r>
            <a:r>
              <a:rPr lang="es-ES" altLang="ko-KR" dirty="0" smtClean="0"/>
              <a:t>)=(</a:t>
            </a:r>
            <a:r>
              <a:rPr lang="es-ES" altLang="ko-KR" dirty="0"/>
              <a:t>∑</a:t>
            </a:r>
            <a:r>
              <a:rPr lang="es-ES" altLang="ko-KR" sz="900" dirty="0"/>
              <a:t>​</a:t>
            </a:r>
            <a:r>
              <a:rPr lang="es-ES" altLang="ko-KR" sz="900" i="1" dirty="0"/>
              <a:t>k</a:t>
            </a:r>
            <a:r>
              <a:rPr lang="es-ES" altLang="ko-KR" dirty="0"/>
              <a:t>​​</a:t>
            </a:r>
            <a:r>
              <a:rPr lang="es-ES" altLang="ko-KR" i="1" dirty="0"/>
              <a:t>x</a:t>
            </a:r>
            <a:r>
              <a:rPr lang="es-ES" altLang="ko-KR" dirty="0"/>
              <a:t>​</a:t>
            </a:r>
            <a:r>
              <a:rPr lang="es-ES" altLang="ko-KR" sz="900" i="1" dirty="0"/>
              <a:t>ik</a:t>
            </a:r>
            <a:r>
              <a:rPr lang="es-ES" altLang="ko-KR" dirty="0"/>
              <a:t>​​</a:t>
            </a:r>
            <a:r>
              <a:rPr lang="es-ES" altLang="ko-KR" i="1" dirty="0"/>
              <a:t>y</a:t>
            </a:r>
            <a:r>
              <a:rPr lang="es-ES" altLang="ko-KR" dirty="0"/>
              <a:t>​</a:t>
            </a:r>
            <a:r>
              <a:rPr lang="es-ES" altLang="ko-KR" sz="900" i="1" dirty="0"/>
              <a:t>kj</a:t>
            </a:r>
            <a:r>
              <a:rPr lang="es-ES" altLang="ko-KR" dirty="0"/>
              <a:t>​​)</a:t>
            </a:r>
          </a:p>
          <a:p>
            <a:pPr marL="457200" lvl="1" indent="0" fontAlgn="base">
              <a:buNone/>
            </a:pP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67544" y="3429000"/>
            <a:ext cx="1512169" cy="1512168"/>
            <a:chOff x="1187624" y="3501008"/>
            <a:chExt cx="3187013" cy="1656184"/>
          </a:xfrm>
        </p:grpSpPr>
        <p:sp>
          <p:nvSpPr>
            <p:cNvPr id="4" name="직사각형 3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8" name="왼쪽 대괄호 7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오른쪽 대괄호 9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391927" y="3429000"/>
            <a:ext cx="1512169" cy="1512168"/>
            <a:chOff x="1187624" y="3501008"/>
            <a:chExt cx="3187013" cy="1656184"/>
          </a:xfrm>
        </p:grpSpPr>
        <p:sp>
          <p:nvSpPr>
            <p:cNvPr id="13" name="직사각형 12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b2</a:t>
              </a:r>
              <a:endParaRPr lang="ko-KR" altLang="en-US" sz="10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b3</a:t>
              </a:r>
              <a:endParaRPr lang="ko-KR" altLang="en-US" sz="10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b4</a:t>
              </a:r>
              <a:endParaRPr lang="ko-KR" altLang="en-US" sz="1000" dirty="0"/>
            </a:p>
          </p:txBody>
        </p:sp>
        <p:sp>
          <p:nvSpPr>
            <p:cNvPr id="17" name="왼쪽 대괄호 16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788024" y="3429000"/>
            <a:ext cx="3738334" cy="1512168"/>
            <a:chOff x="4788024" y="3517096"/>
            <a:chExt cx="3738334" cy="1512168"/>
          </a:xfrm>
        </p:grpSpPr>
        <p:grpSp>
          <p:nvGrpSpPr>
            <p:cNvPr id="26" name="그룹 2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a1*b1+a1*b3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2*b2+a2*b4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a3*b1+a3*b3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a4*b2+a4*b4</a:t>
                </a:r>
                <a:endParaRPr lang="ko-KR" altLang="en-US" sz="1000" dirty="0"/>
              </a:p>
            </p:txBody>
          </p:sp>
        </p:grpSp>
        <p:sp>
          <p:nvSpPr>
            <p:cNvPr id="24" name="왼쪽 대괄호 23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5" name="오른쪽 대괄호 24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344877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1721" y="40736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 dot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dot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6],[7,7]])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print(a)</a:t>
            </a:r>
          </a:p>
          <a:p>
            <a:r>
              <a:rPr lang="en-US" altLang="ko-KR" sz="1200" dirty="0"/>
              <a:t>print(b)</a:t>
            </a:r>
          </a:p>
          <a:p>
            <a:r>
              <a:rPr lang="en-US" altLang="ko-KR" sz="1200" dirty="0"/>
              <a:t>print(np.dot(</a:t>
            </a:r>
            <a:r>
              <a:rPr lang="en-US" altLang="ko-KR" sz="1200" dirty="0" err="1"/>
              <a:t>a,b</a:t>
            </a:r>
            <a:r>
              <a:rPr lang="en-US" altLang="ko-KR" sz="1200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[[1 4]</a:t>
            </a:r>
          </a:p>
          <a:p>
            <a:r>
              <a:rPr lang="en-US" altLang="ko-KR" sz="1000" dirty="0" smtClean="0"/>
              <a:t> [5 6]</a:t>
            </a:r>
          </a:p>
          <a:p>
            <a:r>
              <a:rPr lang="en-US" altLang="ko-KR" sz="1000" dirty="0" smtClean="0"/>
              <a:t> [7 7]]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[[4 1]</a:t>
            </a:r>
          </a:p>
          <a:p>
            <a:r>
              <a:rPr lang="en-US" altLang="ko-KR" sz="1000" dirty="0" smtClean="0"/>
              <a:t> [2 2]]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[[12  9]</a:t>
            </a:r>
          </a:p>
          <a:p>
            <a:r>
              <a:rPr lang="en-US" altLang="ko-KR" sz="1000" dirty="0" smtClean="0"/>
              <a:t> [32 17]</a:t>
            </a:r>
          </a:p>
          <a:p>
            <a:r>
              <a:rPr lang="en-US" altLang="ko-KR" sz="1000" dirty="0" smtClean="0"/>
              <a:t> [42 21]]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78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vector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1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 </a:t>
            </a:r>
            <a:r>
              <a:rPr lang="ko-KR" altLang="en-US" dirty="0" smtClean="0"/>
              <a:t>외적</a:t>
            </a:r>
            <a:r>
              <a:rPr lang="en-US" altLang="ko-KR" dirty="0" smtClean="0"/>
              <a:t>cross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cross</a:t>
            </a:r>
            <a:r>
              <a:rPr lang="ko-KR" altLang="en-US" dirty="0" smtClean="0"/>
              <a:t>는 동등한 행렬일 경우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([4,5,4])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([3,8,2])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m1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d,e</a:t>
            </a:r>
            <a:r>
              <a:rPr lang="en-US" altLang="ko-KR" sz="1200" dirty="0"/>
              <a:t>])</a:t>
            </a:r>
          </a:p>
          <a:p>
            <a:r>
              <a:rPr lang="en-US" altLang="ko-KR" sz="1200" dirty="0"/>
              <a:t>print(m1)</a:t>
            </a:r>
          </a:p>
          <a:p>
            <a:r>
              <a:rPr lang="en-US" altLang="ko-KR" sz="1200" dirty="0"/>
              <a:t>f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([2,9,4])</a:t>
            </a:r>
          </a:p>
          <a:p>
            <a:r>
              <a:rPr lang="en-US" altLang="ko-KR" sz="1200" dirty="0"/>
              <a:t>g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([7,8,3])</a:t>
            </a:r>
          </a:p>
          <a:p>
            <a:r>
              <a:rPr lang="en-US" altLang="ko-KR" sz="1200" dirty="0"/>
              <a:t>m2 = </a:t>
            </a:r>
            <a:r>
              <a:rPr lang="en-US" altLang="ko-KR" sz="1200" dirty="0" err="1"/>
              <a:t>np.matrix</a:t>
            </a:r>
            <a:r>
              <a:rPr lang="en-US" altLang="ko-KR" sz="1200" dirty="0"/>
              <a:t>([</a:t>
            </a:r>
            <a:r>
              <a:rPr lang="en-US" altLang="ko-KR" sz="1200" dirty="0" err="1"/>
              <a:t>f,g</a:t>
            </a:r>
            <a:r>
              <a:rPr lang="en-US" altLang="ko-KR" sz="1200" dirty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np.cross</a:t>
            </a:r>
            <a:r>
              <a:rPr lang="en-US" altLang="ko-KR" sz="1200" dirty="0"/>
              <a:t>(m1,m2))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5013176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[[4 5 4]</a:t>
            </a:r>
          </a:p>
          <a:p>
            <a:r>
              <a:rPr lang="en-US" altLang="ko-KR" sz="1000" dirty="0"/>
              <a:t> [3 8 2]]</a:t>
            </a:r>
          </a:p>
          <a:p>
            <a:r>
              <a:rPr lang="en-US" altLang="ko-KR" sz="1000" dirty="0" smtClean="0"/>
              <a:t>[[</a:t>
            </a:r>
            <a:r>
              <a:rPr lang="en-US" altLang="ko-KR" sz="1000" dirty="0"/>
              <a:t>2 9 4]</a:t>
            </a:r>
          </a:p>
          <a:p>
            <a:r>
              <a:rPr lang="en-US" altLang="ko-KR" sz="1000" dirty="0"/>
              <a:t> [7 8 3]]</a:t>
            </a:r>
          </a:p>
          <a:p>
            <a:r>
              <a:rPr lang="en-US" altLang="ko-KR" sz="1000" dirty="0"/>
              <a:t>[[-16  -8  26]</a:t>
            </a:r>
          </a:p>
          <a:p>
            <a:r>
              <a:rPr lang="en-US" altLang="ko-KR" sz="1000" dirty="0"/>
              <a:t> [  8   5 -32]]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50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+/-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 fontScale="92500"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 N*M</a:t>
            </a:r>
            <a:r>
              <a:rPr lang="ko-KR" altLang="en-US" dirty="0" smtClean="0"/>
              <a:t>인 행렬에 대한 </a:t>
            </a:r>
            <a:r>
              <a:rPr lang="en-US" altLang="ko-KR" dirty="0" smtClean="0"/>
              <a:t>+/- </a:t>
            </a:r>
            <a:r>
              <a:rPr lang="ko-KR" altLang="en-US" dirty="0" smtClean="0"/>
              <a:t>연산 처리 결과는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 smtClean="0"/>
              <a:t>N*M</a:t>
            </a:r>
            <a:r>
              <a:rPr lang="ko-KR" altLang="en-US" dirty="0" smtClean="0"/>
              <a:t>으로 나옴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67544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391927" y="3429000"/>
            <a:ext cx="1512169" cy="1512168"/>
            <a:chOff x="1187624" y="3501008"/>
            <a:chExt cx="3187013" cy="1656184"/>
          </a:xfrm>
        </p:grpSpPr>
        <p:sp>
          <p:nvSpPr>
            <p:cNvPr id="39" name="직사각형 38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b1</a:t>
              </a:r>
              <a:endParaRPr lang="ko-KR" altLang="en-US" sz="1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b2</a:t>
              </a:r>
              <a:endParaRPr lang="ko-KR" altLang="en-US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b3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b4</a:t>
              </a:r>
              <a:endParaRPr lang="ko-KR" altLang="en-US" sz="1000" dirty="0"/>
            </a:p>
          </p:txBody>
        </p:sp>
        <p:sp>
          <p:nvSpPr>
            <p:cNvPr id="43" name="왼쪽 대괄호 42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4" name="오른쪽 대괄호 43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788024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1 +/- b1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r>
                  <a:rPr lang="en-US" altLang="ko-KR" sz="1000" dirty="0" smtClean="0"/>
                  <a:t>2 +/- b2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a3+/- b3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a4 </a:t>
                </a:r>
                <a:r>
                  <a:rPr lang="en-US" altLang="ko-KR" sz="1000" dirty="0"/>
                  <a:t>+/- </a:t>
                </a:r>
                <a:r>
                  <a:rPr lang="en-US" altLang="ko-KR" sz="1000" dirty="0" smtClean="0"/>
                  <a:t>b4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344877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10747" y="3832966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+/-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6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 +/-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+/-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2]])</a:t>
            </a:r>
          </a:p>
          <a:p>
            <a:r>
              <a:rPr lang="en-US" altLang="ko-KR" sz="1200" dirty="0" smtClean="0"/>
              <a:t>print(a </a:t>
            </a:r>
            <a:r>
              <a:rPr lang="en-US" altLang="ko-KR" sz="1200" dirty="0"/>
              <a:t>+ b)</a:t>
            </a:r>
          </a:p>
          <a:p>
            <a:r>
              <a:rPr lang="en-US" altLang="ko-KR" sz="1200" dirty="0"/>
              <a:t>print(a - 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4581128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[[5 5]</a:t>
            </a:r>
          </a:p>
          <a:p>
            <a:r>
              <a:rPr lang="en-US" altLang="ko-KR" sz="1000" dirty="0"/>
              <a:t> [7 8]]</a:t>
            </a:r>
          </a:p>
          <a:p>
            <a:r>
              <a:rPr lang="en-US" altLang="ko-KR" sz="1000" dirty="0"/>
              <a:t>[[-3  3]</a:t>
            </a:r>
          </a:p>
          <a:p>
            <a:r>
              <a:rPr lang="en-US" altLang="ko-KR" sz="1000" dirty="0"/>
              <a:t> [ 3  4]]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46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상수 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상수</a:t>
            </a:r>
            <a:r>
              <a:rPr lang="en-US" altLang="ko-KR" dirty="0" smtClean="0"/>
              <a:t>(k)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N*M </a:t>
            </a:r>
            <a:r>
              <a:rPr lang="ko-KR" altLang="en-US" dirty="0" err="1" smtClean="0"/>
              <a:t>행열에</a:t>
            </a:r>
            <a:r>
              <a:rPr lang="ko-KR" altLang="en-US" dirty="0" smtClean="0"/>
              <a:t> 대한 곱은 </a:t>
            </a:r>
            <a:r>
              <a:rPr lang="ko-KR" altLang="en-US" dirty="0" err="1" smtClean="0"/>
              <a:t>상수배만큼</a:t>
            </a:r>
            <a:r>
              <a:rPr lang="ko-KR" altLang="en-US" dirty="0" smtClean="0"/>
              <a:t> 증가함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051720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1960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k* a1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</a:t>
                </a:r>
                <a:r>
                  <a:rPr lang="en-US" altLang="ko-KR" sz="1000" dirty="0" smtClean="0"/>
                  <a:t> * a2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k* </a:t>
                </a:r>
                <a:r>
                  <a:rPr lang="en-US" altLang="ko-KR" sz="1000" dirty="0" smtClean="0"/>
                  <a:t>a3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k* </a:t>
                </a:r>
                <a:r>
                  <a:rPr lang="en-US" altLang="ko-KR" sz="1000" dirty="0" smtClean="0"/>
                  <a:t>a4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68813" y="422872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07663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상수 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행렬에 대한 </a:t>
            </a:r>
            <a:r>
              <a:rPr lang="en-US" altLang="ko-KR" dirty="0" smtClean="0"/>
              <a:t>k </a:t>
            </a:r>
            <a:r>
              <a:rPr lang="ko-KR" altLang="en-US" dirty="0" smtClean="0"/>
              <a:t>상수만큼 </a:t>
            </a:r>
            <a:r>
              <a:rPr lang="ko-KR" altLang="en-US" dirty="0" err="1" smtClean="0"/>
              <a:t>원소별로</a:t>
            </a:r>
            <a:r>
              <a:rPr lang="ko-KR" altLang="en-US" dirty="0" smtClean="0"/>
              <a:t> 곱하는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처리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print(5*a)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499036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[[ 5 20]</a:t>
            </a:r>
          </a:p>
          <a:p>
            <a:r>
              <a:rPr lang="en-US" altLang="ko-KR" sz="1000" dirty="0"/>
              <a:t> [25 30]]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18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</a:t>
            </a:r>
            <a:r>
              <a:rPr lang="en-US" altLang="ko-KR" dirty="0" smtClean="0"/>
              <a:t>: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N*M </a:t>
            </a:r>
            <a:r>
              <a:rPr lang="ko-KR" altLang="en-US" dirty="0" err="1" smtClean="0"/>
              <a:t>행열을</a:t>
            </a:r>
            <a:r>
              <a:rPr lang="en-US" altLang="ko-KR" dirty="0" smtClean="0"/>
              <a:t> M*N</a:t>
            </a:r>
            <a:r>
              <a:rPr lang="ko-KR" altLang="en-US" dirty="0" smtClean="0"/>
              <a:t>을 변환하는 처리 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331640" y="3429000"/>
            <a:ext cx="1512169" cy="1512168"/>
            <a:chOff x="1187624" y="3501008"/>
            <a:chExt cx="3187013" cy="1656184"/>
          </a:xfrm>
        </p:grpSpPr>
        <p:sp>
          <p:nvSpPr>
            <p:cNvPr id="32" name="직사각형 31"/>
            <p:cNvSpPr/>
            <p:nvPr/>
          </p:nvSpPr>
          <p:spPr>
            <a:xfrm>
              <a:off x="1763688" y="3573016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a1</a:t>
              </a:r>
              <a:endParaRPr lang="ko-KR" altLang="en-US" sz="10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87824" y="356365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a2</a:t>
              </a:r>
              <a:endParaRPr lang="ko-KR" altLang="en-US" sz="10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4437112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a3</a:t>
              </a:r>
              <a:endParaRPr lang="ko-KR" altLang="en-US" sz="10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87824" y="4449080"/>
              <a:ext cx="8640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a4</a:t>
              </a:r>
              <a:endParaRPr lang="ko-KR" altLang="en-US" sz="1000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1187624" y="3501008"/>
              <a:ext cx="216024" cy="162511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오른쪽 대괄호 36"/>
            <p:cNvSpPr/>
            <p:nvPr/>
          </p:nvSpPr>
          <p:spPr>
            <a:xfrm>
              <a:off x="4158613" y="3501008"/>
              <a:ext cx="216024" cy="1656184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11960" y="3429000"/>
            <a:ext cx="3738334" cy="1512168"/>
            <a:chOff x="4788024" y="3517096"/>
            <a:chExt cx="3738334" cy="1512168"/>
          </a:xfrm>
        </p:grpSpPr>
        <p:grpSp>
          <p:nvGrpSpPr>
            <p:cNvPr id="46" name="그룹 45"/>
            <p:cNvGrpSpPr/>
            <p:nvPr/>
          </p:nvGrpSpPr>
          <p:grpSpPr>
            <a:xfrm>
              <a:off x="5113428" y="3573016"/>
              <a:ext cx="3058972" cy="1400152"/>
              <a:chOff x="5463741" y="3574293"/>
              <a:chExt cx="2148654" cy="1400152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463741" y="3582842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a1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598819" y="3574293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 a3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463741" y="4371800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a2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598819" y="4382727"/>
                <a:ext cx="1013576" cy="5917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/>
                  <a:t> a4</a:t>
                </a:r>
                <a:endParaRPr lang="ko-KR" altLang="en-US" sz="1000" dirty="0"/>
              </a:p>
            </p:txBody>
          </p:sp>
        </p:grpSp>
        <p:sp>
          <p:nvSpPr>
            <p:cNvPr id="47" name="왼쪽 대괄호 46"/>
            <p:cNvSpPr/>
            <p:nvPr/>
          </p:nvSpPr>
          <p:spPr>
            <a:xfrm>
              <a:off x="4788024" y="3517096"/>
              <a:ext cx="253394" cy="1483802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오른쪽 대괄호 47"/>
            <p:cNvSpPr/>
            <p:nvPr/>
          </p:nvSpPr>
          <p:spPr>
            <a:xfrm>
              <a:off x="8272964" y="3517096"/>
              <a:ext cx="253394" cy="151216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419872" y="40440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32849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</a:t>
            </a:r>
            <a:r>
              <a:rPr lang="en-US" altLang="ko-KR" dirty="0"/>
              <a:t>: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N*M </a:t>
            </a:r>
            <a:r>
              <a:rPr lang="ko-KR" altLang="en-US" dirty="0" err="1"/>
              <a:t>행열을</a:t>
            </a:r>
            <a:r>
              <a:rPr lang="en-US" altLang="ko-KR" dirty="0"/>
              <a:t> M*N</a:t>
            </a:r>
            <a:r>
              <a:rPr lang="ko-KR" altLang="en-US" dirty="0"/>
              <a:t>을 변환하는 </a:t>
            </a:r>
            <a:r>
              <a:rPr lang="ko-KR" altLang="en-US" dirty="0" smtClean="0"/>
              <a:t>방식은 </a:t>
            </a:r>
            <a:r>
              <a:rPr lang="en-US" altLang="ko-KR" dirty="0" smtClean="0"/>
              <a:t>T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transpose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있음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a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([[1, 4], [5, 6]])</a:t>
            </a:r>
          </a:p>
          <a:p>
            <a:r>
              <a:rPr lang="en-US" altLang="ko-KR" sz="1200" dirty="0"/>
              <a:t>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([[4, 1], [2, 2</a:t>
            </a:r>
            <a:r>
              <a:rPr lang="en-US" altLang="ko-KR" sz="1200" dirty="0" smtClean="0"/>
              <a:t>]])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print(a)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a.transpose</a:t>
            </a:r>
            <a:r>
              <a:rPr lang="en-US" altLang="ko-KR" sz="1200" dirty="0"/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4990366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[[</a:t>
            </a:r>
            <a:r>
              <a:rPr lang="en-US" altLang="ko-KR" sz="1000" dirty="0"/>
              <a:t>1 4]</a:t>
            </a:r>
          </a:p>
          <a:p>
            <a:r>
              <a:rPr lang="en-US" altLang="ko-KR" sz="1000" dirty="0"/>
              <a:t> [5 6]]</a:t>
            </a:r>
          </a:p>
          <a:p>
            <a:r>
              <a:rPr lang="en-US" altLang="ko-KR" sz="1000" dirty="0"/>
              <a:t>[[1 5]</a:t>
            </a:r>
          </a:p>
          <a:p>
            <a:r>
              <a:rPr lang="en-US" altLang="ko-KR" sz="1000" dirty="0"/>
              <a:t> [4 6]]</a:t>
            </a:r>
          </a:p>
          <a:p>
            <a:r>
              <a:rPr lang="en-US" altLang="ko-KR" sz="1000" dirty="0"/>
              <a:t>[[1 5]</a:t>
            </a:r>
          </a:p>
          <a:p>
            <a:r>
              <a:rPr lang="en-US" altLang="ko-KR" sz="1000" dirty="0"/>
              <a:t> [4 6]]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28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3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/>
              <a:t>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벡터는 그 자체로 특정 좌표를 나타내기도 하지만 방향을 </a:t>
            </a:r>
            <a:r>
              <a:rPr lang="ko-KR" altLang="en-US" dirty="0" smtClean="0"/>
              <a:t>나타냄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67756"/>
              </p:ext>
            </p:extLst>
          </p:nvPr>
        </p:nvGraphicFramePr>
        <p:xfrm>
          <a:off x="1475656" y="3573016"/>
          <a:ext cx="6192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/>
                <a:gridCol w="30963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scalar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정적 위치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속도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힘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방향성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벡터는 그 자체로 특정 좌표를 나타내기도 하지만 방향을 </a:t>
            </a:r>
            <a:r>
              <a:rPr lang="ko-KR" altLang="en-US" dirty="0" smtClean="0"/>
              <a:t>나타냄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2924944"/>
            <a:ext cx="4013990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</a:t>
            </a:r>
            <a:r>
              <a:rPr lang="en-US" altLang="ko-KR" sz="1200" dirty="0" smtClean="0"/>
              <a:t>])</a:t>
            </a:r>
          </a:p>
          <a:p>
            <a:r>
              <a:rPr lang="en-US" altLang="ko-KR" sz="1200" dirty="0"/>
              <a:t>p</a:t>
            </a:r>
            <a:r>
              <a:rPr lang="en-US" altLang="ko-KR" sz="1200" dirty="0" smtClean="0"/>
              <a:t>rint(x)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array([1, 2])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419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vector</a:t>
            </a:r>
            <a:r>
              <a:rPr lang="ko-KR" altLang="en-US" dirty="0" smtClean="0"/>
              <a:t> 연산하기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3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두 벡터 평행 이동해 </a:t>
            </a:r>
            <a:r>
              <a:rPr lang="ko-KR" altLang="en-US" dirty="0" err="1" smtClean="0"/>
              <a:t>평행사변형을</a:t>
            </a:r>
            <a:r>
              <a:rPr lang="ko-KR" altLang="en-US" dirty="0" smtClean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([4,5])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([3,8])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f = d + e</a:t>
            </a:r>
          </a:p>
          <a:p>
            <a:r>
              <a:rPr lang="en-US" altLang="ko-KR" sz="1200" dirty="0"/>
              <a:t>print(f)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949280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[ 7 13]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185874" y="513814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6184565" y="43231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196304" y="4355552"/>
            <a:ext cx="1215422" cy="782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36142" y="461843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02944" y="5301208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28665" y="4543449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f</a:t>
            </a:r>
            <a:endParaRPr lang="ko-KR" altLang="en-US" sz="12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7106748" y="4355552"/>
            <a:ext cx="375270" cy="81499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73465" y="4730647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e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523831" y="4323152"/>
            <a:ext cx="9208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51835" y="3933056"/>
            <a:ext cx="416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34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-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두 벡터 </a:t>
            </a:r>
            <a:r>
              <a:rPr lang="ko-KR" altLang="en-US" dirty="0" smtClean="0"/>
              <a:t>반대 방향으로 평행 </a:t>
            </a:r>
            <a:r>
              <a:rPr lang="ko-KR" altLang="en-US" dirty="0"/>
              <a:t>이동해 </a:t>
            </a:r>
            <a:r>
              <a:rPr lang="ko-KR" altLang="en-US" dirty="0" err="1"/>
              <a:t>평행사변형을</a:t>
            </a:r>
            <a:r>
              <a:rPr lang="ko-KR" altLang="en-US" dirty="0"/>
              <a:t> 만든 후 가운데 벡터가 실제 덧셈한 벡터를 표시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4"/>
            <a:ext cx="4013990" cy="2945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/>
              <a:t>e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([2,1])</a:t>
            </a:r>
          </a:p>
          <a:p>
            <a:r>
              <a:rPr lang="en-US" altLang="ko-KR" sz="1200" dirty="0"/>
              <a:t>g = d - e</a:t>
            </a:r>
          </a:p>
          <a:p>
            <a:r>
              <a:rPr lang="en-US" altLang="ko-KR" sz="1200" dirty="0"/>
              <a:t>print(g)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[-1  1]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164288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164288" y="4141325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 flipV="1">
            <a:off x="7539558" y="4221088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6243414" y="4956315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6310343" y="4135582"/>
            <a:ext cx="375270" cy="81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 flipV="1">
            <a:off x="6624432" y="4215345"/>
            <a:ext cx="545604" cy="7352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72697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e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62971" y="430338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71455" y="437091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g</a:t>
            </a:r>
            <a:endParaRPr lang="ko-KR" alt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480212" y="5067131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618684" y="4182893"/>
            <a:ext cx="920874" cy="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21288" y="3890146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-e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851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스칼</a:t>
            </a:r>
            <a:r>
              <a:rPr lang="ko-KR" altLang="en-US" dirty="0" err="1"/>
              <a:t>라</a:t>
            </a:r>
            <a:r>
              <a:rPr lang="ko-KR" altLang="en-US" dirty="0" err="1" smtClean="0"/>
              <a:t>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벡터를 </a:t>
            </a:r>
            <a:r>
              <a:rPr lang="ko-KR" altLang="en-US" dirty="0" err="1" smtClean="0"/>
              <a:t>스칼래</a:t>
            </a:r>
            <a:r>
              <a:rPr lang="ko-KR" altLang="en-US" dirty="0" smtClean="0"/>
              <a:t> 곱 만큼 커짐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34074" y="3507715"/>
            <a:ext cx="4013990" cy="272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</a:t>
            </a:r>
            <a:r>
              <a:rPr lang="en-US" altLang="ko-KR" sz="1200" dirty="0" smtClean="0"/>
              <a:t>math</a:t>
            </a:r>
          </a:p>
          <a:p>
            <a:r>
              <a:rPr lang="en-US" altLang="ko-KR" sz="1200" dirty="0" smtClean="0"/>
              <a:t>import </a:t>
            </a: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as np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d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([1,2])</a:t>
            </a:r>
          </a:p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3 * d </a:t>
            </a:r>
            <a:endParaRPr lang="en-US" altLang="ko-KR" sz="1200" dirty="0"/>
          </a:p>
          <a:p>
            <a:r>
              <a:rPr lang="en-US" altLang="ko-KR" sz="1200" dirty="0" smtClean="0"/>
              <a:t>print(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80112" y="5877272"/>
            <a:ext cx="2808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[3 6]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156176" y="4443000"/>
            <a:ext cx="451521" cy="534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607697" y="3645024"/>
            <a:ext cx="700607" cy="797976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4797152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</a:t>
            </a:r>
            <a:endParaRPr lang="ko-KR" altLang="en-US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37920" y="4057238"/>
            <a:ext cx="422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3d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565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65274</TotalTime>
  <Words>1028</Words>
  <Application>Microsoft Office PowerPoint</Application>
  <PresentationFormat>화면 슬라이드 쇼(4:3)</PresentationFormat>
  <Paragraphs>270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가을</vt:lpstr>
      <vt:lpstr>Python  선형대수 이해하기 version 2.x</vt:lpstr>
      <vt:lpstr>  vector  이해하기</vt:lpstr>
      <vt:lpstr>vector 란?</vt:lpstr>
      <vt:lpstr>Vector 란 </vt:lpstr>
      <vt:lpstr>Vector 생성 </vt:lpstr>
      <vt:lpstr>vector 연산하기</vt:lpstr>
      <vt:lpstr>Vector 연산: +</vt:lpstr>
      <vt:lpstr>Vector 연산: -</vt:lpstr>
      <vt:lpstr>Vector 연산: 스칼라곱</vt:lpstr>
      <vt:lpstr>Vector 크기 계산</vt:lpstr>
      <vt:lpstr>Vector 연산: 내적(dot)</vt:lpstr>
      <vt:lpstr>Vector 연산: 외적(cross)</vt:lpstr>
      <vt:lpstr>  Matrix  이해하기</vt:lpstr>
      <vt:lpstr>행렬 이해하기</vt:lpstr>
      <vt:lpstr>행렬</vt:lpstr>
      <vt:lpstr>행렬 생성</vt:lpstr>
      <vt:lpstr>행렬 연산하기</vt:lpstr>
      <vt:lpstr>행렬 : 내적 dot(곱셈)</vt:lpstr>
      <vt:lpstr>행렬 : dot</vt:lpstr>
      <vt:lpstr>행렬 : 외적cross</vt:lpstr>
      <vt:lpstr>행렬 : +/-</vt:lpstr>
      <vt:lpstr>행렬 : +/-</vt:lpstr>
      <vt:lpstr>행렬 : 상수 배</vt:lpstr>
      <vt:lpstr>행렬 : 상수 배</vt:lpstr>
      <vt:lpstr>행렬 : 전치(transpose)</vt:lpstr>
      <vt:lpstr>행렬 : 전치(transpose)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859</cp:revision>
  <dcterms:created xsi:type="dcterms:W3CDTF">2015-12-01T07:34:30Z</dcterms:created>
  <dcterms:modified xsi:type="dcterms:W3CDTF">2016-05-09T08:35:20Z</dcterms:modified>
</cp:coreProperties>
</file>