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96"/>
  </p:notesMasterIdLst>
  <p:sldIdLst>
    <p:sldId id="256" r:id="rId2"/>
    <p:sldId id="1377" r:id="rId3"/>
    <p:sldId id="1334" r:id="rId4"/>
    <p:sldId id="1335" r:id="rId5"/>
    <p:sldId id="1338" r:id="rId6"/>
    <p:sldId id="1470" r:id="rId7"/>
    <p:sldId id="1340" r:id="rId8"/>
    <p:sldId id="1345" r:id="rId9"/>
    <p:sldId id="1353" r:id="rId10"/>
    <p:sldId id="1354" r:id="rId11"/>
    <p:sldId id="1355" r:id="rId12"/>
    <p:sldId id="1341" r:id="rId13"/>
    <p:sldId id="1380" r:id="rId14"/>
    <p:sldId id="1356" r:id="rId15"/>
    <p:sldId id="1360" r:id="rId16"/>
    <p:sldId id="1357" r:id="rId17"/>
    <p:sldId id="1358" r:id="rId18"/>
    <p:sldId id="1359" r:id="rId19"/>
    <p:sldId id="1371" r:id="rId20"/>
    <p:sldId id="1378" r:id="rId21"/>
    <p:sldId id="1379" r:id="rId22"/>
    <p:sldId id="1372" r:id="rId23"/>
    <p:sldId id="1373" r:id="rId24"/>
    <p:sldId id="1374" r:id="rId25"/>
    <p:sldId id="1393" r:id="rId26"/>
    <p:sldId id="1394" r:id="rId27"/>
    <p:sldId id="1395" r:id="rId28"/>
    <p:sldId id="1392" r:id="rId29"/>
    <p:sldId id="1391" r:id="rId30"/>
    <p:sldId id="1375" r:id="rId31"/>
    <p:sldId id="1376" r:id="rId32"/>
    <p:sldId id="1388" r:id="rId33"/>
    <p:sldId id="1381" r:id="rId34"/>
    <p:sldId id="1382" r:id="rId35"/>
    <p:sldId id="1383" r:id="rId36"/>
    <p:sldId id="1439" r:id="rId37"/>
    <p:sldId id="1443" r:id="rId38"/>
    <p:sldId id="1440" r:id="rId39"/>
    <p:sldId id="1441" r:id="rId40"/>
    <p:sldId id="1444" r:id="rId41"/>
    <p:sldId id="1445" r:id="rId42"/>
    <p:sldId id="1446" r:id="rId43"/>
    <p:sldId id="1389" r:id="rId44"/>
    <p:sldId id="1384" r:id="rId45"/>
    <p:sldId id="1385" r:id="rId46"/>
    <p:sldId id="1386" r:id="rId47"/>
    <p:sldId id="1387" r:id="rId48"/>
    <p:sldId id="1390" r:id="rId49"/>
    <p:sldId id="1396" r:id="rId50"/>
    <p:sldId id="1397" r:id="rId51"/>
    <p:sldId id="1469" r:id="rId52"/>
    <p:sldId id="1447" r:id="rId53"/>
    <p:sldId id="1449" r:id="rId54"/>
    <p:sldId id="1450" r:id="rId55"/>
    <p:sldId id="1451" r:id="rId56"/>
    <p:sldId id="1452" r:id="rId57"/>
    <p:sldId id="1453" r:id="rId58"/>
    <p:sldId id="1454" r:id="rId59"/>
    <p:sldId id="1458" r:id="rId60"/>
    <p:sldId id="1460" r:id="rId61"/>
    <p:sldId id="1459" r:id="rId62"/>
    <p:sldId id="1419" r:id="rId63"/>
    <p:sldId id="1455" r:id="rId64"/>
    <p:sldId id="1456" r:id="rId65"/>
    <p:sldId id="1461" r:id="rId66"/>
    <p:sldId id="1457" r:id="rId67"/>
    <p:sldId id="1423" r:id="rId68"/>
    <p:sldId id="1424" r:id="rId69"/>
    <p:sldId id="1425" r:id="rId70"/>
    <p:sldId id="1426" r:id="rId71"/>
    <p:sldId id="1417" r:id="rId72"/>
    <p:sldId id="1418" r:id="rId73"/>
    <p:sldId id="1422" r:id="rId74"/>
    <p:sldId id="1427" r:id="rId75"/>
    <p:sldId id="1428" r:id="rId76"/>
    <p:sldId id="1405" r:id="rId77"/>
    <p:sldId id="1406" r:id="rId78"/>
    <p:sldId id="1408" r:id="rId79"/>
    <p:sldId id="1407" r:id="rId80"/>
    <p:sldId id="1462" r:id="rId81"/>
    <p:sldId id="1463" r:id="rId82"/>
    <p:sldId id="1466" r:id="rId83"/>
    <p:sldId id="1467" r:id="rId84"/>
    <p:sldId id="1468" r:id="rId85"/>
    <p:sldId id="1464" r:id="rId86"/>
    <p:sldId id="1465" r:id="rId87"/>
    <p:sldId id="1431" r:id="rId88"/>
    <p:sldId id="1434" r:id="rId89"/>
    <p:sldId id="1432" r:id="rId90"/>
    <p:sldId id="1435" r:id="rId91"/>
    <p:sldId id="1433" r:id="rId92"/>
    <p:sldId id="1438" r:id="rId93"/>
    <p:sldId id="1437" r:id="rId94"/>
    <p:sldId id="1436" r:id="rId9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 autoAdjust="0"/>
    <p:restoredTop sz="99512" autoAdjust="0"/>
  </p:normalViewPr>
  <p:slideViewPr>
    <p:cSldViewPr>
      <p:cViewPr>
        <p:scale>
          <a:sx n="82" d="100"/>
          <a:sy n="82" d="100"/>
        </p:scale>
        <p:origin x="-1786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AA4CE-0452-4E28-86AB-43D5F6A08631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BCC12-A8B3-49D9-B75C-B92DF484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7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32F91E3-6848-45B1-B3B1-BFB9DDE78390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406003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2840831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2492896"/>
            <a:ext cx="1295400" cy="141473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2492896"/>
            <a:ext cx="7772400" cy="141473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6994" y="270892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-1759" y="286132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32F91E3-6848-45B1-B3B1-BFB9DDE78390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Autofit/>
          </a:bodyPr>
          <a:lstStyle/>
          <a:p>
            <a:pPr algn="ctr"/>
            <a:r>
              <a:rPr lang="en-US" altLang="ko-KR" sz="8000" dirty="0" smtClean="0"/>
              <a:t>Python</a:t>
            </a:r>
            <a:r>
              <a:rPr lang="ko-KR" altLang="en-US" sz="8000" dirty="0" smtClean="0"/>
              <a:t> </a:t>
            </a:r>
            <a:r>
              <a:rPr lang="en-US" altLang="ko-KR" sz="8000" dirty="0" smtClean="0"/>
              <a:t/>
            </a:r>
            <a:br>
              <a:rPr lang="en-US" altLang="ko-KR" sz="8000" dirty="0" smtClean="0"/>
            </a:br>
            <a:r>
              <a:rPr lang="ko-KR" altLang="en-US" sz="8000" dirty="0" smtClean="0"/>
              <a:t>병렬프로그래밍</a:t>
            </a:r>
            <a:endParaRPr lang="ko-KR" altLang="en-US" sz="8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8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Thread class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274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Thread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206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threading.Thread</a:t>
            </a:r>
            <a:r>
              <a:rPr lang="ko-KR" altLang="en-US" dirty="0" smtClean="0"/>
              <a:t>의 객체에서 사용할 수 있는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547664" y="3601819"/>
            <a:ext cx="6156684" cy="19442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thread.start</a:t>
            </a:r>
            <a:r>
              <a:rPr lang="en-US" altLang="ko-KR" sz="1400" dirty="0">
                <a:solidFill>
                  <a:schemeClr val="tx1"/>
                </a:solidFill>
              </a:rPr>
              <a:t>() : thread</a:t>
            </a:r>
            <a:r>
              <a:rPr lang="ko-KR" altLang="en-US" sz="1400" dirty="0">
                <a:solidFill>
                  <a:schemeClr val="tx1"/>
                </a:solidFill>
              </a:rPr>
              <a:t>를 </a:t>
            </a:r>
            <a:r>
              <a:rPr lang="en-US" altLang="ko-KR" sz="1400" dirty="0">
                <a:solidFill>
                  <a:schemeClr val="tx1"/>
                </a:solidFill>
              </a:rPr>
              <a:t>start </a:t>
            </a:r>
            <a:r>
              <a:rPr lang="ko-KR" altLang="en-US" sz="1400" dirty="0" err="1">
                <a:solidFill>
                  <a:schemeClr val="tx1"/>
                </a:solidFill>
              </a:rPr>
              <a:t>메소드로</a:t>
            </a:r>
            <a:r>
              <a:rPr lang="ko-KR" altLang="en-US" sz="1400" dirty="0">
                <a:solidFill>
                  <a:schemeClr val="tx1"/>
                </a:solidFill>
              </a:rPr>
              <a:t> 실행시켜야 함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err="1" smtClean="0">
                <a:solidFill>
                  <a:schemeClr val="tx1"/>
                </a:solidFill>
              </a:rPr>
              <a:t>thread.join</a:t>
            </a:r>
            <a:r>
              <a:rPr lang="en-US" altLang="ko-KR" sz="1400" dirty="0">
                <a:solidFill>
                  <a:schemeClr val="tx1"/>
                </a:solidFill>
              </a:rPr>
              <a:t>() : thread</a:t>
            </a:r>
            <a:r>
              <a:rPr lang="ko-KR" altLang="en-US" sz="1400" dirty="0">
                <a:solidFill>
                  <a:schemeClr val="tx1"/>
                </a:solidFill>
              </a:rPr>
              <a:t>를 종료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err="1" smtClean="0">
                <a:solidFill>
                  <a:schemeClr val="tx1"/>
                </a:solidFill>
              </a:rPr>
              <a:t>getName</a:t>
            </a:r>
            <a:r>
              <a:rPr lang="en-US" altLang="ko-KR" sz="1400" dirty="0">
                <a:solidFill>
                  <a:schemeClr val="tx1"/>
                </a:solidFill>
              </a:rPr>
              <a:t>(), </a:t>
            </a:r>
            <a:r>
              <a:rPr lang="en-US" altLang="ko-KR" sz="1400" dirty="0" err="1">
                <a:solidFill>
                  <a:schemeClr val="tx1"/>
                </a:solidFill>
              </a:rPr>
              <a:t>setName</a:t>
            </a:r>
            <a:r>
              <a:rPr lang="en-US" altLang="ko-KR" sz="1400" dirty="0">
                <a:solidFill>
                  <a:schemeClr val="tx1"/>
                </a:solidFill>
              </a:rPr>
              <a:t>() : thread name </a:t>
            </a:r>
            <a:r>
              <a:rPr lang="ko-KR" altLang="en-US" sz="1400" dirty="0">
                <a:solidFill>
                  <a:schemeClr val="tx1"/>
                </a:solidFill>
              </a:rPr>
              <a:t>조회 및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세팅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solidFill>
                  <a:schemeClr val="tx1"/>
                </a:solidFill>
              </a:rPr>
              <a:t>is_alive</a:t>
            </a:r>
            <a:r>
              <a:rPr lang="en-US" altLang="ko-KR" sz="1400" dirty="0" smtClean="0">
                <a:solidFill>
                  <a:schemeClr val="tx1"/>
                </a:solidFill>
              </a:rPr>
              <a:t>() : thread</a:t>
            </a:r>
            <a:r>
              <a:rPr lang="ko-KR" altLang="en-US" sz="1400" dirty="0" smtClean="0">
                <a:solidFill>
                  <a:schemeClr val="tx1"/>
                </a:solidFill>
              </a:rPr>
              <a:t>가 현재  활동하는지 상태 조회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solidFill>
                  <a:schemeClr val="tx1"/>
                </a:solidFill>
              </a:rPr>
              <a:t>isDaemon</a:t>
            </a:r>
            <a:r>
              <a:rPr lang="en-US" altLang="ko-KR" sz="1400" dirty="0" smtClean="0">
                <a:solidFill>
                  <a:schemeClr val="tx1"/>
                </a:solidFill>
              </a:rPr>
              <a:t>(),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setDaemon</a:t>
            </a:r>
            <a:r>
              <a:rPr lang="en-US" altLang="ko-KR" sz="1400" dirty="0" smtClean="0">
                <a:solidFill>
                  <a:schemeClr val="tx1"/>
                </a:solidFill>
              </a:rPr>
              <a:t>() : daemon </a:t>
            </a:r>
            <a:r>
              <a:rPr lang="ko-KR" altLang="en-US" sz="1400" dirty="0" smtClean="0">
                <a:solidFill>
                  <a:schemeClr val="tx1"/>
                </a:solidFill>
              </a:rPr>
              <a:t>상태 확인 및 변경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79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Thread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206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threading.Thread</a:t>
            </a:r>
            <a:r>
              <a:rPr lang="ko-KR" altLang="en-US" dirty="0" smtClean="0"/>
              <a:t>의 객체가 생기면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실행 및 정보 조회</a:t>
            </a:r>
            <a:r>
              <a:rPr lang="en-US" altLang="ko-KR" dirty="0" smtClean="0"/>
              <a:t>/</a:t>
            </a:r>
            <a:r>
              <a:rPr lang="ko-KR" altLang="en-US" dirty="0" smtClean="0"/>
              <a:t>갱신이 가능</a:t>
            </a:r>
            <a:endParaRPr lang="en-US" altLang="ko-KR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501008"/>
            <a:ext cx="3888432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386686"/>
            <a:ext cx="3888432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440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/>
          </a:bodyPr>
          <a:lstStyle/>
          <a:p>
            <a:pPr algn="r"/>
            <a:r>
              <a:rPr lang="en-US" altLang="ko-KR" sz="6000" dirty="0" smtClean="0"/>
              <a:t>Threading</a:t>
            </a:r>
            <a:br>
              <a:rPr lang="en-US" altLang="ko-KR" sz="6000" dirty="0" smtClean="0"/>
            </a:br>
            <a:r>
              <a:rPr lang="ko-KR" altLang="en-US" sz="6000" dirty="0" smtClean="0"/>
              <a:t>모듈 함수 이해하기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371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Thread </a:t>
            </a:r>
            <a:r>
              <a:rPr lang="ko-KR" altLang="en-US" dirty="0" smtClean="0"/>
              <a:t>현재 상태 조회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188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main_thread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206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현재 작동 중인 환경에서 </a:t>
            </a:r>
            <a:r>
              <a:rPr lang="en-US" altLang="ko-KR" dirty="0" smtClean="0"/>
              <a:t>main thread </a:t>
            </a:r>
            <a:r>
              <a:rPr lang="ko-KR" altLang="en-US" dirty="0" smtClean="0"/>
              <a:t>조회</a:t>
            </a:r>
            <a:endParaRPr lang="en-US" altLang="ko-KR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187" y="3573016"/>
            <a:ext cx="46196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087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active_count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206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현재 작동 중인 </a:t>
            </a:r>
            <a:r>
              <a:rPr lang="en-US" altLang="ko-KR" dirty="0" smtClean="0"/>
              <a:t>thread </a:t>
            </a:r>
            <a:r>
              <a:rPr lang="ko-KR" altLang="en-US" dirty="0" smtClean="0"/>
              <a:t>개수를 확인하기</a:t>
            </a:r>
            <a:endParaRPr lang="en-US" altLang="ko-K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04864"/>
            <a:ext cx="432048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5" y="4078218"/>
            <a:ext cx="219075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254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currentThread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206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현재 작동 중인 </a:t>
            </a:r>
            <a:r>
              <a:rPr lang="en-US" altLang="ko-KR" dirty="0" smtClean="0"/>
              <a:t>thread</a:t>
            </a:r>
            <a:r>
              <a:rPr lang="ko-KR" altLang="en-US" dirty="0" smtClean="0"/>
              <a:t>를 조회</a:t>
            </a:r>
            <a:endParaRPr lang="en-US" altLang="ko-KR" dirty="0" smtClean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645024"/>
            <a:ext cx="472440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385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enumerate()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206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현재 작동 중인 </a:t>
            </a:r>
            <a:r>
              <a:rPr lang="en-US" altLang="ko-KR" dirty="0" smtClean="0"/>
              <a:t>thread </a:t>
            </a:r>
            <a:r>
              <a:rPr lang="ko-KR" altLang="en-US" dirty="0" smtClean="0"/>
              <a:t>전체를 조회해서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로 결과를 조회</a:t>
            </a:r>
            <a:endParaRPr lang="en-US" altLang="ko-KR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08920"/>
            <a:ext cx="533400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590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/>
          </a:bodyPr>
          <a:lstStyle/>
          <a:p>
            <a:pPr algn="r"/>
            <a:r>
              <a:rPr lang="en-US" altLang="ko-KR" sz="6000" dirty="0" smtClean="0"/>
              <a:t>Threading</a:t>
            </a:r>
            <a:br>
              <a:rPr lang="en-US" altLang="ko-KR" sz="6000" dirty="0" smtClean="0"/>
            </a:br>
            <a:r>
              <a:rPr lang="ko-KR" altLang="en-US" sz="6000" dirty="0" smtClean="0"/>
              <a:t>사</a:t>
            </a:r>
            <a:r>
              <a:rPr lang="ko-KR" altLang="en-US" sz="6000" dirty="0"/>
              <a:t>용</a:t>
            </a:r>
            <a:r>
              <a:rPr lang="ko-KR" altLang="en-US" sz="6000" dirty="0" smtClean="0"/>
              <a:t>하기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11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8000" dirty="0" smtClean="0"/>
              <a:t>1. Threading</a:t>
            </a:r>
            <a:br>
              <a:rPr lang="en-US" altLang="ko-KR" sz="8000" dirty="0" smtClean="0"/>
            </a:br>
            <a:r>
              <a:rPr lang="ko-KR" altLang="en-US" sz="8000" dirty="0" smtClean="0"/>
              <a:t>모</a:t>
            </a:r>
            <a:r>
              <a:rPr lang="ko-KR" altLang="en-US" sz="8000" dirty="0"/>
              <a:t>듈</a:t>
            </a:r>
            <a:endParaRPr lang="ko-KR" altLang="en-US" sz="8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007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함수로 전달하기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259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함수로 전달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206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threading.Thread</a:t>
            </a:r>
            <a:r>
              <a:rPr lang="ko-KR" altLang="en-US" dirty="0" smtClean="0"/>
              <a:t>의 객체가 생기면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실행 및 정보 조회</a:t>
            </a:r>
            <a:r>
              <a:rPr lang="en-US" altLang="ko-KR" dirty="0" smtClean="0"/>
              <a:t>/</a:t>
            </a:r>
            <a:r>
              <a:rPr lang="ko-KR" altLang="en-US" dirty="0" smtClean="0"/>
              <a:t>갱신이 가능</a:t>
            </a:r>
            <a:endParaRPr lang="en-US" altLang="ko-KR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55" y="3062711"/>
            <a:ext cx="3888432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861048"/>
            <a:ext cx="3888432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479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Subclass</a:t>
            </a:r>
            <a:r>
              <a:rPr lang="ko-KR" altLang="en-US" dirty="0" smtClean="0"/>
              <a:t>로 전달하기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004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사용자 정의 </a:t>
            </a:r>
            <a:r>
              <a:rPr lang="en-US" altLang="ko-KR" dirty="0"/>
              <a:t>thread </a:t>
            </a:r>
            <a:r>
              <a:rPr lang="ko-KR" altLang="en-US" dirty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3289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/>
              <a:t>사용자 정의 클래스에서 </a:t>
            </a:r>
            <a:r>
              <a:rPr lang="en-US" altLang="ko-KR" dirty="0" err="1"/>
              <a:t>threading.Thread</a:t>
            </a:r>
            <a:r>
              <a:rPr lang="en-US" altLang="ko-KR" dirty="0"/>
              <a:t> </a:t>
            </a:r>
            <a:r>
              <a:rPr lang="ko-KR" altLang="en-US" dirty="0"/>
              <a:t>클래스를 상속받고 </a:t>
            </a:r>
            <a:r>
              <a:rPr lang="ko-KR" altLang="en-US" dirty="0" smtClean="0"/>
              <a:t>처리 </a:t>
            </a:r>
            <a:r>
              <a:rPr lang="en-US" altLang="ko-KR" dirty="0" smtClean="0"/>
              <a:t>run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오버라이딩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320040" lvl="1" indent="0">
              <a:buNone/>
            </a:pPr>
            <a:r>
              <a:rPr lang="ko-KR" altLang="en-US" dirty="0" smtClean="0"/>
              <a:t> </a:t>
            </a:r>
            <a:r>
              <a:rPr lang="en-US" altLang="ko-KR" dirty="0" err="1"/>
              <a:t>thread.run</a:t>
            </a:r>
            <a:r>
              <a:rPr lang="en-US" altLang="ko-KR" dirty="0"/>
              <a:t> : </a:t>
            </a:r>
            <a:r>
              <a:rPr lang="ko-KR" altLang="en-US" dirty="0" err="1"/>
              <a:t>메소드를</a:t>
            </a:r>
            <a:r>
              <a:rPr lang="ko-KR" altLang="en-US" dirty="0"/>
              <a:t> 사용자 정의 클래스에 </a:t>
            </a:r>
            <a:r>
              <a:rPr lang="ko-KR" altLang="en-US" dirty="0" err="1" smtClean="0"/>
              <a:t>오버라이딩을</a:t>
            </a:r>
            <a:r>
              <a:rPr lang="ko-KR" altLang="en-US" dirty="0" smtClean="0"/>
              <a:t> 처리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start </a:t>
            </a:r>
            <a:r>
              <a:rPr lang="ko-KR" altLang="en-US" dirty="0" err="1"/>
              <a:t>메소드를</a:t>
            </a:r>
            <a:r>
              <a:rPr lang="ko-KR" altLang="en-US" dirty="0"/>
              <a:t> 실행하면 </a:t>
            </a:r>
            <a:r>
              <a:rPr lang="en-US" altLang="ko-KR" dirty="0"/>
              <a:t>run </a:t>
            </a:r>
            <a:r>
              <a:rPr lang="ko-KR" altLang="en-US" dirty="0" err="1"/>
              <a:t>메소드가</a:t>
            </a:r>
            <a:r>
              <a:rPr lang="ko-KR" altLang="en-US" dirty="0"/>
              <a:t> 작동됨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9374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Subclass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 Thread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subclass</a:t>
            </a:r>
            <a:r>
              <a:rPr lang="ko-KR" altLang="en-US" dirty="0" smtClean="0"/>
              <a:t>를 정의하고 </a:t>
            </a:r>
            <a:r>
              <a:rPr lang="en-US" altLang="ko-KR" dirty="0" smtClean="0"/>
              <a:t>thread </a:t>
            </a:r>
            <a:r>
              <a:rPr lang="ko-KR" altLang="en-US" dirty="0" smtClean="0"/>
              <a:t>생성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708920"/>
            <a:ext cx="4320480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351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Thread instance</a:t>
            </a:r>
            <a:r>
              <a:rPr lang="ko-KR" altLang="en-US" dirty="0" smtClean="0"/>
              <a:t>의 변수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762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Thread </a:t>
            </a:r>
            <a:r>
              <a:rPr lang="ko-KR" altLang="en-US" dirty="0" err="1" smtClean="0"/>
              <a:t>인스턴</a:t>
            </a:r>
            <a:r>
              <a:rPr lang="ko-KR" altLang="en-US" dirty="0" err="1"/>
              <a:t>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7773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threading.Thread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처리시 세부 항목을 직접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변수에 </a:t>
            </a:r>
            <a:r>
              <a:rPr lang="ko-KR" altLang="en-US" dirty="0" err="1" smtClean="0"/>
              <a:t>세팅해서</a:t>
            </a:r>
            <a:r>
              <a:rPr lang="ko-KR" altLang="en-US" dirty="0" smtClean="0"/>
              <a:t> 처리되어야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특히 </a:t>
            </a:r>
            <a:r>
              <a:rPr lang="en-US" altLang="ko-KR" dirty="0" smtClean="0"/>
              <a:t>subclass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정의시</a:t>
            </a:r>
            <a:r>
              <a:rPr lang="ko-KR" altLang="en-US" dirty="0" smtClean="0"/>
              <a:t> 함수나 </a:t>
            </a:r>
            <a:r>
              <a:rPr lang="ko-KR" altLang="en-US" dirty="0" err="1" smtClean="0"/>
              <a:t>파라미터는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변수에 </a:t>
            </a:r>
            <a:r>
              <a:rPr lang="ko-KR" altLang="en-US" dirty="0" err="1" smtClean="0"/>
              <a:t>세팅이</a:t>
            </a:r>
            <a:r>
              <a:rPr lang="ko-KR" altLang="en-US" dirty="0" smtClean="0"/>
              <a:t> 되도록 처리하고 이를 </a:t>
            </a:r>
            <a:r>
              <a:rPr lang="en-US" altLang="ko-KR" dirty="0" smtClean="0"/>
              <a:t>run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내부에서 실행처리 필요 </a:t>
            </a:r>
            <a:endParaRPr lang="en-US" altLang="ko-KR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645024"/>
            <a:ext cx="1343025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598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Thread </a:t>
            </a:r>
            <a:r>
              <a:rPr lang="ko-KR" altLang="en-US" dirty="0" err="1" smtClean="0"/>
              <a:t>인스턴</a:t>
            </a:r>
            <a:r>
              <a:rPr lang="ko-KR" altLang="en-US" dirty="0" err="1"/>
              <a:t>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201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threading.Thread</a:t>
            </a:r>
            <a:r>
              <a:rPr lang="ko-KR" altLang="en-US" dirty="0" smtClean="0"/>
              <a:t>로 생성된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객체 내부에 있는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변수를 확인 </a:t>
            </a:r>
            <a:endParaRPr lang="en-US" altLang="ko-KR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908514"/>
            <a:ext cx="3888432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716016" y="2924944"/>
            <a:ext cx="424847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{'_</a:t>
            </a:r>
            <a:r>
              <a:rPr lang="en-US" altLang="ko-KR" sz="1000" dirty="0" err="1"/>
              <a:t>stderr</a:t>
            </a:r>
            <a:r>
              <a:rPr lang="en-US" altLang="ko-KR" sz="1000" dirty="0"/>
              <a:t>': &lt;</a:t>
            </a:r>
            <a:r>
              <a:rPr lang="en-US" altLang="ko-KR" sz="1000" dirty="0" err="1"/>
              <a:t>ipykernel.iostream.OutStream</a:t>
            </a:r>
            <a:r>
              <a:rPr lang="en-US" altLang="ko-KR" sz="1000" dirty="0"/>
              <a:t> object at 0x0000000004D90A90</a:t>
            </a:r>
            <a:r>
              <a:rPr lang="en-US" altLang="ko-KR" sz="1000" dirty="0" smtClean="0"/>
              <a:t>&gt;,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</a:t>
            </a:r>
            <a:r>
              <a:rPr lang="en-US" altLang="ko-KR" sz="1000" dirty="0"/>
              <a:t>'_name': 'Thread-13</a:t>
            </a:r>
            <a:r>
              <a:rPr lang="en-US" altLang="ko-KR" sz="1000" dirty="0" smtClean="0"/>
              <a:t>',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</a:t>
            </a:r>
            <a:r>
              <a:rPr lang="en-US" altLang="ko-KR" sz="1000" dirty="0"/>
              <a:t>'_target': &lt;bound method </a:t>
            </a:r>
            <a:r>
              <a:rPr lang="en-US" altLang="ko-KR" sz="1000" dirty="0" err="1"/>
              <a:t>Destination.run</a:t>
            </a:r>
            <a:r>
              <a:rPr lang="en-US" altLang="ko-KR" sz="1000" dirty="0"/>
              <a:t> of &lt;__</a:t>
            </a:r>
            <a:r>
              <a:rPr lang="en-US" altLang="ko-KR" sz="1000" dirty="0" err="1"/>
              <a:t>main__.Destination</a:t>
            </a:r>
            <a:r>
              <a:rPr lang="en-US" altLang="ko-KR" sz="1000" dirty="0"/>
              <a:t> object at 0x00000000052E3F60</a:t>
            </a:r>
            <a:r>
              <a:rPr lang="en-US" altLang="ko-KR" sz="1000" dirty="0" smtClean="0"/>
              <a:t>&gt;&gt;,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</a:t>
            </a:r>
            <a:r>
              <a:rPr lang="en-US" altLang="ko-KR" sz="1000" dirty="0"/>
              <a:t>'_daemonic': False, 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'_</a:t>
            </a:r>
            <a:r>
              <a:rPr lang="en-US" altLang="ko-KR" sz="1000" dirty="0"/>
              <a:t>initialized': True, 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'_</a:t>
            </a:r>
            <a:r>
              <a:rPr lang="en-US" altLang="ko-KR" sz="1000" dirty="0" err="1"/>
              <a:t>ident</a:t>
            </a:r>
            <a:r>
              <a:rPr lang="en-US" altLang="ko-KR" sz="1000" dirty="0"/>
              <a:t>': None, 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'_</a:t>
            </a:r>
            <a:r>
              <a:rPr lang="en-US" altLang="ko-KR" sz="1000" dirty="0" err="1"/>
              <a:t>is_stopped</a:t>
            </a:r>
            <a:r>
              <a:rPr lang="en-US" altLang="ko-KR" sz="1000" dirty="0"/>
              <a:t>': False</a:t>
            </a:r>
            <a:r>
              <a:rPr lang="en-US" altLang="ko-KR" sz="1000" dirty="0" smtClean="0"/>
              <a:t>,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</a:t>
            </a:r>
            <a:r>
              <a:rPr lang="en-US" altLang="ko-KR" sz="1000" dirty="0"/>
              <a:t>'_</a:t>
            </a:r>
            <a:r>
              <a:rPr lang="en-US" altLang="ko-KR" sz="1000" dirty="0" err="1"/>
              <a:t>kwargs</a:t>
            </a:r>
            <a:r>
              <a:rPr lang="en-US" altLang="ko-KR" sz="1000" dirty="0"/>
              <a:t>': {}, 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'_</a:t>
            </a:r>
            <a:r>
              <a:rPr lang="en-US" altLang="ko-KR" sz="1000" dirty="0" err="1"/>
              <a:t>tstate_lock</a:t>
            </a:r>
            <a:r>
              <a:rPr lang="en-US" altLang="ko-KR" sz="1000" dirty="0"/>
              <a:t>': None, 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'_</a:t>
            </a:r>
            <a:r>
              <a:rPr lang="en-US" altLang="ko-KR" sz="1000" dirty="0"/>
              <a:t>started': &lt;</a:t>
            </a:r>
            <a:r>
              <a:rPr lang="en-US" altLang="ko-KR" sz="1000" dirty="0" err="1"/>
              <a:t>threading.Event</a:t>
            </a:r>
            <a:r>
              <a:rPr lang="en-US" altLang="ko-KR" sz="1000" dirty="0"/>
              <a:t> object at 0x00000000052E3EF0</a:t>
            </a:r>
            <a:r>
              <a:rPr lang="en-US" altLang="ko-KR" sz="1000" dirty="0" smtClean="0"/>
              <a:t>&gt;,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</a:t>
            </a:r>
            <a:r>
              <a:rPr lang="en-US" altLang="ko-KR" sz="1000" dirty="0"/>
              <a:t>'_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': ('name', '</a:t>
            </a:r>
            <a:r>
              <a:rPr lang="en-US" altLang="ko-KR" sz="1000" dirty="0" err="1"/>
              <a:t>config</a:t>
            </a:r>
            <a:r>
              <a:rPr lang="en-US" altLang="ko-KR" sz="1000" dirty="0" smtClean="0"/>
              <a:t>')}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3851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Subclass.run</a:t>
            </a:r>
            <a:r>
              <a:rPr lang="ko-KR" altLang="en-US" dirty="0" smtClean="0"/>
              <a:t>에 인자 전달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921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Thread</a:t>
            </a:r>
            <a:r>
              <a:rPr lang="ko-KR" altLang="en-US" dirty="0"/>
              <a:t>에 대한 </a:t>
            </a:r>
            <a:r>
              <a:rPr lang="en-US" altLang="ko-KR" dirty="0"/>
              <a:t>subclass</a:t>
            </a:r>
            <a:r>
              <a:rPr lang="ko-KR" altLang="en-US" dirty="0"/>
              <a:t>를 정의하고 </a:t>
            </a:r>
            <a:r>
              <a:rPr lang="en-US" altLang="ko-KR" dirty="0"/>
              <a:t>thread </a:t>
            </a:r>
            <a:r>
              <a:rPr lang="ko-KR" altLang="en-US" dirty="0" smtClean="0"/>
              <a:t>생성하고 </a:t>
            </a:r>
            <a:r>
              <a:rPr lang="en-US" altLang="ko-KR" dirty="0" smtClean="0"/>
              <a:t>target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run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주고 </a:t>
            </a:r>
            <a:r>
              <a:rPr lang="en-US" altLang="ko-KR" dirty="0" smtClean="0"/>
              <a:t>run</a:t>
            </a:r>
            <a:r>
              <a:rPr lang="ko-KR" altLang="en-US" dirty="0" err="1" smtClean="0"/>
              <a:t>파라미터에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args</a:t>
            </a:r>
            <a:r>
              <a:rPr lang="ko-KR" altLang="en-US" dirty="0" smtClean="0"/>
              <a:t>에  인자를 전달</a:t>
            </a:r>
            <a:endParaRPr lang="en-US" altLang="ko-K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213" y="3645024"/>
            <a:ext cx="4219575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684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Subclass</a:t>
            </a:r>
            <a:r>
              <a:rPr lang="ko-KR" altLang="en-US" dirty="0"/>
              <a:t> </a:t>
            </a:r>
            <a:r>
              <a:rPr lang="ko-KR" altLang="en-US" dirty="0" smtClean="0"/>
              <a:t>내부 변수를 이용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8933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 smtClean="0"/>
              <a:t> subclass</a:t>
            </a:r>
            <a:r>
              <a:rPr lang="ko-KR" altLang="en-US" dirty="0" smtClean="0"/>
              <a:t>를 만들고 </a:t>
            </a:r>
            <a:r>
              <a:rPr lang="en-US" altLang="ko-KR" dirty="0" smtClean="0"/>
              <a:t>target</a:t>
            </a:r>
            <a:r>
              <a:rPr lang="ko-KR" altLang="en-US" dirty="0" smtClean="0"/>
              <a:t>에 함수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kwars</a:t>
            </a:r>
            <a:r>
              <a:rPr lang="ko-KR" altLang="en-US" dirty="0" smtClean="0"/>
              <a:t>에 함수의 인자를 전달하면 </a:t>
            </a:r>
            <a:r>
              <a:rPr lang="en-US" altLang="ko-KR" dirty="0" smtClean="0"/>
              <a:t>run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내에서 전달된 것을 </a:t>
            </a:r>
            <a:r>
              <a:rPr lang="en-US" altLang="ko-KR" dirty="0" smtClean="0"/>
              <a:t>_target</a:t>
            </a:r>
            <a:r>
              <a:rPr lang="ko-KR" altLang="en-US" dirty="0" smtClean="0"/>
              <a:t>인 내부 속성을 이용해서 처리 </a:t>
            </a:r>
            <a:endParaRPr lang="en-US" altLang="ko-KR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778" y="3068960"/>
            <a:ext cx="6534150" cy="3679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510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/>
          </a:bodyPr>
          <a:lstStyle/>
          <a:p>
            <a:pPr algn="r"/>
            <a:r>
              <a:rPr lang="en-US" altLang="ko-KR" sz="6000" dirty="0" smtClean="0"/>
              <a:t>Threading</a:t>
            </a:r>
            <a:br>
              <a:rPr lang="en-US" altLang="ko-KR" sz="6000" dirty="0" smtClean="0"/>
            </a:br>
            <a:r>
              <a:rPr lang="en-US" altLang="ko-KR" sz="6000" dirty="0" smtClean="0"/>
              <a:t>Thread class </a:t>
            </a:r>
            <a:br>
              <a:rPr lang="en-US" altLang="ko-KR" sz="6000" dirty="0" smtClean="0"/>
            </a:br>
            <a:r>
              <a:rPr lang="ko-KR" altLang="en-US" sz="6000" dirty="0" smtClean="0"/>
              <a:t>이해하기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991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C</a:t>
            </a:r>
            <a:r>
              <a:rPr lang="en-US" altLang="ko-KR" dirty="0" smtClean="0"/>
              <a:t>allable</a:t>
            </a:r>
            <a:r>
              <a:rPr lang="ko-KR" altLang="en-US" dirty="0" smtClean="0"/>
              <a:t>로 전달하기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434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callable </a:t>
            </a:r>
            <a:r>
              <a:rPr lang="ko-KR" altLang="en-US" dirty="0" smtClean="0"/>
              <a:t>객체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206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Callable class</a:t>
            </a:r>
            <a:r>
              <a:rPr lang="ko-KR" altLang="en-US" dirty="0" smtClean="0"/>
              <a:t>로 정의하고 </a:t>
            </a:r>
            <a:r>
              <a:rPr lang="en-US" altLang="ko-KR" dirty="0" smtClean="0"/>
              <a:t>__call__</a:t>
            </a:r>
            <a:r>
              <a:rPr lang="ko-KR" altLang="en-US" dirty="0" smtClean="0"/>
              <a:t>에서 실행하도록 처리</a:t>
            </a:r>
            <a:endParaRPr lang="en-US" altLang="ko-KR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460" y="2564904"/>
            <a:ext cx="5476875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491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/>
          </a:bodyPr>
          <a:lstStyle/>
          <a:p>
            <a:pPr algn="r"/>
            <a:r>
              <a:rPr lang="en-US" altLang="ko-KR" sz="6000" dirty="0" smtClean="0"/>
              <a:t>Threading</a:t>
            </a:r>
            <a:br>
              <a:rPr lang="en-US" altLang="ko-KR" sz="6000" dirty="0" smtClean="0"/>
            </a:br>
            <a:r>
              <a:rPr lang="ko-KR" altLang="en-US" sz="6000" dirty="0" smtClean="0"/>
              <a:t>함수로 </a:t>
            </a:r>
            <a:r>
              <a:rPr lang="en-US" altLang="ko-KR" sz="6000" dirty="0" smtClean="0"/>
              <a:t>Thread</a:t>
            </a:r>
            <a:r>
              <a:rPr lang="ko-KR" altLang="en-US" sz="6000" dirty="0" smtClean="0"/>
              <a:t>를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ko-KR" altLang="en-US" sz="6000" dirty="0" smtClean="0"/>
              <a:t> 생성하기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088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함수를 </a:t>
            </a:r>
            <a:r>
              <a:rPr lang="en-US" altLang="ko-KR" dirty="0" smtClean="0"/>
              <a:t>Thread</a:t>
            </a:r>
            <a:r>
              <a:rPr lang="ko-KR" altLang="en-US" dirty="0" smtClean="0"/>
              <a:t>로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039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Thread </a:t>
            </a:r>
            <a:r>
              <a:rPr lang="ko-KR" altLang="en-US" dirty="0" smtClean="0"/>
              <a:t>함수로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206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_</a:t>
            </a:r>
            <a:r>
              <a:rPr lang="en-US" altLang="ko-KR" dirty="0" err="1" smtClean="0"/>
              <a:t>start_new_threadthread</a:t>
            </a:r>
            <a:r>
              <a:rPr lang="en-US" altLang="ko-KR" dirty="0" smtClean="0"/>
              <a:t>()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thread</a:t>
            </a:r>
            <a:r>
              <a:rPr lang="ko-KR" altLang="en-US" dirty="0" smtClean="0"/>
              <a:t>를 생성하면 </a:t>
            </a:r>
            <a:r>
              <a:rPr lang="en-US" altLang="ko-KR" dirty="0" smtClean="0"/>
              <a:t>Thread class</a:t>
            </a:r>
            <a:r>
              <a:rPr lang="ko-KR" altLang="en-US" dirty="0" smtClean="0"/>
              <a:t>로 생성과의 차이점은 자동 </a:t>
            </a:r>
            <a:r>
              <a:rPr lang="ko-KR" altLang="en-US" dirty="0"/>
              <a:t>실행 됨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043608" y="3284984"/>
            <a:ext cx="7200800" cy="19442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thread._</a:t>
            </a:r>
            <a:r>
              <a:rPr lang="en-US" altLang="ko-KR" sz="1400" dirty="0" err="1">
                <a:solidFill>
                  <a:schemeClr val="tx1"/>
                </a:solidFill>
              </a:rPr>
              <a:t>start_new_thread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func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args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kwargs</a:t>
            </a:r>
            <a:r>
              <a:rPr lang="en-US" altLang="ko-KR" sz="1400" dirty="0">
                <a:solidFill>
                  <a:schemeClr val="tx1"/>
                </a:solidFill>
              </a:rPr>
              <a:t>=None)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tx1"/>
                </a:solidFill>
              </a:rPr>
              <a:t>     </a:t>
            </a:r>
            <a:r>
              <a:rPr lang="en-US" altLang="ko-KR" sz="1400" dirty="0" err="1">
                <a:solidFill>
                  <a:schemeClr val="tx1"/>
                </a:solidFill>
              </a:rPr>
              <a:t>func</a:t>
            </a:r>
            <a:r>
              <a:rPr lang="en-US" altLang="ko-KR" sz="1400" dirty="0">
                <a:solidFill>
                  <a:schemeClr val="tx1"/>
                </a:solidFill>
              </a:rPr>
              <a:t> = thread </a:t>
            </a:r>
            <a:r>
              <a:rPr lang="ko-KR" altLang="en-US" sz="1400" dirty="0">
                <a:solidFill>
                  <a:schemeClr val="tx1"/>
                </a:solidFill>
              </a:rPr>
              <a:t>실행 함수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</a:rPr>
              <a:t>     </a:t>
            </a:r>
            <a:r>
              <a:rPr lang="en-US" altLang="ko-KR" sz="1400" dirty="0" err="1">
                <a:solidFill>
                  <a:schemeClr val="tx1"/>
                </a:solidFill>
              </a:rPr>
              <a:t>args</a:t>
            </a:r>
            <a:r>
              <a:rPr lang="en-US" altLang="ko-KR" sz="1400" dirty="0">
                <a:solidFill>
                  <a:schemeClr val="tx1"/>
                </a:solidFill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</a:rPr>
              <a:t>func</a:t>
            </a:r>
            <a:r>
              <a:rPr lang="ko-KR" altLang="en-US" sz="1400" dirty="0">
                <a:solidFill>
                  <a:schemeClr val="tx1"/>
                </a:solidFill>
              </a:rPr>
              <a:t>에 넘겨줄 인수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</a:rPr>
              <a:t>     </a:t>
            </a:r>
            <a:r>
              <a:rPr lang="en-US" altLang="ko-KR" sz="1400" dirty="0" err="1">
                <a:solidFill>
                  <a:schemeClr val="tx1"/>
                </a:solidFill>
              </a:rPr>
              <a:t>kwargs</a:t>
            </a:r>
            <a:r>
              <a:rPr lang="en-US" altLang="ko-KR" sz="1400" dirty="0">
                <a:solidFill>
                  <a:schemeClr val="tx1"/>
                </a:solidFill>
              </a:rPr>
              <a:t> = </a:t>
            </a:r>
            <a:r>
              <a:rPr lang="ko-KR" altLang="en-US" sz="1400" dirty="0">
                <a:solidFill>
                  <a:schemeClr val="tx1"/>
                </a:solidFill>
              </a:rPr>
              <a:t>키워드 인수</a:t>
            </a:r>
          </a:p>
        </p:txBody>
      </p:sp>
    </p:spTree>
    <p:extLst>
      <p:ext uri="{BB962C8B-B14F-4D97-AF65-F5344CB8AC3E}">
        <p14:creationId xmlns:p14="http://schemas.microsoft.com/office/powerpoint/2010/main" val="301384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Thread </a:t>
            </a:r>
            <a:r>
              <a:rPr lang="ko-KR" altLang="en-US" dirty="0" smtClean="0"/>
              <a:t>함수로 생성 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206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_</a:t>
            </a:r>
            <a:r>
              <a:rPr lang="en-US" altLang="ko-KR" dirty="0" err="1" smtClean="0"/>
              <a:t>start_new_threadthread</a:t>
            </a:r>
            <a:r>
              <a:rPr lang="en-US" altLang="ko-KR" dirty="0" smtClean="0"/>
              <a:t>()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thread</a:t>
            </a:r>
            <a:r>
              <a:rPr lang="ko-KR" altLang="en-US" dirty="0"/>
              <a:t>는 자동 실행 됨</a:t>
            </a:r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24944"/>
            <a:ext cx="3886200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852936"/>
            <a:ext cx="3400425" cy="3669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367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/>
          </a:bodyPr>
          <a:lstStyle/>
          <a:p>
            <a:pPr algn="r"/>
            <a:r>
              <a:rPr lang="en-US" altLang="ko-KR" sz="6000" dirty="0" smtClean="0"/>
              <a:t>Thread </a:t>
            </a:r>
            <a:r>
              <a:rPr lang="ko-KR" altLang="en-US" sz="6000" dirty="0" smtClean="0"/>
              <a:t>관리모듈</a:t>
            </a:r>
            <a:r>
              <a:rPr lang="ko-KR" altLang="en-US" sz="6000" dirty="0"/>
              <a:t>과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ko-KR" altLang="en-US" sz="6000" dirty="0" smtClean="0"/>
              <a:t>실행 모듈 분리 후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ko-KR" altLang="en-US" sz="6000" dirty="0" smtClean="0"/>
              <a:t> 처리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176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모듈분리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334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Thread</a:t>
            </a:r>
            <a:r>
              <a:rPr lang="ko-KR" altLang="en-US" dirty="0"/>
              <a:t> </a:t>
            </a:r>
            <a:r>
              <a:rPr lang="ko-KR" altLang="en-US" dirty="0" smtClean="0"/>
              <a:t>관리 모듈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206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thread </a:t>
            </a:r>
            <a:r>
              <a:rPr lang="ko-KR" altLang="en-US" dirty="0" smtClean="0"/>
              <a:t>처리용 </a:t>
            </a:r>
            <a:r>
              <a:rPr lang="en-US" altLang="ko-KR" dirty="0" smtClean="0"/>
              <a:t>subclass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 </a:t>
            </a:r>
            <a:r>
              <a:rPr lang="ko-KR" altLang="en-US" dirty="0" smtClean="0"/>
              <a:t>초기화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정의해서 </a:t>
            </a:r>
            <a:r>
              <a:rPr lang="en-US" altLang="ko-KR" dirty="0" smtClean="0"/>
              <a:t>Thread </a:t>
            </a:r>
            <a:r>
              <a:rPr lang="ko-KR" altLang="en-US" dirty="0" smtClean="0"/>
              <a:t>클래스의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</a:t>
            </a:r>
            <a:r>
              <a:rPr lang="ko-KR" altLang="en-US" dirty="0" smtClean="0"/>
              <a:t>으로 초기화</a:t>
            </a:r>
            <a:endParaRPr lang="en-US" altLang="ko-KR" dirty="0" smtClean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3645024"/>
            <a:ext cx="7477125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090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Thread </a:t>
            </a:r>
            <a:r>
              <a:rPr lang="ko-KR" altLang="en-US" dirty="0" smtClean="0"/>
              <a:t>실행 모듈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206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Thread</a:t>
            </a:r>
            <a:r>
              <a:rPr lang="ko-KR" altLang="en-US" dirty="0" smtClean="0"/>
              <a:t>를  실행하기 위한  메인 모듈 작성</a:t>
            </a:r>
            <a:endParaRPr lang="en-US" altLang="ko-KR" dirty="0" smtClean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3429000"/>
            <a:ext cx="5256584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600449"/>
            <a:ext cx="248602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327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Thread </a:t>
            </a:r>
            <a:r>
              <a:rPr lang="ko-KR" altLang="en-US" dirty="0" smtClean="0"/>
              <a:t>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775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Subcall</a:t>
            </a:r>
            <a:r>
              <a:rPr lang="en-US" altLang="ko-KR" dirty="0" smtClean="0"/>
              <a:t> </a:t>
            </a:r>
            <a:r>
              <a:rPr lang="ko-KR" altLang="en-US" dirty="0" smtClean="0"/>
              <a:t>초기값 배정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566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Thread</a:t>
            </a:r>
            <a:r>
              <a:rPr lang="ko-KR" altLang="en-US" dirty="0"/>
              <a:t> </a:t>
            </a:r>
            <a:r>
              <a:rPr lang="ko-KR" altLang="en-US" dirty="0" smtClean="0"/>
              <a:t>관리 모듈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206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thread </a:t>
            </a:r>
            <a:r>
              <a:rPr lang="ko-KR" altLang="en-US" dirty="0" smtClean="0"/>
              <a:t>처리용 </a:t>
            </a:r>
            <a:r>
              <a:rPr lang="en-US" altLang="ko-KR" dirty="0" smtClean="0"/>
              <a:t>subclass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 </a:t>
            </a:r>
            <a:r>
              <a:rPr lang="ko-KR" altLang="en-US" dirty="0" smtClean="0"/>
              <a:t>초기화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정의해서 </a:t>
            </a:r>
            <a:r>
              <a:rPr lang="en-US" altLang="ko-KR" dirty="0" smtClean="0"/>
              <a:t>Thread </a:t>
            </a:r>
            <a:r>
              <a:rPr lang="ko-KR" altLang="en-US" dirty="0" smtClean="0"/>
              <a:t>클래스의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</a:t>
            </a:r>
            <a:r>
              <a:rPr lang="ko-KR" altLang="en-US" dirty="0" smtClean="0"/>
              <a:t>으로 초기화</a:t>
            </a:r>
            <a:endParaRPr lang="en-US" altLang="ko-KR" dirty="0" smtClean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2" y="3407296"/>
            <a:ext cx="7038975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07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Thread </a:t>
            </a:r>
            <a:r>
              <a:rPr lang="ko-KR" altLang="en-US" dirty="0" smtClean="0"/>
              <a:t>실행 모듈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206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Thread</a:t>
            </a:r>
            <a:r>
              <a:rPr lang="ko-KR" altLang="en-US" dirty="0" smtClean="0"/>
              <a:t>를  실행하기 위한  메인 모듈 작성</a:t>
            </a:r>
            <a:endParaRPr lang="en-US" altLang="ko-KR" dirty="0" smtClean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068960"/>
            <a:ext cx="4896544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420889"/>
            <a:ext cx="2486025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855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/>
          </a:bodyPr>
          <a:lstStyle/>
          <a:p>
            <a:pPr algn="r"/>
            <a:r>
              <a:rPr lang="en-US" altLang="ko-KR" sz="6000" dirty="0" smtClean="0"/>
              <a:t>Threading</a:t>
            </a:r>
            <a:br>
              <a:rPr lang="en-US" altLang="ko-KR" sz="6000" dirty="0" smtClean="0"/>
            </a:br>
            <a:r>
              <a:rPr lang="ko-KR" altLang="en-US" sz="6000" dirty="0" smtClean="0"/>
              <a:t>동기화 처리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501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동기화</a:t>
            </a:r>
            <a:r>
              <a:rPr lang="en-US" altLang="ko-KR" dirty="0" smtClean="0"/>
              <a:t>: Condition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032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Condition Class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2065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 dirty="0" smtClean="0"/>
              <a:t>조건 </a:t>
            </a:r>
            <a:r>
              <a:rPr lang="ko-KR" altLang="en-US" dirty="0"/>
              <a:t>변수가 항상 잠금 일종의 연결되어 있기 때문에</a:t>
            </a:r>
            <a:r>
              <a:rPr lang="en-US" altLang="ko-KR" dirty="0"/>
              <a:t>, </a:t>
            </a:r>
            <a:r>
              <a:rPr lang="ko-KR" altLang="en-US" dirty="0"/>
              <a:t>이것은 공유 자원에 연결된다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잠금이 </a:t>
            </a:r>
            <a:r>
              <a:rPr lang="ko-KR" altLang="en-US" dirty="0"/>
              <a:t>전달 될 수 있거나 하나가 기본적으로 생성됩니다</a:t>
            </a:r>
            <a:r>
              <a:rPr lang="en-US" altLang="ko-KR" dirty="0"/>
              <a:t>. </a:t>
            </a:r>
            <a:r>
              <a:rPr lang="en-US" altLang="ko-KR" dirty="0" smtClean="0"/>
              <a:t>Lock</a:t>
            </a:r>
            <a:r>
              <a:rPr lang="ko-KR" altLang="en-US" dirty="0" smtClean="0"/>
              <a:t>은  </a:t>
            </a:r>
            <a:r>
              <a:rPr lang="en-US" altLang="ko-KR" dirty="0" smtClean="0"/>
              <a:t>Condition object</a:t>
            </a:r>
            <a:r>
              <a:rPr lang="ko-KR" altLang="en-US" dirty="0" smtClean="0"/>
              <a:t>의 </a:t>
            </a:r>
            <a:r>
              <a:rPr lang="ko-KR" altLang="en-US" dirty="0"/>
              <a:t>일부입니다 </a:t>
            </a:r>
            <a:r>
              <a:rPr lang="en-US" altLang="ko-KR" dirty="0"/>
              <a:t>: </a:t>
            </a:r>
            <a:r>
              <a:rPr lang="ko-KR" altLang="en-US" dirty="0" smtClean="0"/>
              <a:t>그래서</a:t>
            </a:r>
            <a:r>
              <a:rPr lang="en-US" altLang="ko-KR" dirty="0"/>
              <a:t>, </a:t>
            </a:r>
            <a:r>
              <a:rPr lang="ko-KR" altLang="en-US" dirty="0"/>
              <a:t>상태 객체는 자원 업데이트 될 때까지 </a:t>
            </a:r>
            <a:r>
              <a:rPr lang="ko-KR" altLang="en-US" dirty="0" err="1"/>
              <a:t>스레드를</a:t>
            </a:r>
            <a:r>
              <a:rPr lang="ko-KR" altLang="en-US" dirty="0"/>
              <a:t> 대기 할 </a:t>
            </a:r>
            <a:r>
              <a:rPr lang="ko-KR" altLang="en-US" dirty="0" err="1"/>
              <a:t>수있다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827584" y="3573016"/>
            <a:ext cx="7632848" cy="28083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    </a:t>
            </a:r>
            <a:endParaRPr lang="ko-KR" altLang="en-US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    </a:t>
            </a:r>
            <a:r>
              <a:rPr lang="en-US" altLang="ko-KR" dirty="0">
                <a:solidFill>
                  <a:schemeClr val="tx1"/>
                </a:solidFill>
              </a:rPr>
              <a:t>wait </a:t>
            </a:r>
            <a:r>
              <a:rPr lang="ko-KR" altLang="en-US" dirty="0" err="1">
                <a:solidFill>
                  <a:schemeClr val="tx1"/>
                </a:solidFill>
              </a:rPr>
              <a:t>메소드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통지 할 때까지 또는 시간 초과가 발생할 때까지 기다립니다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이 </a:t>
            </a:r>
            <a:r>
              <a:rPr lang="ko-KR" altLang="en-US" dirty="0" err="1">
                <a:solidFill>
                  <a:schemeClr val="tx1"/>
                </a:solidFill>
              </a:rPr>
              <a:t>메서드를</a:t>
            </a:r>
            <a:r>
              <a:rPr lang="ko-KR" altLang="en-US" dirty="0">
                <a:solidFill>
                  <a:schemeClr val="tx1"/>
                </a:solidFill>
              </a:rPr>
              <a:t> 호출 할 때 호출 </a:t>
            </a:r>
            <a:r>
              <a:rPr lang="ko-KR" altLang="en-US" dirty="0" err="1">
                <a:solidFill>
                  <a:schemeClr val="tx1"/>
                </a:solidFill>
              </a:rPr>
              <a:t>스레드가</a:t>
            </a:r>
            <a:r>
              <a:rPr lang="ko-KR" altLang="en-US" dirty="0">
                <a:solidFill>
                  <a:schemeClr val="tx1"/>
                </a:solidFill>
              </a:rPr>
              <a:t> 잠금을 획득하지 않은 경우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런타임 오류가 발생합니다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           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en-US" altLang="ko-KR" dirty="0" err="1" smtClean="0">
                <a:solidFill>
                  <a:schemeClr val="tx1"/>
                </a:solidFill>
              </a:rPr>
              <a:t>notifyAll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메소드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대기 중의 모든 </a:t>
            </a:r>
            <a:r>
              <a:rPr lang="ko-KR" altLang="en-US" dirty="0" err="1">
                <a:solidFill>
                  <a:schemeClr val="tx1"/>
                </a:solidFill>
              </a:rPr>
              <a:t>스레드에를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캐우며</a:t>
            </a:r>
            <a:r>
              <a:rPr lang="en-US" altLang="ko-KR" dirty="0">
                <a:solidFill>
                  <a:schemeClr val="tx1"/>
                </a:solidFill>
              </a:rPr>
              <a:t>,  </a:t>
            </a:r>
            <a:r>
              <a:rPr lang="ko-KR" altLang="en-US" dirty="0" smtClean="0">
                <a:solidFill>
                  <a:schemeClr val="tx1"/>
                </a:solidFill>
              </a:rPr>
              <a:t>이 </a:t>
            </a:r>
            <a:r>
              <a:rPr lang="ko-KR" altLang="en-US" dirty="0" err="1">
                <a:solidFill>
                  <a:schemeClr val="tx1"/>
                </a:solidFill>
              </a:rPr>
              <a:t>메서드를</a:t>
            </a:r>
            <a:r>
              <a:rPr lang="ko-KR" altLang="en-US" dirty="0">
                <a:solidFill>
                  <a:schemeClr val="tx1"/>
                </a:solidFill>
              </a:rPr>
              <a:t> 호출 할 때 호출 </a:t>
            </a:r>
            <a:r>
              <a:rPr lang="ko-KR" altLang="en-US" dirty="0" err="1">
                <a:solidFill>
                  <a:schemeClr val="tx1"/>
                </a:solidFill>
              </a:rPr>
              <a:t>스레드가</a:t>
            </a:r>
            <a:r>
              <a:rPr lang="ko-KR" altLang="en-US" dirty="0">
                <a:solidFill>
                  <a:schemeClr val="tx1"/>
                </a:solidFill>
              </a:rPr>
              <a:t> 잠금을 획득하지 않은 경우 </a:t>
            </a:r>
            <a:r>
              <a:rPr lang="en-US" altLang="ko-KR" dirty="0" err="1">
                <a:solidFill>
                  <a:schemeClr val="tx1"/>
                </a:solidFill>
              </a:rPr>
              <a:t>RuntimeError</a:t>
            </a:r>
            <a:r>
              <a:rPr lang="ko-KR" altLang="en-US" dirty="0">
                <a:solidFill>
                  <a:schemeClr val="tx1"/>
                </a:solidFill>
              </a:rPr>
              <a:t>에가 발생합니다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41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Condition Class </a:t>
            </a:r>
            <a:r>
              <a:rPr lang="ko-KR" altLang="en-US" dirty="0" smtClean="0"/>
              <a:t>예시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204864"/>
            <a:ext cx="6000750" cy="4354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160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Condition Class </a:t>
            </a:r>
            <a:r>
              <a:rPr lang="ko-KR" altLang="en-US" dirty="0" smtClean="0"/>
              <a:t>예시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541" y="1916832"/>
            <a:ext cx="5819775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317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908720"/>
            <a:ext cx="8496944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8000" dirty="0"/>
              <a:t>2</a:t>
            </a:r>
            <a:r>
              <a:rPr lang="en-US" altLang="ko-KR" sz="8000" dirty="0" smtClean="0"/>
              <a:t>. Multi</a:t>
            </a:r>
            <a:br>
              <a:rPr lang="en-US" altLang="ko-KR" sz="8000" dirty="0" smtClean="0"/>
            </a:br>
            <a:r>
              <a:rPr lang="en-US" altLang="ko-KR" sz="8000" dirty="0" smtClean="0"/>
              <a:t>processing</a:t>
            </a:r>
            <a:br>
              <a:rPr lang="en-US" altLang="ko-KR" sz="8000" dirty="0" smtClean="0"/>
            </a:br>
            <a:r>
              <a:rPr lang="ko-KR" altLang="en-US" sz="8000" dirty="0" smtClean="0"/>
              <a:t>모</a:t>
            </a:r>
            <a:r>
              <a:rPr lang="ko-KR" altLang="en-US" sz="8000" dirty="0"/>
              <a:t>듈</a:t>
            </a:r>
            <a:endParaRPr lang="ko-KR" altLang="en-US" sz="8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21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/>
          </a:bodyPr>
          <a:lstStyle/>
          <a:p>
            <a:pPr algn="r"/>
            <a:r>
              <a:rPr lang="en-US" altLang="ko-KR" sz="6000" dirty="0" smtClean="0"/>
              <a:t>Process</a:t>
            </a:r>
            <a:br>
              <a:rPr lang="en-US" altLang="ko-KR" sz="6000" dirty="0" smtClean="0"/>
            </a:br>
            <a:r>
              <a:rPr lang="en-US" altLang="ko-KR" sz="6000" dirty="0" smtClean="0"/>
              <a:t>class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76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thread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err="1"/>
              <a:t>스레드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smtClean="0"/>
              <a:t>실행 </a:t>
            </a:r>
            <a:r>
              <a:rPr lang="ko-KR" altLang="en-US" dirty="0" err="1" smtClean="0"/>
              <a:t>스레드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 </a:t>
            </a:r>
            <a:r>
              <a:rPr lang="ko-KR" altLang="en-US" dirty="0"/>
              <a:t>운영 체제에서 스케줄링 될 </a:t>
            </a:r>
            <a:r>
              <a:rPr lang="ko-KR" altLang="en-US" dirty="0" err="1"/>
              <a:t>수있는</a:t>
            </a:r>
            <a:r>
              <a:rPr lang="ko-KR" altLang="en-US" dirty="0"/>
              <a:t> 최소 단위로 컴퓨터 과학에 정의되어있다</a:t>
            </a:r>
            <a:r>
              <a:rPr lang="en-US" altLang="ko-KR" dirty="0" smtClean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356992"/>
            <a:ext cx="404812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07908" y="3544218"/>
            <a:ext cx="338437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멀티 </a:t>
            </a:r>
            <a:r>
              <a:rPr lang="ko-KR" altLang="en-US" sz="1200" dirty="0" err="1"/>
              <a:t>스레드</a:t>
            </a:r>
            <a:r>
              <a:rPr lang="ko-KR" altLang="en-US" sz="1200" dirty="0"/>
              <a:t> 프로그램은 여러 개의 </a:t>
            </a:r>
            <a:r>
              <a:rPr lang="en-US" altLang="ko-KR" sz="1200" dirty="0"/>
              <a:t>CPU</a:t>
            </a:r>
            <a:r>
              <a:rPr lang="ko-KR" altLang="en-US" sz="1200" dirty="0"/>
              <a:t>가 컴퓨터 시스템에 빠르게 실행할 수 있습니다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프로그램은 입력에 반응 남아있을 수 있습니다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이것은 하나에 여러 </a:t>
            </a:r>
            <a:r>
              <a:rPr lang="en-US" altLang="ko-KR" sz="1200" dirty="0"/>
              <a:t>CPU</a:t>
            </a:r>
            <a:r>
              <a:rPr lang="ko-KR" altLang="en-US" sz="1200" dirty="0"/>
              <a:t>에 모두 해당하는</a:t>
            </a:r>
          </a:p>
          <a:p>
            <a:r>
              <a:rPr lang="ko-KR" altLang="en-US" sz="1200" dirty="0"/>
              <a:t>프로세스의 </a:t>
            </a:r>
            <a:r>
              <a:rPr lang="ko-KR" altLang="en-US" sz="1200" dirty="0" err="1"/>
              <a:t>스레드는</a:t>
            </a:r>
            <a:r>
              <a:rPr lang="ko-KR" altLang="en-US" sz="1200" dirty="0"/>
              <a:t> 전역 변수의 메모리를 공유 할 </a:t>
            </a:r>
            <a:r>
              <a:rPr lang="ko-KR" altLang="en-US" sz="1200" dirty="0" err="1"/>
              <a:t>수있다</a:t>
            </a:r>
            <a:r>
              <a:rPr lang="en-US" altLang="ko-KR" sz="1200" dirty="0"/>
              <a:t>. </a:t>
            </a:r>
            <a:r>
              <a:rPr lang="ko-KR" altLang="en-US" sz="1200" dirty="0"/>
              <a:t>전역 변수는 하나의 </a:t>
            </a:r>
            <a:r>
              <a:rPr lang="ko-KR" altLang="en-US" sz="1200" dirty="0" err="1"/>
              <a:t>스레드에서</a:t>
            </a:r>
            <a:r>
              <a:rPr lang="ko-KR" altLang="en-US" sz="1200" dirty="0"/>
              <a:t> 변경되는 경우</a:t>
            </a:r>
            <a:r>
              <a:rPr lang="en-US" altLang="ko-KR" sz="1200" dirty="0"/>
              <a:t>,</a:t>
            </a:r>
            <a:r>
              <a:rPr lang="ko-KR" altLang="en-US" sz="1200" dirty="0"/>
              <a:t>이 변화는 모든 </a:t>
            </a:r>
            <a:r>
              <a:rPr lang="ko-KR" altLang="en-US" sz="1200" dirty="0" err="1"/>
              <a:t>스레드에</a:t>
            </a:r>
            <a:r>
              <a:rPr lang="ko-KR" altLang="en-US" sz="1200" dirty="0"/>
              <a:t> 대해 유효합니다</a:t>
            </a:r>
            <a:r>
              <a:rPr lang="en-US" altLang="ko-KR" sz="1200" dirty="0"/>
              <a:t>. 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스레드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지역 변수를 가질 수 있습니다</a:t>
            </a:r>
          </a:p>
        </p:txBody>
      </p:sp>
    </p:spTree>
    <p:extLst>
      <p:ext uri="{BB962C8B-B14F-4D97-AF65-F5344CB8AC3E}">
        <p14:creationId xmlns:p14="http://schemas.microsoft.com/office/powerpoint/2010/main" val="47969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Process class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615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병렬 </a:t>
            </a:r>
            <a:r>
              <a:rPr lang="ko-KR" altLang="en-US" dirty="0" err="1" smtClean="0"/>
              <a:t>프로세싱</a:t>
            </a:r>
            <a:r>
              <a:rPr lang="ko-KR" altLang="en-US" dirty="0" smtClean="0"/>
              <a:t> 처리 이해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201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병렬 </a:t>
            </a:r>
            <a:r>
              <a:rPr lang="ko-KR" altLang="en-US" dirty="0" err="1" smtClean="0"/>
              <a:t>프로세싱은</a:t>
            </a:r>
            <a:r>
              <a:rPr lang="ko-KR" altLang="en-US" dirty="0" smtClean="0"/>
              <a:t> 여러 </a:t>
            </a:r>
            <a:r>
              <a:rPr lang="en-US" altLang="ko-KR" dirty="0" smtClean="0"/>
              <a:t>core CPU</a:t>
            </a:r>
            <a:r>
              <a:rPr lang="ko-KR" altLang="en-US" dirty="0" smtClean="0"/>
              <a:t>를 동시에 작업을 실행하는 방식</a:t>
            </a:r>
            <a:endParaRPr lang="en-US" altLang="ko-KR" dirty="0" smtClean="0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24944"/>
            <a:ext cx="7038975" cy="35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550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Process </a:t>
            </a:r>
            <a:r>
              <a:rPr lang="ko-KR" altLang="en-US" dirty="0" smtClean="0"/>
              <a:t>객체 생성 방법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201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Process class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target</a:t>
            </a:r>
            <a:r>
              <a:rPr lang="ko-KR" altLang="en-US" dirty="0" smtClean="0"/>
              <a:t>에는 실행함수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kwargs</a:t>
            </a:r>
            <a:r>
              <a:rPr lang="ko-KR" altLang="en-US" dirty="0" smtClean="0"/>
              <a:t>에는 실행함수 전달인자를 지정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611560" y="3933056"/>
            <a:ext cx="3744416" cy="17281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Procss</a:t>
            </a:r>
            <a:r>
              <a:rPr lang="en-US" altLang="ko-KR" sz="1400" dirty="0" smtClean="0">
                <a:solidFill>
                  <a:schemeClr val="tx1"/>
                </a:solidFill>
              </a:rPr>
              <a:t>(target=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함수명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en-US" altLang="ko-KR" sz="1400" dirty="0">
                <a:solidFill>
                  <a:schemeClr val="tx1"/>
                </a:solidFill>
              </a:rPr>
              <a:t>name=None, </a:t>
            </a:r>
            <a:r>
              <a:rPr lang="en-US" altLang="ko-KR" sz="1400" dirty="0" err="1">
                <a:solidFill>
                  <a:schemeClr val="tx1"/>
                </a:solidFill>
              </a:rPr>
              <a:t>args</a:t>
            </a:r>
            <a:r>
              <a:rPr lang="en-US" altLang="ko-KR" sz="1400" dirty="0" smtClean="0">
                <a:solidFill>
                  <a:schemeClr val="tx1"/>
                </a:solidFill>
              </a:rPr>
              <a:t>=</a:t>
            </a:r>
            <a:r>
              <a:rPr lang="ko-KR" altLang="en-US" sz="1400" dirty="0" smtClean="0">
                <a:solidFill>
                  <a:schemeClr val="tx1"/>
                </a:solidFill>
              </a:rPr>
              <a:t>함수인자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kwargs</a:t>
            </a:r>
            <a:r>
              <a:rPr lang="en-US" altLang="ko-KR" sz="1400" dirty="0" smtClean="0">
                <a:solidFill>
                  <a:schemeClr val="tx1"/>
                </a:solidFill>
              </a:rPr>
              <a:t>=</a:t>
            </a:r>
            <a:r>
              <a:rPr lang="ko-KR" altLang="en-US" sz="1400" dirty="0" smtClean="0">
                <a:solidFill>
                  <a:schemeClr val="tx1"/>
                </a:solidFill>
              </a:rPr>
              <a:t>함수인자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en-US" altLang="ko-KR" sz="1400" dirty="0">
                <a:solidFill>
                  <a:schemeClr val="tx1"/>
                </a:solidFill>
              </a:rPr>
              <a:t>*, daemon=None) 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727" y="2863577"/>
            <a:ext cx="4176464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275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Process class </a:t>
            </a:r>
            <a:r>
              <a:rPr lang="ko-KR" altLang="en-US" dirty="0" smtClean="0"/>
              <a:t>변수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583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Process class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201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Process class</a:t>
            </a:r>
            <a:r>
              <a:rPr lang="ko-KR" altLang="en-US" dirty="0" smtClean="0"/>
              <a:t>에 정의된 변수를 출력</a:t>
            </a:r>
            <a:endParaRPr lang="en-US" altLang="ko-KR" dirty="0" smtClean="0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564904"/>
            <a:ext cx="7488832" cy="400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51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Process  class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/>
              <a:t>a</a:t>
            </a:r>
            <a:r>
              <a:rPr lang="en-US" altLang="ko-KR" dirty="0" err="1" smtClean="0"/>
              <a:t>uthkey</a:t>
            </a:r>
            <a:r>
              <a:rPr lang="en-US" altLang="ko-KR" dirty="0" smtClean="0"/>
              <a:t>, daemon, name, </a:t>
            </a:r>
            <a:r>
              <a:rPr lang="en-US" altLang="ko-KR" dirty="0" err="1" smtClean="0"/>
              <a:t>ident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pid</a:t>
            </a:r>
            <a:r>
              <a:rPr lang="en-US" altLang="ko-KR" dirty="0" smtClean="0"/>
              <a:t>, sentinel</a:t>
            </a:r>
            <a:r>
              <a:rPr lang="ko-KR" altLang="en-US" dirty="0" smtClean="0"/>
              <a:t>에 대한 </a:t>
            </a:r>
            <a:r>
              <a:rPr lang="ko-KR" altLang="en-US" dirty="0" err="1" smtClean="0"/>
              <a:t>변수값</a:t>
            </a:r>
            <a:r>
              <a:rPr lang="ko-KR" altLang="en-US" dirty="0" smtClean="0"/>
              <a:t> 출력</a:t>
            </a:r>
            <a:r>
              <a:rPr lang="en-US" altLang="ko-KR" dirty="0" smtClean="0"/>
              <a:t> 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150" y="3356992"/>
            <a:ext cx="6235700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271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Process class </a:t>
            </a:r>
            <a:r>
              <a:rPr lang="ko-KR" altLang="en-US" dirty="0" smtClean="0"/>
              <a:t>변수 할당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879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변수 할당  모듈 생성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201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Process class </a:t>
            </a:r>
            <a:r>
              <a:rPr lang="ko-KR" altLang="en-US" dirty="0"/>
              <a:t>내의 변수 </a:t>
            </a:r>
            <a:r>
              <a:rPr lang="en-US" altLang="ko-KR" dirty="0"/>
              <a:t>name</a:t>
            </a:r>
            <a:r>
              <a:rPr lang="ko-KR" altLang="en-US" dirty="0"/>
              <a:t>에 사용자 정의 및 </a:t>
            </a:r>
            <a:r>
              <a:rPr lang="en-US" altLang="ko-KR" dirty="0"/>
              <a:t>default </a:t>
            </a:r>
            <a:r>
              <a:rPr lang="ko-KR" altLang="en-US" dirty="0" smtClean="0"/>
              <a:t>할당</a:t>
            </a:r>
            <a:endParaRPr lang="en-US" altLang="ko-KR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961" y="2564904"/>
            <a:ext cx="6257925" cy="41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580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변수 할당  모듈 실행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201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Process class </a:t>
            </a:r>
            <a:r>
              <a:rPr lang="ko-KR" altLang="en-US" dirty="0" smtClean="0"/>
              <a:t>내의 변수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에 사용자 정의 및 </a:t>
            </a:r>
            <a:r>
              <a:rPr lang="en-US" altLang="ko-KR" dirty="0" smtClean="0"/>
              <a:t>default </a:t>
            </a:r>
            <a:r>
              <a:rPr lang="ko-KR" altLang="en-US" dirty="0" smtClean="0"/>
              <a:t>처리에 대한 실행 </a:t>
            </a:r>
            <a:endParaRPr lang="en-US" altLang="ko-KR" dirty="0" smtClean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437112"/>
            <a:ext cx="29337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305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Process</a:t>
            </a:r>
            <a:r>
              <a:rPr lang="ko-KR" altLang="en-US" dirty="0"/>
              <a:t> </a:t>
            </a:r>
            <a:r>
              <a:rPr lang="en-US" altLang="ko-KR" dirty="0" smtClean="0"/>
              <a:t>instance </a:t>
            </a:r>
            <a:r>
              <a:rPr lang="ko-KR" altLang="en-US" dirty="0" smtClean="0"/>
              <a:t>내부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561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GIL : </a:t>
            </a:r>
            <a:r>
              <a:rPr lang="en-US" altLang="ko-KR" dirty="0"/>
              <a:t>Global Interpreter Lock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2353432"/>
          </a:xfrm>
        </p:spPr>
        <p:txBody>
          <a:bodyPr>
            <a:normAutofit/>
          </a:bodyPr>
          <a:lstStyle/>
          <a:p>
            <a:pPr marL="457200" lvl="1" indent="0" fontAlgn="base">
              <a:lnSpc>
                <a:spcPct val="110000"/>
              </a:lnSpc>
              <a:buNone/>
            </a:pPr>
            <a:r>
              <a:rPr lang="ko-KR" altLang="en-US" dirty="0"/>
              <a:t>하나의 </a:t>
            </a:r>
            <a:r>
              <a:rPr lang="ko-KR" altLang="en-US" dirty="0" err="1"/>
              <a:t>파이썬</a:t>
            </a:r>
            <a:r>
              <a:rPr lang="ko-KR" altLang="en-US" dirty="0"/>
              <a:t> 인터프리터에서는 하나의 작업만 실행이 가능한 </a:t>
            </a:r>
            <a:r>
              <a:rPr lang="ko-KR" altLang="en-US" dirty="0" smtClean="0"/>
              <a:t>것을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말하며</a:t>
            </a:r>
            <a:r>
              <a:rPr lang="en-US" altLang="ko-KR" dirty="0" smtClean="0"/>
              <a:t>, </a:t>
            </a:r>
            <a:r>
              <a:rPr lang="ko-KR" altLang="en-US" dirty="0"/>
              <a:t>하나의 인터프리터가 실행이 </a:t>
            </a:r>
            <a:r>
              <a:rPr lang="ko-KR" altLang="en-US" dirty="0" err="1"/>
              <a:t>될때</a:t>
            </a:r>
            <a:r>
              <a:rPr lang="en-US" altLang="ko-KR" dirty="0"/>
              <a:t>, global </a:t>
            </a:r>
            <a:r>
              <a:rPr lang="ko-KR" altLang="en-US" dirty="0"/>
              <a:t>변수로 </a:t>
            </a:r>
            <a:r>
              <a:rPr lang="ko-KR" altLang="en-US" dirty="0" smtClean="0"/>
              <a:t>제어 시 </a:t>
            </a:r>
            <a:r>
              <a:rPr lang="en-US" altLang="ko-KR" dirty="0" smtClean="0"/>
              <a:t> </a:t>
            </a:r>
            <a:r>
              <a:rPr lang="ko-KR" altLang="en-US" dirty="0"/>
              <a:t>한번에 하나의 </a:t>
            </a:r>
            <a:r>
              <a:rPr lang="ko-KR" altLang="en-US" dirty="0" err="1"/>
              <a:t>스레드만이</a:t>
            </a:r>
            <a:r>
              <a:rPr lang="ko-KR" altLang="en-US" dirty="0"/>
              <a:t> 인터프리터 내부 </a:t>
            </a:r>
            <a:r>
              <a:rPr lang="en-US" altLang="ko-KR" dirty="0"/>
              <a:t>global </a:t>
            </a:r>
            <a:r>
              <a:rPr lang="ko-KR" altLang="en-US" dirty="0"/>
              <a:t>변수에 </a:t>
            </a:r>
            <a:r>
              <a:rPr lang="ko-KR" altLang="en-US" dirty="0" err="1"/>
              <a:t>접근가능하도록</a:t>
            </a:r>
            <a:r>
              <a:rPr lang="ko-KR" altLang="en-US" dirty="0"/>
              <a:t> </a:t>
            </a:r>
            <a:r>
              <a:rPr lang="ko-KR" altLang="en-US" dirty="0" smtClean="0"/>
              <a:t>해놓은 것</a:t>
            </a:r>
            <a:endParaRPr lang="en-US" altLang="ko-KR" dirty="0" smtClean="0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4005064"/>
            <a:ext cx="7905750" cy="259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656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Process instance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201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Process class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process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생성하면 아래의 변수들이 생김 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483768" y="3717032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636912"/>
            <a:ext cx="519112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957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Process instance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201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Process class</a:t>
            </a:r>
            <a:r>
              <a:rPr lang="ko-KR" altLang="en-US" dirty="0" smtClean="0"/>
              <a:t>의 속성 이름으로 조회하면 실제 </a:t>
            </a:r>
            <a:r>
              <a:rPr lang="en-US" altLang="ko-KR" dirty="0" smtClean="0"/>
              <a:t>process </a:t>
            </a:r>
            <a:r>
              <a:rPr lang="ko-KR" altLang="en-US" dirty="0" err="1" smtClean="0"/>
              <a:t>인스턴스의</a:t>
            </a:r>
            <a:r>
              <a:rPr lang="ko-KR" altLang="en-US" dirty="0" smtClean="0"/>
              <a:t> 값을 조회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483768" y="3717032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790411"/>
            <a:ext cx="26574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7544" y="3429000"/>
            <a:ext cx="84969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&lt;Process(worker 1, started)&gt; (1, 2, 3) {'a': 1, 'b': 2} 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{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'_</a:t>
            </a:r>
            <a:r>
              <a:rPr lang="en-US" altLang="ko-KR" sz="1200" dirty="0" err="1"/>
              <a:t>popen</a:t>
            </a:r>
            <a:r>
              <a:rPr lang="en-US" altLang="ko-KR" sz="1200" dirty="0"/>
              <a:t>': None, </a:t>
            </a:r>
            <a:endParaRPr lang="en-US" altLang="ko-KR" sz="1200" dirty="0" smtClean="0"/>
          </a:p>
          <a:p>
            <a:r>
              <a:rPr lang="en-US" altLang="ko-KR" sz="1200" dirty="0" smtClean="0"/>
              <a:t>   '_</a:t>
            </a:r>
            <a:r>
              <a:rPr lang="en-US" altLang="ko-KR" sz="1200" dirty="0"/>
              <a:t>name': 'worker 1', </a:t>
            </a:r>
            <a:endParaRPr lang="en-US" altLang="ko-KR" sz="1200" dirty="0" smtClean="0"/>
          </a:p>
          <a:p>
            <a:r>
              <a:rPr lang="en-US" altLang="ko-KR" sz="1200" dirty="0" smtClean="0"/>
              <a:t>   '_</a:t>
            </a:r>
            <a:r>
              <a:rPr lang="en-US" altLang="ko-KR" sz="1200" dirty="0"/>
              <a:t>target': &lt;function worker at 0x000000000107F378&gt;, </a:t>
            </a:r>
            <a:endParaRPr lang="en-US" altLang="ko-KR" sz="1200" dirty="0" smtClean="0"/>
          </a:p>
          <a:p>
            <a:r>
              <a:rPr lang="en-US" altLang="ko-KR" sz="1200" dirty="0" smtClean="0"/>
              <a:t>   '_</a:t>
            </a:r>
            <a:r>
              <a:rPr lang="en-US" altLang="ko-KR" sz="1200" dirty="0" err="1"/>
              <a:t>kwargs</a:t>
            </a:r>
            <a:r>
              <a:rPr lang="en-US" altLang="ko-KR" sz="1200" dirty="0"/>
              <a:t>': {'a': 1, 'b': 2</a:t>
            </a:r>
            <a:r>
              <a:rPr lang="en-US" altLang="ko-KR" sz="1200" dirty="0" smtClean="0"/>
              <a:t>},</a:t>
            </a:r>
          </a:p>
          <a:p>
            <a:r>
              <a:rPr lang="en-US" altLang="ko-KR" sz="1200" dirty="0" smtClean="0"/>
              <a:t>   '_</a:t>
            </a:r>
            <a:r>
              <a:rPr lang="en-US" altLang="ko-KR" sz="1200" dirty="0" err="1"/>
              <a:t>parent_pid</a:t>
            </a:r>
            <a:r>
              <a:rPr lang="en-US" altLang="ko-KR" sz="1200" dirty="0"/>
              <a:t>': 12800</a:t>
            </a:r>
            <a:r>
              <a:rPr lang="en-US" altLang="ko-KR" sz="1200" dirty="0" smtClean="0"/>
              <a:t>,</a:t>
            </a:r>
          </a:p>
          <a:p>
            <a:r>
              <a:rPr lang="en-US" altLang="ko-KR" sz="1200" dirty="0" smtClean="0"/>
              <a:t>   '_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': (1, 2, 3</a:t>
            </a:r>
            <a:r>
              <a:rPr lang="en-US" altLang="ko-KR" sz="1200" dirty="0" smtClean="0"/>
              <a:t>),</a:t>
            </a:r>
          </a:p>
          <a:p>
            <a:r>
              <a:rPr lang="en-US" altLang="ko-KR" sz="1200" dirty="0" smtClean="0"/>
              <a:t>   '_</a:t>
            </a:r>
            <a:r>
              <a:rPr lang="en-US" altLang="ko-KR" sz="1200" dirty="0" err="1"/>
              <a:t>config</a:t>
            </a:r>
            <a:r>
              <a:rPr lang="en-US" altLang="ko-KR" sz="1200" dirty="0"/>
              <a:t>': </a:t>
            </a:r>
            <a:r>
              <a:rPr lang="en-US" altLang="ko-KR" sz="1200" dirty="0" smtClean="0"/>
              <a:t>{</a:t>
            </a:r>
          </a:p>
          <a:p>
            <a:r>
              <a:rPr lang="en-US" altLang="ko-KR" sz="1200" dirty="0" smtClean="0"/>
              <a:t>                   '</a:t>
            </a:r>
            <a:r>
              <a:rPr lang="en-US" altLang="ko-KR" sz="1200" dirty="0" err="1" smtClean="0"/>
              <a:t>authkey</a:t>
            </a:r>
            <a:r>
              <a:rPr lang="en-US" altLang="ko-KR" sz="1200" dirty="0" smtClean="0"/>
              <a:t>':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 </a:t>
            </a:r>
            <a:r>
              <a:rPr lang="en-US" altLang="ko-KR" sz="900" dirty="0" smtClean="0"/>
              <a:t>'\</a:t>
            </a:r>
            <a:r>
              <a:rPr lang="en-US" altLang="ko-KR" sz="900" dirty="0" err="1"/>
              <a:t>xca</a:t>
            </a:r>
            <a:r>
              <a:rPr lang="en-US" altLang="ko-KR" sz="900" dirty="0"/>
              <a:t>\xa2\x02\x19\</a:t>
            </a:r>
            <a:r>
              <a:rPr lang="en-US" altLang="ko-KR" sz="900" dirty="0" err="1"/>
              <a:t>xaaG</a:t>
            </a:r>
            <a:r>
              <a:rPr lang="en-US" altLang="ko-KR" sz="900" dirty="0"/>
              <a:t>\x88\xc8\x91c\xa2\xb9\xd2\xe9fK\x88\xc7\</a:t>
            </a:r>
            <a:r>
              <a:rPr lang="en-US" altLang="ko-KR" sz="900" dirty="0" err="1"/>
              <a:t>xeco</a:t>
            </a:r>
            <a:r>
              <a:rPr lang="en-US" altLang="ko-KR" sz="900" dirty="0"/>
              <a:t>^\</a:t>
            </a:r>
            <a:r>
              <a:rPr lang="en-US" altLang="ko-KR" sz="900" dirty="0" err="1"/>
              <a:t>xce</a:t>
            </a:r>
            <a:r>
              <a:rPr lang="en-US" altLang="ko-KR" sz="900" dirty="0"/>
              <a:t>\x13z\xc1\xc6\</a:t>
            </a:r>
            <a:r>
              <a:rPr lang="en-US" altLang="ko-KR" sz="900" dirty="0" err="1"/>
              <a:t>xfd</a:t>
            </a:r>
            <a:r>
              <a:rPr lang="en-US" altLang="ko-KR" sz="900" dirty="0"/>
              <a:t>\x11\xd6\xa89\xe0</a:t>
            </a:r>
            <a:r>
              <a:rPr lang="en-US" altLang="ko-KR" sz="900" dirty="0" smtClean="0"/>
              <a:t>',</a:t>
            </a:r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                      </a:t>
            </a:r>
            <a:r>
              <a:rPr lang="en-US" altLang="ko-KR" sz="1200" dirty="0" smtClean="0"/>
              <a:t>'</a:t>
            </a:r>
            <a:r>
              <a:rPr lang="en-US" altLang="ko-KR" sz="1200" dirty="0" err="1" smtClean="0"/>
              <a:t>semprefix</a:t>
            </a:r>
            <a:r>
              <a:rPr lang="en-US" altLang="ko-KR" sz="1200" dirty="0"/>
              <a:t>': '/</a:t>
            </a:r>
            <a:r>
              <a:rPr lang="en-US" altLang="ko-KR" sz="1200" dirty="0" err="1" smtClean="0"/>
              <a:t>mp</a:t>
            </a:r>
            <a:r>
              <a:rPr lang="en-US" altLang="ko-KR" sz="1200" dirty="0" smtClean="0"/>
              <a:t>‘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},</a:t>
            </a:r>
          </a:p>
          <a:p>
            <a:r>
              <a:rPr lang="en-US" altLang="ko-KR" sz="1200" dirty="0" smtClean="0"/>
              <a:t>   '_</a:t>
            </a:r>
            <a:r>
              <a:rPr lang="en-US" altLang="ko-KR" sz="1200" dirty="0"/>
              <a:t>identity': (1</a:t>
            </a:r>
            <a:r>
              <a:rPr lang="en-US" altLang="ko-KR" sz="1200" dirty="0" smtClean="0"/>
              <a:t>,)</a:t>
            </a:r>
          </a:p>
          <a:p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4787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/>
          </a:bodyPr>
          <a:lstStyle/>
          <a:p>
            <a:pPr algn="r"/>
            <a:r>
              <a:rPr lang="en-US" altLang="ko-KR" sz="6000" dirty="0" smtClean="0"/>
              <a:t>Process</a:t>
            </a:r>
            <a:br>
              <a:rPr lang="en-US" altLang="ko-KR" sz="6000" dirty="0" smtClean="0"/>
            </a:br>
            <a:r>
              <a:rPr lang="ko-KR" altLang="en-US" sz="6000" dirty="0" smtClean="0"/>
              <a:t>생성 및 실행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en-US" altLang="ko-KR" sz="6000" dirty="0" smtClean="0"/>
              <a:t> 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20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Process </a:t>
            </a:r>
            <a:r>
              <a:rPr lang="ko-KR" altLang="en-US" dirty="0" smtClean="0"/>
              <a:t>하나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734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Process : </a:t>
            </a:r>
            <a:r>
              <a:rPr lang="ko-KR" altLang="en-US" dirty="0" smtClean="0"/>
              <a:t>한 개 정의 및 실행 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201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프로세스를 정의하고 함수를 프로세스에 전달해서 실행 </a:t>
            </a:r>
            <a:endParaRPr lang="en-US" altLang="ko-KR" dirty="0" smtClean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636912"/>
            <a:ext cx="441007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823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Process </a:t>
            </a:r>
            <a:r>
              <a:rPr lang="ko-KR" altLang="en-US" dirty="0" err="1" smtClean="0"/>
              <a:t>여러</a:t>
            </a:r>
            <a:r>
              <a:rPr lang="ko-KR" altLang="en-US" dirty="0" err="1"/>
              <a:t>개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064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Process : </a:t>
            </a:r>
            <a:r>
              <a:rPr lang="ko-KR" altLang="en-US" dirty="0" smtClean="0"/>
              <a:t>여러 개 정의 및 실행 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636912"/>
            <a:ext cx="4257675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201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Process class</a:t>
            </a:r>
            <a:r>
              <a:rPr lang="ko-KR" altLang="en-US" dirty="0" smtClean="0"/>
              <a:t>를 생성해서 프로세스를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만들고 처리</a:t>
            </a:r>
            <a:endParaRPr lang="en-US" altLang="ko-KR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303" y="3429000"/>
            <a:ext cx="27051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491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/>
          </a:bodyPr>
          <a:lstStyle/>
          <a:p>
            <a:pPr algn="r"/>
            <a:r>
              <a:rPr lang="en-US" altLang="ko-KR" sz="6000" dirty="0" smtClean="0"/>
              <a:t>Process</a:t>
            </a:r>
            <a:br>
              <a:rPr lang="en-US" altLang="ko-KR" sz="6000" dirty="0" smtClean="0"/>
            </a:br>
            <a:r>
              <a:rPr lang="en-US" altLang="ko-KR" sz="6000" dirty="0" smtClean="0"/>
              <a:t>Daemon 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127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Process instance</a:t>
            </a:r>
            <a:r>
              <a:rPr lang="ko-KR" altLang="en-US" dirty="0" smtClean="0"/>
              <a:t>변수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023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daemon processing </a:t>
            </a:r>
            <a:r>
              <a:rPr lang="ko-KR" altLang="en-US" dirty="0" smtClean="0"/>
              <a:t>모듈 정의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201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daemon process</a:t>
            </a:r>
            <a:r>
              <a:rPr lang="ko-KR" altLang="en-US" dirty="0" smtClean="0"/>
              <a:t>는 지속적으로 작업을 하므로 항상 실행되어야 함</a:t>
            </a:r>
            <a:endParaRPr lang="en-US" altLang="ko-KR" dirty="0" smtClean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636912"/>
            <a:ext cx="5791200" cy="3990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086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Thread</a:t>
            </a:r>
            <a:r>
              <a:rPr lang="ko-KR" altLang="en-US" dirty="0" smtClean="0"/>
              <a:t>의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2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Thread </a:t>
            </a:r>
            <a:r>
              <a:rPr lang="ko-KR" altLang="en-US" dirty="0" smtClean="0"/>
              <a:t>종류를 가지면 </a:t>
            </a:r>
            <a:r>
              <a:rPr lang="en-US" altLang="ko-KR" dirty="0" smtClean="0"/>
              <a:t>python </a:t>
            </a:r>
            <a:r>
              <a:rPr lang="ko-KR" altLang="en-US" dirty="0" smtClean="0"/>
              <a:t>에서 이를 처리하는 모듈을 제공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2267744" y="3645024"/>
            <a:ext cx="3528392" cy="19442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tx1"/>
                </a:solidFill>
              </a:rPr>
              <a:t>Kernel threads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tx1"/>
                </a:solidFill>
              </a:rPr>
              <a:t>User-space Threads or user threads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73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daemon processing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201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daemon process</a:t>
            </a:r>
            <a:r>
              <a:rPr lang="ko-KR" altLang="en-US" dirty="0" smtClean="0"/>
              <a:t>를 실행해서 </a:t>
            </a:r>
            <a:r>
              <a:rPr lang="en-US" altLang="ko-KR" dirty="0" err="1" smtClean="0"/>
              <a:t>is_alive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확인하면 계속 활동 중</a:t>
            </a:r>
            <a:endParaRPr lang="en-US" altLang="ko-KR" dirty="0" smtClean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221088"/>
            <a:ext cx="296227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167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/>
          </a:bodyPr>
          <a:lstStyle/>
          <a:p>
            <a:pPr algn="r"/>
            <a:r>
              <a:rPr lang="en-US" altLang="ko-KR" sz="6000" dirty="0" smtClean="0"/>
              <a:t>Process</a:t>
            </a:r>
            <a:br>
              <a:rPr lang="en-US" altLang="ko-KR" sz="6000" dirty="0" smtClean="0"/>
            </a:br>
            <a:r>
              <a:rPr lang="en-US" altLang="ko-KR" sz="6000" dirty="0" smtClean="0"/>
              <a:t>terminate 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608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Process </a:t>
            </a:r>
            <a:r>
              <a:rPr lang="ko-KR" altLang="en-US" dirty="0" smtClean="0"/>
              <a:t>종료하기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27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terminamte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201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process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termiante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먼저 중단시킴</a:t>
            </a:r>
            <a:endParaRPr lang="en-US" altLang="ko-KR" dirty="0" smtClean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92896"/>
            <a:ext cx="4032448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945818"/>
            <a:ext cx="3744416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186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Daemon Process </a:t>
            </a:r>
            <a:r>
              <a:rPr lang="ko-KR" altLang="en-US" dirty="0" smtClean="0"/>
              <a:t>종료하기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015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terminamte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201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daemon process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termiante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중단되지 않음</a:t>
            </a:r>
            <a:endParaRPr lang="en-US" altLang="ko-KR" dirty="0" smtClean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248" y="2132856"/>
            <a:ext cx="5295900" cy="4473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536" y="5085184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sys.exit</a:t>
            </a:r>
            <a:r>
              <a:rPr lang="en-US" altLang="ko-KR" dirty="0" smtClean="0"/>
              <a:t>()</a:t>
            </a:r>
            <a:r>
              <a:rPr lang="ko-KR" altLang="en-US" dirty="0" smtClean="0"/>
              <a:t>으로 전체를 종료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370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/>
          </a:bodyPr>
          <a:lstStyle/>
          <a:p>
            <a:pPr algn="r"/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ko-KR" altLang="en-US" sz="6000" dirty="0" smtClean="0"/>
              <a:t>모듈 분리</a:t>
            </a:r>
            <a:r>
              <a:rPr lang="en-US" altLang="ko-KR" sz="6000" dirty="0" smtClean="0"/>
              <a:t>(</a:t>
            </a:r>
            <a:r>
              <a:rPr lang="ko-KR" altLang="en-US" sz="6000" dirty="0" smtClean="0"/>
              <a:t>실행함수</a:t>
            </a:r>
            <a:r>
              <a:rPr lang="en-US" altLang="ko-KR" sz="6000" dirty="0" smtClean="0"/>
              <a:t>, process </a:t>
            </a:r>
            <a:r>
              <a:rPr lang="ko-KR" altLang="en-US" sz="6000" dirty="0" smtClean="0"/>
              <a:t>처리</a:t>
            </a:r>
            <a:r>
              <a:rPr lang="en-US" altLang="ko-KR" sz="6000" dirty="0" smtClean="0"/>
              <a:t>)</a:t>
            </a:r>
            <a:r>
              <a:rPr lang="ko-KR" altLang="en-US" sz="6000" dirty="0" smtClean="0"/>
              <a:t> 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ko-KR" altLang="en-US" sz="6000" dirty="0" smtClean="0"/>
              <a:t>처리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697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Process</a:t>
            </a:r>
            <a:r>
              <a:rPr lang="ko-KR" altLang="en-US" dirty="0" smtClean="0"/>
              <a:t>와 함수 모듈 분리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421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실행 함수를 별도 모듈로 정의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201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Process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전달될 </a:t>
            </a:r>
            <a:r>
              <a:rPr lang="en-US" altLang="ko-KR" dirty="0" smtClean="0"/>
              <a:t>target </a:t>
            </a:r>
            <a:r>
              <a:rPr lang="ko-KR" altLang="en-US" dirty="0" smtClean="0"/>
              <a:t>함수를 별도 모듈로 정의 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483768" y="3717032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204" y="3404456"/>
            <a:ext cx="288607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402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Process </a:t>
            </a:r>
            <a:r>
              <a:rPr lang="ko-KR" altLang="en-US" dirty="0" smtClean="0"/>
              <a:t>처리 모듈 생성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201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Process </a:t>
            </a:r>
            <a:r>
              <a:rPr lang="ko-KR" altLang="en-US" dirty="0" err="1" smtClean="0"/>
              <a:t>정의시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targer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imort</a:t>
            </a:r>
            <a:r>
              <a:rPr lang="ko-KR" altLang="en-US" dirty="0" smtClean="0"/>
              <a:t>한 함수를 전달하고 생성하고 </a:t>
            </a:r>
            <a:r>
              <a:rPr lang="en-US" altLang="ko-KR" dirty="0" smtClean="0"/>
              <a:t>start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실행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483768" y="3717032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780928"/>
            <a:ext cx="548640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395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Thread class</a:t>
            </a:r>
            <a:r>
              <a:rPr lang="ko-KR" altLang="en-US" dirty="0" smtClean="0"/>
              <a:t>의 변수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413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/>
          </a:bodyPr>
          <a:lstStyle/>
          <a:p>
            <a:pPr algn="r"/>
            <a:r>
              <a:rPr lang="en-US" altLang="ko-KR" sz="6000" dirty="0" smtClean="0"/>
              <a:t>Process </a:t>
            </a:r>
            <a:r>
              <a:rPr lang="ko-KR" altLang="en-US" sz="6000" dirty="0" smtClean="0"/>
              <a:t>재사용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en-US" altLang="ko-KR" sz="6000" dirty="0" smtClean="0"/>
              <a:t>Pool </a:t>
            </a:r>
            <a:r>
              <a:rPr lang="ko-KR" altLang="en-US" sz="6000" dirty="0" smtClean="0"/>
              <a:t>처리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887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Pool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846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Pool </a:t>
            </a:r>
            <a:r>
              <a:rPr lang="ko-KR" altLang="en-US" dirty="0" smtClean="0"/>
              <a:t> </a:t>
            </a:r>
            <a:r>
              <a:rPr lang="en-US" altLang="ko-KR" dirty="0" smtClean="0"/>
              <a:t>class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201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Pool class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processes</a:t>
            </a:r>
            <a:r>
              <a:rPr lang="ko-KR" altLang="en-US" dirty="0"/>
              <a:t> </a:t>
            </a:r>
            <a:r>
              <a:rPr lang="ko-KR" altLang="en-US" dirty="0" smtClean="0"/>
              <a:t>개수를 넣고 </a:t>
            </a:r>
            <a:r>
              <a:rPr lang="ko-KR" altLang="en-US" dirty="0" err="1" smtClean="0"/>
              <a:t>많들면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precess</a:t>
            </a:r>
            <a:r>
              <a:rPr lang="en-US" altLang="ko-KR" dirty="0" smtClean="0"/>
              <a:t> pool object</a:t>
            </a:r>
            <a:r>
              <a:rPr lang="ko-KR" altLang="en-US" dirty="0" smtClean="0"/>
              <a:t>를 리턴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483768" y="3717032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87624" y="3356992"/>
            <a:ext cx="6840760" cy="19755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Pool(processes=None, initializer=None, </a:t>
            </a:r>
            <a:r>
              <a:rPr lang="en-US" altLang="ko-KR" dirty="0" err="1">
                <a:solidFill>
                  <a:schemeClr val="tx1"/>
                </a:solidFill>
              </a:rPr>
              <a:t>initargs</a:t>
            </a:r>
            <a:r>
              <a:rPr lang="en-US" altLang="ko-KR" dirty="0">
                <a:solidFill>
                  <a:schemeClr val="tx1"/>
                </a:solidFill>
              </a:rPr>
              <a:t>=(), </a:t>
            </a:r>
            <a:r>
              <a:rPr lang="en-US" altLang="ko-KR" dirty="0" err="1">
                <a:solidFill>
                  <a:schemeClr val="tx1"/>
                </a:solidFill>
              </a:rPr>
              <a:t>maxtasksperchild</a:t>
            </a:r>
            <a:r>
              <a:rPr lang="en-US" altLang="ko-KR" dirty="0">
                <a:solidFill>
                  <a:schemeClr val="tx1"/>
                </a:solidFill>
              </a:rPr>
              <a:t>=None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25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Pool.</a:t>
            </a:r>
            <a:r>
              <a:rPr lang="en-US" altLang="ko-KR" dirty="0" err="1" smtClean="0"/>
              <a:t>map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477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Pool.map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201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Pool</a:t>
            </a:r>
            <a:r>
              <a:rPr lang="ko-KR" altLang="en-US" dirty="0" smtClean="0"/>
              <a:t>에 있는 </a:t>
            </a:r>
            <a:r>
              <a:rPr lang="en-US" altLang="ko-KR" dirty="0" smtClean="0"/>
              <a:t>map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실행하면 실행함수를  </a:t>
            </a:r>
            <a:r>
              <a:rPr lang="en-US" altLang="ko-KR" dirty="0" err="1" smtClean="0"/>
              <a:t>iterable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인자에 맞춰 처리함 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483768" y="3717032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3284984"/>
            <a:ext cx="6686550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07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process Pool 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: 2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201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Pool </a:t>
            </a:r>
            <a:r>
              <a:rPr lang="ko-KR" altLang="en-US" dirty="0" smtClean="0"/>
              <a:t>내의 </a:t>
            </a:r>
            <a:r>
              <a:rPr lang="ko-KR" altLang="en-US" dirty="0" err="1" smtClean="0"/>
              <a:t>처리가능한</a:t>
            </a:r>
            <a:r>
              <a:rPr lang="ko-KR" altLang="en-US" dirty="0" smtClean="0"/>
              <a:t> </a:t>
            </a:r>
            <a:r>
              <a:rPr lang="en-US" altLang="ko-KR" dirty="0" smtClean="0"/>
              <a:t>process</a:t>
            </a:r>
            <a:r>
              <a:rPr lang="ko-KR" altLang="en-US" dirty="0" smtClean="0"/>
              <a:t>만 생성하고 </a:t>
            </a:r>
            <a:r>
              <a:rPr lang="en-US" altLang="ko-KR" dirty="0" smtClean="0"/>
              <a:t>map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함수 실행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483768" y="3717032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593" y="2564904"/>
            <a:ext cx="5457825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846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process Pool </a:t>
            </a:r>
            <a:r>
              <a:rPr lang="ko-KR" altLang="en-US" dirty="0" smtClean="0"/>
              <a:t>처리결과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201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정의된 내용을 실행하면 각 </a:t>
            </a:r>
            <a:r>
              <a:rPr lang="en-US" altLang="ko-KR" dirty="0" smtClean="0"/>
              <a:t>process</a:t>
            </a:r>
            <a:r>
              <a:rPr lang="ko-KR" altLang="en-US" dirty="0" smtClean="0"/>
              <a:t>가 주어진 함수에 각 인자를 받으면서 실행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483768" y="3717032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212976"/>
            <a:ext cx="306705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465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/>
          </a:bodyPr>
          <a:lstStyle/>
          <a:p>
            <a:pPr algn="r"/>
            <a:r>
              <a:rPr lang="en-US" altLang="ko-KR" sz="6000" dirty="0" smtClean="0"/>
              <a:t>Process</a:t>
            </a:r>
            <a:br>
              <a:rPr lang="en-US" altLang="ko-KR" sz="6000" dirty="0" smtClean="0"/>
            </a:br>
            <a:r>
              <a:rPr lang="ko-KR" altLang="en-US" sz="6000" dirty="0" err="1" smtClean="0"/>
              <a:t>메서지교환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en-US" altLang="ko-KR" sz="6000" dirty="0" smtClean="0"/>
              <a:t>queue </a:t>
            </a:r>
            <a:r>
              <a:rPr lang="ko-KR" altLang="en-US" sz="6000" dirty="0" smtClean="0"/>
              <a:t>처리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510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Queue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87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Queue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deque</a:t>
            </a:r>
            <a:r>
              <a:rPr lang="ko-KR" altLang="en-US" dirty="0" smtClean="0"/>
              <a:t>로 데이터 보관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201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Process</a:t>
            </a:r>
            <a:r>
              <a:rPr lang="ko-KR" altLang="en-US" dirty="0" smtClean="0"/>
              <a:t>로 전달될 </a:t>
            </a:r>
            <a:r>
              <a:rPr lang="en-US" altLang="ko-KR" dirty="0" smtClean="0"/>
              <a:t>queue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deque</a:t>
            </a:r>
            <a:r>
              <a:rPr lang="ko-KR" altLang="en-US" dirty="0" smtClean="0"/>
              <a:t>로 저장되어 저장순서대로 데이터를 꺼냄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483768" y="3717032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068960"/>
            <a:ext cx="41148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684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Thread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206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threading.Thread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name, </a:t>
            </a:r>
            <a:r>
              <a:rPr lang="en-US" altLang="ko-KR" dirty="0" err="1" smtClean="0"/>
              <a:t>ident</a:t>
            </a:r>
            <a:r>
              <a:rPr lang="en-US" altLang="ko-KR" dirty="0" smtClean="0"/>
              <a:t>(thread id), daemon </a:t>
            </a:r>
            <a:r>
              <a:rPr lang="ko-KR" altLang="en-US" dirty="0" smtClean="0"/>
              <a:t>변수를 가지고 있음</a:t>
            </a:r>
            <a:endParaRPr lang="en-US" altLang="ko-KR" dirty="0" smtClean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140968"/>
            <a:ext cx="3438525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793430"/>
            <a:ext cx="25527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584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단일 </a:t>
            </a:r>
            <a:r>
              <a:rPr lang="en-US" altLang="ko-KR" dirty="0" smtClean="0"/>
              <a:t>process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put/get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906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Queue: </a:t>
            </a:r>
            <a:r>
              <a:rPr lang="ko-KR" altLang="en-US" dirty="0" smtClean="0"/>
              <a:t>동시 메시지 처리 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201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Process</a:t>
            </a:r>
            <a:r>
              <a:rPr lang="ko-KR" altLang="en-US" dirty="0" smtClean="0"/>
              <a:t>를 정의해서 </a:t>
            </a:r>
            <a:r>
              <a:rPr lang="en-US" altLang="ko-KR" dirty="0" smtClean="0"/>
              <a:t>queue</a:t>
            </a:r>
            <a:r>
              <a:rPr lang="ko-KR" altLang="en-US" dirty="0" smtClean="0"/>
              <a:t>에 메시지를 전송하고  이를 받아서 출력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483768" y="3717032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412" y="3014478"/>
            <a:ext cx="6353175" cy="3372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683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Queue: </a:t>
            </a:r>
            <a:r>
              <a:rPr lang="ko-KR" altLang="en-US" dirty="0" smtClean="0"/>
              <a:t>동시 메시지 처리 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201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Process</a:t>
            </a:r>
            <a:r>
              <a:rPr lang="ko-KR" altLang="en-US" dirty="0" smtClean="0"/>
              <a:t>를 정의해서 </a:t>
            </a:r>
            <a:r>
              <a:rPr lang="en-US" altLang="ko-KR" dirty="0" smtClean="0"/>
              <a:t>queue</a:t>
            </a:r>
            <a:r>
              <a:rPr lang="ko-KR" altLang="en-US" dirty="0" smtClean="0"/>
              <a:t>에 메시지를 전송하고  이를 받아서 출력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483768" y="3717032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943" y="3573016"/>
            <a:ext cx="409575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804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Process</a:t>
            </a:r>
            <a:r>
              <a:rPr lang="ko-KR" altLang="en-US" dirty="0" smtClean="0"/>
              <a:t>간 메시지 교환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310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Queue: process</a:t>
            </a:r>
            <a:r>
              <a:rPr lang="ko-KR" altLang="en-US" dirty="0" smtClean="0"/>
              <a:t>간 메시지교환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201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Process</a:t>
            </a:r>
            <a:r>
              <a:rPr lang="ko-KR" altLang="en-US" dirty="0" smtClean="0"/>
              <a:t>를 정의해서 </a:t>
            </a:r>
            <a:r>
              <a:rPr lang="en-US" altLang="ko-KR" dirty="0" smtClean="0"/>
              <a:t>queue</a:t>
            </a:r>
            <a:r>
              <a:rPr lang="ko-KR" altLang="en-US" dirty="0" smtClean="0"/>
              <a:t>에 메시지를 전송하고 이를 받아와서 처리 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483768" y="3717032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012774"/>
            <a:ext cx="5184576" cy="3457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365104"/>
            <a:ext cx="324802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145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68662</TotalTime>
  <Words>1390</Words>
  <Application>Microsoft Office PowerPoint</Application>
  <PresentationFormat>화면 슬라이드 쇼(4:3)</PresentationFormat>
  <Paragraphs>226</Paragraphs>
  <Slides>94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94</vt:i4>
      </vt:variant>
    </vt:vector>
  </HeadingPairs>
  <TitlesOfParts>
    <vt:vector size="95" baseType="lpstr">
      <vt:lpstr>가을</vt:lpstr>
      <vt:lpstr>Python  병렬프로그래밍</vt:lpstr>
      <vt:lpstr>1. Threading 모듈</vt:lpstr>
      <vt:lpstr>Threading Thread class  이해하기</vt:lpstr>
      <vt:lpstr>Thread 란</vt:lpstr>
      <vt:lpstr>thread</vt:lpstr>
      <vt:lpstr>GIL : Global Interpreter Lock</vt:lpstr>
      <vt:lpstr>Thread의 종류</vt:lpstr>
      <vt:lpstr>Thread class의 변수</vt:lpstr>
      <vt:lpstr>Thread class 변수</vt:lpstr>
      <vt:lpstr>Thread class의 메소드</vt:lpstr>
      <vt:lpstr>Thread class의 메소드</vt:lpstr>
      <vt:lpstr>Thread class의 메소드</vt:lpstr>
      <vt:lpstr>Threading 모듈 함수 이해하기</vt:lpstr>
      <vt:lpstr>Thread 현재 상태 조회</vt:lpstr>
      <vt:lpstr>main_thread()</vt:lpstr>
      <vt:lpstr>active_count()</vt:lpstr>
      <vt:lpstr> currentThread()</vt:lpstr>
      <vt:lpstr> enumerate()</vt:lpstr>
      <vt:lpstr>Threading 사용하기</vt:lpstr>
      <vt:lpstr>함수로 전달하기 </vt:lpstr>
      <vt:lpstr>함수로 전달</vt:lpstr>
      <vt:lpstr>Subclass로 전달하기</vt:lpstr>
      <vt:lpstr>사용자 정의 thread 생성</vt:lpstr>
      <vt:lpstr>Subclass 정의</vt:lpstr>
      <vt:lpstr>Thread instance의 변수</vt:lpstr>
      <vt:lpstr>Thread 인스턴스 변수</vt:lpstr>
      <vt:lpstr>Thread 인스턴스 변수</vt:lpstr>
      <vt:lpstr>Subclass.run에 인자 전달 </vt:lpstr>
      <vt:lpstr>Subclass 내부 변수를 이용 처리</vt:lpstr>
      <vt:lpstr>Callable로 전달하기</vt:lpstr>
      <vt:lpstr> callable 객체 처리</vt:lpstr>
      <vt:lpstr>Threading 함수로 Thread를  생성하기</vt:lpstr>
      <vt:lpstr>함수를 Thread로 생성</vt:lpstr>
      <vt:lpstr>Thread 함수로 생성</vt:lpstr>
      <vt:lpstr>Thread 함수로 생성 예시</vt:lpstr>
      <vt:lpstr>Thread 관리모듈과 실행 모듈 분리 후  처리</vt:lpstr>
      <vt:lpstr>모듈분리</vt:lpstr>
      <vt:lpstr>Thread 관리 모듈</vt:lpstr>
      <vt:lpstr>Thread 실행 모듈</vt:lpstr>
      <vt:lpstr>Subcall 초기값 배정</vt:lpstr>
      <vt:lpstr>Thread 관리 모듈</vt:lpstr>
      <vt:lpstr>Thread 실행 모듈</vt:lpstr>
      <vt:lpstr>Threading 동기화 처리</vt:lpstr>
      <vt:lpstr>동기화: Condition</vt:lpstr>
      <vt:lpstr>Condition Class</vt:lpstr>
      <vt:lpstr>Condition Class 예시 1</vt:lpstr>
      <vt:lpstr>Condition Class 예시 2</vt:lpstr>
      <vt:lpstr>2. Multi processing 모듈</vt:lpstr>
      <vt:lpstr>Process class</vt:lpstr>
      <vt:lpstr>Process class</vt:lpstr>
      <vt:lpstr>병렬 프로세싱 처리 이해</vt:lpstr>
      <vt:lpstr>Process 객체 생성 방법</vt:lpstr>
      <vt:lpstr>Process class 변수</vt:lpstr>
      <vt:lpstr>Process class 변수 1</vt:lpstr>
      <vt:lpstr>Process  class 변수 2</vt:lpstr>
      <vt:lpstr>Process class 변수 할당</vt:lpstr>
      <vt:lpstr>변수 할당  모듈 생성</vt:lpstr>
      <vt:lpstr>변수 할당  모듈 실행</vt:lpstr>
      <vt:lpstr>Process instance 내부 </vt:lpstr>
      <vt:lpstr>Process instance 변수 1</vt:lpstr>
      <vt:lpstr>Process instance 변수 2</vt:lpstr>
      <vt:lpstr>Process 생성 및 실행  </vt:lpstr>
      <vt:lpstr>Process 하나 생성</vt:lpstr>
      <vt:lpstr>Process : 한 개 정의 및 실행 </vt:lpstr>
      <vt:lpstr>Process 여러개 생성</vt:lpstr>
      <vt:lpstr>Process : 여러 개 정의 및 실행 </vt:lpstr>
      <vt:lpstr>Process Daemon </vt:lpstr>
      <vt:lpstr>Process instance변수</vt:lpstr>
      <vt:lpstr> daemon processing 모듈 정의</vt:lpstr>
      <vt:lpstr> daemon processing 실행</vt:lpstr>
      <vt:lpstr>Process terminate </vt:lpstr>
      <vt:lpstr>Process 종료하기</vt:lpstr>
      <vt:lpstr> terminamte 메소드</vt:lpstr>
      <vt:lpstr>Daemon Process 종료하기</vt:lpstr>
      <vt:lpstr> terminamte 메소드</vt:lpstr>
      <vt:lpstr> 모듈 분리(실행함수, process 처리)  처리</vt:lpstr>
      <vt:lpstr>Process와 함수 모듈 분리</vt:lpstr>
      <vt:lpstr>실행 함수를 별도 모듈로 정의</vt:lpstr>
      <vt:lpstr>Process 처리 모듈 생성/실행</vt:lpstr>
      <vt:lpstr>Process 재사용 Pool 처리</vt:lpstr>
      <vt:lpstr>Pool구조</vt:lpstr>
      <vt:lpstr> Pool  class</vt:lpstr>
      <vt:lpstr>Pool.map 실행</vt:lpstr>
      <vt:lpstr> Pool.map 메소드</vt:lpstr>
      <vt:lpstr> process Pool 생성 : 2개</vt:lpstr>
      <vt:lpstr> process Pool 처리결과</vt:lpstr>
      <vt:lpstr>Process 메서지교환 queue 처리</vt:lpstr>
      <vt:lpstr>Queue 구조</vt:lpstr>
      <vt:lpstr> Queue는 deque로 데이터 보관</vt:lpstr>
      <vt:lpstr>단일 process에서 put/get </vt:lpstr>
      <vt:lpstr> Queue: 동시 메시지 처리 </vt:lpstr>
      <vt:lpstr> Queue: 동시 메시지 처리 </vt:lpstr>
      <vt:lpstr>Process간 메시지 교환</vt:lpstr>
      <vt:lpstr> Queue: process간 메시지교환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934</cp:revision>
  <dcterms:created xsi:type="dcterms:W3CDTF">2015-12-01T07:34:30Z</dcterms:created>
  <dcterms:modified xsi:type="dcterms:W3CDTF">2016-11-09T04:18:10Z</dcterms:modified>
</cp:coreProperties>
</file>