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8" r:id="rId3"/>
    <p:sldId id="259" r:id="rId4"/>
    <p:sldId id="267" r:id="rId5"/>
    <p:sldId id="269" r:id="rId6"/>
    <p:sldId id="260" r:id="rId7"/>
    <p:sldId id="264" r:id="rId8"/>
    <p:sldId id="263" r:id="rId9"/>
    <p:sldId id="261" r:id="rId10"/>
    <p:sldId id="270" r:id="rId11"/>
    <p:sldId id="265" r:id="rId12"/>
    <p:sldId id="26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/>
    <p:restoredTop sz="97797" autoAdjust="0"/>
  </p:normalViewPr>
  <p:slideViewPr>
    <p:cSldViewPr snapToGrid="0" snapToObjects="1">
      <p:cViewPr>
        <p:scale>
          <a:sx n="114" d="100"/>
          <a:sy n="114" d="100"/>
        </p:scale>
        <p:origin x="-538" y="-11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68B0-00CA-7241-A076-DE5112363CE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A346C-77E9-804D-A4FF-86100DFE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245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089F0-6165-3947-8180-BC7A4163DD5E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09582-B798-E44D-87FA-1D567999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3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09582-B798-E44D-87FA-1D56799993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6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09582-B798-E44D-87FA-1D56799993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6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09582-B798-E44D-87FA-1D56799993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6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09582-B798-E44D-87FA-1D56799993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6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01181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1923-A42F-D34F-B1E2-DA08624EDB1A}" type="datetime3">
              <a:rPr lang="en-US" smtClean="0"/>
              <a:t>21 March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921171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57BC-C719-FC42-BA09-36ECBC211FE0}" type="datetime3">
              <a:rPr lang="en-US" smtClean="0"/>
              <a:t>21 March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8B44-40AE-464A-8A8D-63A5421AE476}" type="datetime3">
              <a:rPr lang="en-US" smtClean="0"/>
              <a:t>21 March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DC0B-0ABE-2249-BC6F-55F756236457}" type="datetime3">
              <a:rPr lang="en-US" smtClean="0"/>
              <a:t>21 March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2615-41F2-1248-BF95-849D6C05559E}" type="datetime3">
              <a:rPr lang="en-US" smtClean="0"/>
              <a:t>21 March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3376-1A09-0F4D-B281-4258C5FFE3F8}" type="datetime3">
              <a:rPr lang="en-US" smtClean="0"/>
              <a:t>21 March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E357-9342-4F44-ADBB-01F5C13FDF61}" type="datetime3">
              <a:rPr lang="en-US" smtClean="0"/>
              <a:t>21 March 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AFDA-1EC4-D649-AC04-5781C586F622}" type="datetime3">
              <a:rPr lang="en-US" smtClean="0"/>
              <a:t>21 March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0C44-C54E-1B4A-BFD2-C85FB21E61FF}" type="datetime3">
              <a:rPr lang="en-US" smtClean="0"/>
              <a:t>21 March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E77B-0515-6142-8EB5-DCC0E9B6EBB6}" type="datetime3">
              <a:rPr lang="en-US" smtClean="0"/>
              <a:t>21 March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B290-F788-A44C-B672-3E461CA2C18F}" type="datetime3">
              <a:rPr lang="en-US" smtClean="0"/>
              <a:t>21 March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116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492"/>
            <a:ext cx="2895600" cy="104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F37BCEB5-8DF7-A94A-8F7B-8D6ABD246FEA}" type="datetime3">
              <a:rPr lang="en-US" smtClean="0"/>
              <a:t>21 March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6492"/>
            <a:ext cx="1066800" cy="104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4856865"/>
            <a:ext cx="9144000" cy="4572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1709"/>
            <a:ext cx="7848600" cy="1937597"/>
          </a:xfrm>
        </p:spPr>
        <p:txBody>
          <a:bodyPr/>
          <a:lstStyle/>
          <a:p>
            <a:r>
              <a:rPr lang="en-US" sz="6600" dirty="0" smtClean="0"/>
              <a:t>P2P Trading </a:t>
            </a:r>
            <a:br>
              <a:rPr lang="en-US" sz="6600" dirty="0" smtClean="0"/>
            </a:br>
            <a:r>
              <a:rPr lang="en-US" sz="6600" dirty="0" smtClean="0"/>
              <a:t>Platform 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87744"/>
            <a:ext cx="6400800" cy="469792"/>
          </a:xfrm>
        </p:spPr>
        <p:txBody>
          <a:bodyPr/>
          <a:lstStyle/>
          <a:p>
            <a:r>
              <a:rPr lang="en-US" dirty="0" smtClean="0"/>
              <a:t>Biz Architecture by Block Chain 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15449" y="4366187"/>
            <a:ext cx="6400800" cy="3648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/>
              <a:t>2016. 03. 20</a:t>
            </a:r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7709" y="4897279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Moon Yong </a:t>
            </a:r>
            <a:r>
              <a:rPr lang="en-US" altLang="ko-KR" sz="1000" dirty="0" err="1" smtClean="0"/>
              <a:t>Joon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471780" y="4897279"/>
            <a:ext cx="14686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myjllms99@gmail.com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7583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106" y="2380252"/>
            <a:ext cx="6400800" cy="469792"/>
          </a:xfrm>
        </p:spPr>
        <p:txBody>
          <a:bodyPr/>
          <a:lstStyle/>
          <a:p>
            <a:pPr algn="ctr"/>
            <a:r>
              <a:rPr lang="ko-KR" altLang="en-US" dirty="0" smtClean="0"/>
              <a:t>서비스 방안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709" y="4897279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Moon Yong </a:t>
            </a:r>
            <a:r>
              <a:rPr lang="en-US" altLang="ko-KR" sz="1000" dirty="0" err="1" smtClean="0"/>
              <a:t>Joon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471780" y="4897279"/>
            <a:ext cx="14686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myjllms99@gmail.com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42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7840"/>
            <a:ext cx="8229600" cy="74295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Matching Engine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1172" y="1114411"/>
            <a:ext cx="855282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A216-D81F-DD4F-B263-1DE465D8C62D}" type="datetime3">
              <a:rPr lang="en-US" smtClean="0"/>
              <a:t>21 March 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709" y="4897279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Moon Yong </a:t>
            </a:r>
            <a:r>
              <a:rPr lang="en-US" altLang="ko-KR" sz="1000" dirty="0" err="1" smtClean="0"/>
              <a:t>Joon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500633" y="489727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myjlms99@gmail.com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047889" y="1281502"/>
            <a:ext cx="694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각각 관리되는 주식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계좌 원장 등의 관리하는 한도들을 조합해서 실제 거래를 검증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72198" y="2658885"/>
            <a:ext cx="990776" cy="77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Matching &amp; searching</a:t>
            </a:r>
            <a:endParaRPr kumimoji="1"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6972503" y="3430386"/>
            <a:ext cx="1380250" cy="30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account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6972503" y="3842961"/>
            <a:ext cx="1380250" cy="30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agreement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972503" y="2499326"/>
            <a:ext cx="1380250" cy="30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stock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969202" y="2964850"/>
            <a:ext cx="1380250" cy="30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board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6591496" y="2234362"/>
            <a:ext cx="2292200" cy="2464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969202" y="1891763"/>
            <a:ext cx="1495708" cy="253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 smtClean="0"/>
              <a:t>P2P networks</a:t>
            </a:r>
            <a:endParaRPr kumimoji="1" lang="ko-KR" altLang="en-US" sz="1400" dirty="0"/>
          </a:p>
        </p:txBody>
      </p:sp>
      <p:cxnSp>
        <p:nvCxnSpPr>
          <p:cNvPr id="7" name="꺾인 연결선 6"/>
          <p:cNvCxnSpPr>
            <a:stCxn id="22" idx="3"/>
            <a:endCxn id="25" idx="1"/>
          </p:cNvCxnSpPr>
          <p:nvPr/>
        </p:nvCxnSpPr>
        <p:spPr>
          <a:xfrm flipV="1">
            <a:off x="5362974" y="2650604"/>
            <a:ext cx="1609529" cy="394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22" idx="3"/>
            <a:endCxn id="26" idx="1"/>
          </p:cNvCxnSpPr>
          <p:nvPr/>
        </p:nvCxnSpPr>
        <p:spPr>
          <a:xfrm>
            <a:off x="5362974" y="3044636"/>
            <a:ext cx="1606228" cy="714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22" idx="3"/>
            <a:endCxn id="23" idx="1"/>
          </p:cNvCxnSpPr>
          <p:nvPr/>
        </p:nvCxnSpPr>
        <p:spPr>
          <a:xfrm>
            <a:off x="5362974" y="3044636"/>
            <a:ext cx="1609529" cy="5370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22" idx="3"/>
            <a:endCxn id="24" idx="1"/>
          </p:cNvCxnSpPr>
          <p:nvPr/>
        </p:nvCxnSpPr>
        <p:spPr>
          <a:xfrm>
            <a:off x="5362974" y="3044636"/>
            <a:ext cx="1609529" cy="9496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77857" y="3670949"/>
            <a:ext cx="2195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Acount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별 주문한도 검증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주식별</a:t>
            </a:r>
            <a:r>
              <a:rPr lang="ko-KR" altLang="en-US" sz="1200" dirty="0" smtClean="0"/>
              <a:t> 주문한도 검증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거래별</a:t>
            </a:r>
            <a:r>
              <a:rPr lang="ko-KR" altLang="en-US" sz="1200" dirty="0" smtClean="0"/>
              <a:t> 주문한도 검증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새로운 거래 생성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266836" y="2241458"/>
            <a:ext cx="1201500" cy="1429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106168" y="1811491"/>
            <a:ext cx="1495708" cy="35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 smtClean="0"/>
              <a:t>Store Platform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817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7840"/>
            <a:ext cx="8229600" cy="7429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Instant Settlement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1172" y="1114411"/>
            <a:ext cx="855282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A216-D81F-DD4F-B263-1DE465D8C62D}" type="datetime3">
              <a:rPr lang="en-US" smtClean="0"/>
              <a:t>21 March 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709" y="4897279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Moon Yong </a:t>
            </a:r>
            <a:r>
              <a:rPr lang="en-US" altLang="ko-KR" sz="1000" dirty="0" err="1" smtClean="0"/>
              <a:t>Joon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500633" y="489727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myjlms99@gmail.com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047889" y="1281502"/>
            <a:ext cx="694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 Dollar based  </a:t>
            </a:r>
            <a:r>
              <a:rPr lang="ko-KR" altLang="en-US" dirty="0" smtClean="0"/>
              <a:t>기준으로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85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106" y="2380252"/>
            <a:ext cx="6400800" cy="469792"/>
          </a:xfrm>
        </p:spPr>
        <p:txBody>
          <a:bodyPr/>
          <a:lstStyle/>
          <a:p>
            <a:pPr algn="ctr"/>
            <a:r>
              <a:rPr lang="en-US" dirty="0" smtClean="0"/>
              <a:t>Blue Print &amp; Architecture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709" y="4897279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Moon Yong </a:t>
            </a:r>
            <a:r>
              <a:rPr lang="en-US" altLang="ko-KR" sz="1000" dirty="0" err="1" smtClean="0"/>
              <a:t>Joon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471780" y="4897279"/>
            <a:ext cx="14686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myjllms99@gmail.com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1575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7840"/>
            <a:ext cx="8229600" cy="7429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Blue Print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1172" y="1114411"/>
            <a:ext cx="855282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A216-D81F-DD4F-B263-1DE465D8C62D}" type="datetime3">
              <a:rPr lang="en-US" smtClean="0"/>
              <a:t>21 March 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709" y="4897279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Moon Yong </a:t>
            </a:r>
            <a:r>
              <a:rPr lang="en-US" altLang="ko-KR" sz="1000" dirty="0" err="1" smtClean="0"/>
              <a:t>Joon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500633" y="489727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myjlms99@gmail.com</a:t>
            </a:r>
            <a:endParaRPr 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2023581" y="1915239"/>
            <a:ext cx="1368849" cy="2043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947711" y="1915238"/>
            <a:ext cx="1754182" cy="2008629"/>
            <a:chOff x="5147733" y="2131577"/>
            <a:chExt cx="2352900" cy="215820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801" y="2235199"/>
              <a:ext cx="528989" cy="610579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3510" y="2824735"/>
              <a:ext cx="528989" cy="610579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1823" y="3503047"/>
              <a:ext cx="528989" cy="610579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7364" y="2853166"/>
              <a:ext cx="528989" cy="610579"/>
            </a:xfrm>
            <a:prstGeom prst="rect">
              <a:avLst/>
            </a:prstGeom>
          </p:spPr>
        </p:pic>
        <p:sp>
          <p:nvSpPr>
            <p:cNvPr id="5" name="왼쪽/오른쪽/위쪽/아래쪽 화살표[Q] 4"/>
            <p:cNvSpPr/>
            <p:nvPr/>
          </p:nvSpPr>
          <p:spPr>
            <a:xfrm>
              <a:off x="5971823" y="2853167"/>
              <a:ext cx="677333" cy="610579"/>
            </a:xfrm>
            <a:prstGeom prst="quad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47733" y="2131577"/>
              <a:ext cx="2352900" cy="2158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50235" y="2124344"/>
            <a:ext cx="1073202" cy="260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posting</a:t>
            </a:r>
            <a:endParaRPr kumimoji="1"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2150235" y="2857205"/>
            <a:ext cx="1073202" cy="260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trading</a:t>
            </a:r>
            <a:endParaRPr kumimoji="1"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150235" y="3201539"/>
            <a:ext cx="1073202" cy="260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boarding</a:t>
            </a:r>
            <a:endParaRPr kumimoji="1"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3492103" y="1902881"/>
            <a:ext cx="1301457" cy="2043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599591" y="2115696"/>
            <a:ext cx="1073202" cy="52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Block</a:t>
            </a:r>
          </a:p>
          <a:p>
            <a:pPr algn="ctr"/>
            <a:r>
              <a:rPr kumimoji="1" lang="en-US" altLang="ko-KR" sz="1200" dirty="0" smtClean="0"/>
              <a:t>chain</a:t>
            </a:r>
            <a:endParaRPr kumimoji="1"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591538" y="2726886"/>
            <a:ext cx="1073202" cy="52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Matching &amp; searching</a:t>
            </a:r>
            <a:endParaRPr kumimoji="1"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2150235" y="2511268"/>
            <a:ext cx="1073202" cy="260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voting</a:t>
            </a:r>
            <a:endParaRPr kumimoji="1"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146519" y="3521204"/>
            <a:ext cx="1073202" cy="260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accounting</a:t>
            </a:r>
            <a:endParaRPr kumimoji="1"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3599591" y="3325377"/>
            <a:ext cx="1073202" cy="52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Auth</a:t>
            </a:r>
            <a:r>
              <a:rPr kumimoji="1" lang="en-US" altLang="ko-KR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003466" y="1471961"/>
            <a:ext cx="162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 smtClean="0"/>
              <a:t>P2P networks</a:t>
            </a:r>
            <a:endParaRPr kumimoji="1"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871962" y="1471961"/>
            <a:ext cx="162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smtClean="0"/>
              <a:t>Service Platform</a:t>
            </a:r>
            <a:endParaRPr kumimoji="1"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8068" y="1471961"/>
            <a:ext cx="162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 smtClean="0"/>
              <a:t>Store Platform</a:t>
            </a:r>
            <a:endParaRPr kumimoji="1"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6855509" y="1891884"/>
            <a:ext cx="1301457" cy="2043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962997" y="2104699"/>
            <a:ext cx="1073202" cy="52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Valid &amp;</a:t>
            </a:r>
          </a:p>
          <a:p>
            <a:pPr algn="ctr"/>
            <a:r>
              <a:rPr kumimoji="1" lang="en-US" altLang="ko-KR" sz="1200" dirty="0" smtClean="0"/>
              <a:t>Verify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954944" y="2715889"/>
            <a:ext cx="1073202" cy="52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Clear</a:t>
            </a:r>
            <a:endParaRPr kumimoji="1"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962997" y="3314380"/>
            <a:ext cx="1073202" cy="52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Audit </a:t>
            </a:r>
            <a:endParaRPr kumimoji="1"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681474" y="1460964"/>
            <a:ext cx="162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 smtClean="0"/>
              <a:t>Monit</a:t>
            </a:r>
            <a:r>
              <a:rPr kumimoji="1" lang="en-US" altLang="ko-KR" sz="1400" dirty="0"/>
              <a:t>o</a:t>
            </a:r>
            <a:r>
              <a:rPr kumimoji="1" lang="en-US" altLang="ko-KR" sz="1400" dirty="0" smtClean="0"/>
              <a:t>r Platform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209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7840"/>
            <a:ext cx="8229600" cy="7429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Platform Architecture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1172" y="1114411"/>
            <a:ext cx="855282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A216-D81F-DD4F-B263-1DE465D8C62D}" type="datetime3">
              <a:rPr lang="en-US" smtClean="0"/>
              <a:t>21 March 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709" y="4897279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Moon Yong </a:t>
            </a:r>
            <a:r>
              <a:rPr lang="en-US" altLang="ko-KR" sz="1000" dirty="0" err="1" smtClean="0"/>
              <a:t>Joon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500633" y="489727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myjlms99@gmail.com</a:t>
            </a:r>
            <a:endParaRPr lang="en-US" sz="1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849002" y="3852346"/>
            <a:ext cx="4107834" cy="786399"/>
            <a:chOff x="5147733" y="2131577"/>
            <a:chExt cx="2352900" cy="215820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7364" y="2853165"/>
              <a:ext cx="152700" cy="610579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147733" y="2131577"/>
              <a:ext cx="2352900" cy="2158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804549" y="3964661"/>
            <a:ext cx="162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P2P </a:t>
            </a:r>
            <a:r>
              <a:rPr kumimoji="1" lang="en-US" altLang="ko-KR" sz="1200" dirty="0" smtClean="0"/>
              <a:t>networks</a:t>
            </a:r>
          </a:p>
          <a:p>
            <a:pPr algn="ctr"/>
            <a:r>
              <a:rPr kumimoji="1" lang="en-US" altLang="ko-KR" sz="1200" dirty="0" smtClean="0"/>
              <a:t>(Cloud…)</a:t>
            </a:r>
            <a:endParaRPr kumimoji="1"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0378" y="2031689"/>
            <a:ext cx="1620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Service Platform</a:t>
            </a:r>
            <a:endParaRPr kumimoji="1"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167783" y="1739187"/>
            <a:ext cx="987588" cy="180661"/>
            <a:chOff x="2187063" y="2827010"/>
            <a:chExt cx="1076513" cy="364650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7063" y="2827012"/>
              <a:ext cx="295834" cy="361933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0659" y="2829727"/>
              <a:ext cx="295834" cy="361933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4222" y="2827011"/>
              <a:ext cx="295834" cy="361933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7742" y="2827010"/>
              <a:ext cx="295834" cy="361933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2960737" y="1524228"/>
            <a:ext cx="3626771" cy="481152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477029" y="1524228"/>
            <a:ext cx="2623387" cy="214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dirty="0" smtClean="0"/>
              <a:t>Master Data Store(</a:t>
            </a:r>
            <a:r>
              <a:rPr kumimoji="1" lang="en-US" altLang="ko-KR" sz="900" dirty="0" smtClean="0"/>
              <a:t>In-Memory Data Grid)</a:t>
            </a:r>
            <a:endParaRPr kumimoji="1" lang="ko-KR" altLang="en-US" sz="9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044633" y="2309642"/>
            <a:ext cx="1187975" cy="1280750"/>
            <a:chOff x="1951197" y="2466069"/>
            <a:chExt cx="1187975" cy="1816059"/>
          </a:xfrm>
        </p:grpSpPr>
        <p:grpSp>
          <p:nvGrpSpPr>
            <p:cNvPr id="4" name="그룹 3"/>
            <p:cNvGrpSpPr/>
            <p:nvPr/>
          </p:nvGrpSpPr>
          <p:grpSpPr>
            <a:xfrm>
              <a:off x="2036468" y="2847702"/>
              <a:ext cx="663828" cy="1323910"/>
              <a:chOff x="-563804" y="1880578"/>
              <a:chExt cx="1368849" cy="2043289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-563804" y="1880578"/>
                <a:ext cx="1368849" cy="2043289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6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-450913" y="2089684"/>
                <a:ext cx="1187780" cy="260637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600" dirty="0" smtClean="0"/>
                  <a:t>posting</a:t>
                </a:r>
                <a:endParaRPr kumimoji="1" lang="ko-KR" altLang="en-US" sz="600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-450913" y="2822544"/>
                <a:ext cx="1187780" cy="260637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600" smtClean="0"/>
                  <a:t>trading</a:t>
                </a:r>
                <a:endParaRPr kumimoji="1" lang="ko-KR" altLang="en-US" sz="6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-450913" y="3166877"/>
                <a:ext cx="1187780" cy="260637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600" dirty="0" smtClean="0"/>
                  <a:t>boarding</a:t>
                </a:r>
                <a:endParaRPr kumimoji="1" lang="ko-KR" altLang="en-US" sz="600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-450913" y="2476608"/>
                <a:ext cx="1187780" cy="260637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600" dirty="0" smtClean="0"/>
                  <a:t>voting</a:t>
                </a:r>
                <a:endParaRPr kumimoji="1" lang="ko-KR" altLang="en-US" sz="600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-454629" y="3486543"/>
                <a:ext cx="1187780" cy="260637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600" dirty="0" smtClean="0"/>
                  <a:t>accounting</a:t>
                </a:r>
                <a:endParaRPr kumimoji="1" lang="ko-KR" altLang="en-US" sz="600" dirty="0"/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1951197" y="2466069"/>
              <a:ext cx="1187974" cy="1816059"/>
            </a:xfrm>
            <a:prstGeom prst="rect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7256" y="2934139"/>
              <a:ext cx="271397" cy="254262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7256" y="3226872"/>
              <a:ext cx="271397" cy="254262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7256" y="3514873"/>
              <a:ext cx="271397" cy="254262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7256" y="3814018"/>
              <a:ext cx="271397" cy="254262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1968784" y="2466070"/>
              <a:ext cx="1170388" cy="30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900" dirty="0" smtClean="0"/>
                <a:t>API Gateway</a:t>
              </a:r>
              <a:endParaRPr kumimoji="1" lang="ko-KR" altLang="en-US" sz="900" dirty="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279435" y="2309642"/>
            <a:ext cx="1187975" cy="1280749"/>
            <a:chOff x="4185999" y="2474875"/>
            <a:chExt cx="1187975" cy="1816057"/>
          </a:xfrm>
        </p:grpSpPr>
        <p:grpSp>
          <p:nvGrpSpPr>
            <p:cNvPr id="49" name="그룹 48"/>
            <p:cNvGrpSpPr/>
            <p:nvPr/>
          </p:nvGrpSpPr>
          <p:grpSpPr>
            <a:xfrm>
              <a:off x="4271270" y="2856508"/>
              <a:ext cx="663828" cy="1323910"/>
              <a:chOff x="-563804" y="1880578"/>
              <a:chExt cx="1368849" cy="2043289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-563804" y="1880578"/>
                <a:ext cx="1368849" cy="2043289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60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-450913" y="2013983"/>
                <a:ext cx="1187780" cy="44903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600" dirty="0"/>
                  <a:t>Block</a:t>
                </a:r>
              </a:p>
              <a:p>
                <a:pPr algn="ctr"/>
                <a:r>
                  <a:rPr kumimoji="1" lang="en-US" altLang="ko-KR" sz="600" dirty="0"/>
                  <a:t>chain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-450913" y="2569312"/>
                <a:ext cx="1187780" cy="600987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600" dirty="0"/>
                  <a:t>Matching &amp; searching</a:t>
                </a: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-454629" y="3283606"/>
                <a:ext cx="1187780" cy="509789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600" dirty="0" err="1"/>
                  <a:t>Auth</a:t>
                </a:r>
                <a:endParaRPr kumimoji="1" lang="ko-KR" altLang="en-US" sz="600" dirty="0"/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4185999" y="2474875"/>
              <a:ext cx="1187974" cy="1816057"/>
            </a:xfrm>
            <a:prstGeom prst="rect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2058" y="2942945"/>
              <a:ext cx="271397" cy="254262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2058" y="3235678"/>
              <a:ext cx="271397" cy="254262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2058" y="3523679"/>
              <a:ext cx="271397" cy="254262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2058" y="3822824"/>
              <a:ext cx="271397" cy="254262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4203586" y="2474876"/>
              <a:ext cx="1170388" cy="30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900" dirty="0" smtClean="0"/>
                <a:t>API Gateway</a:t>
              </a:r>
              <a:endParaRPr kumimoji="1" lang="ko-KR" altLang="en-US" sz="9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3316830" y="2479042"/>
            <a:ext cx="851890" cy="1016406"/>
            <a:chOff x="3223394" y="2664945"/>
            <a:chExt cx="851890" cy="1441228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2781" y="3158412"/>
              <a:ext cx="271397" cy="254262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2781" y="3451145"/>
              <a:ext cx="271397" cy="254262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2781" y="3739146"/>
              <a:ext cx="271397" cy="254262"/>
            </a:xfrm>
            <a:prstGeom prst="rect">
              <a:avLst/>
            </a:prstGeom>
          </p:spPr>
        </p:pic>
        <p:sp>
          <p:nvSpPr>
            <p:cNvPr id="65" name="직사각형 64"/>
            <p:cNvSpPr/>
            <p:nvPr/>
          </p:nvSpPr>
          <p:spPr>
            <a:xfrm>
              <a:off x="3387083" y="2925408"/>
              <a:ext cx="570862" cy="1180765"/>
            </a:xfrm>
            <a:prstGeom prst="rect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23394" y="2664945"/>
              <a:ext cx="851890" cy="30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900" dirty="0" smtClean="0"/>
                <a:t>MQ</a:t>
              </a:r>
              <a:endParaRPr kumimoji="1" lang="ko-KR" altLang="en-US" sz="9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297022" y="1745082"/>
            <a:ext cx="987588" cy="180661"/>
            <a:chOff x="2187063" y="2827010"/>
            <a:chExt cx="1076513" cy="364650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7063" y="2827012"/>
              <a:ext cx="295834" cy="361933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0659" y="2829727"/>
              <a:ext cx="295834" cy="361933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4222" y="2827011"/>
              <a:ext cx="295834" cy="361933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7742" y="2827010"/>
              <a:ext cx="295834" cy="361933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6447491" y="2309642"/>
            <a:ext cx="1187975" cy="1280750"/>
            <a:chOff x="6280641" y="2424741"/>
            <a:chExt cx="1187975" cy="1816059"/>
          </a:xfrm>
        </p:grpSpPr>
        <p:grpSp>
          <p:nvGrpSpPr>
            <p:cNvPr id="72" name="그룹 71"/>
            <p:cNvGrpSpPr/>
            <p:nvPr/>
          </p:nvGrpSpPr>
          <p:grpSpPr>
            <a:xfrm>
              <a:off x="6365912" y="2806374"/>
              <a:ext cx="663828" cy="1323910"/>
              <a:chOff x="-563804" y="1880578"/>
              <a:chExt cx="1368849" cy="2043289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-563804" y="1880578"/>
                <a:ext cx="1368849" cy="2043289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600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-450913" y="2013983"/>
                <a:ext cx="1187780" cy="44903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600" dirty="0"/>
                  <a:t>Valid &amp;</a:t>
                </a:r>
              </a:p>
              <a:p>
                <a:pPr algn="ctr"/>
                <a:r>
                  <a:rPr kumimoji="1" lang="en-US" altLang="ko-KR" sz="600" dirty="0"/>
                  <a:t>Verify</a:t>
                </a: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-450913" y="2569312"/>
                <a:ext cx="1187780" cy="600987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600" dirty="0"/>
                  <a:t>Clear</a:t>
                </a: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-454629" y="3283606"/>
                <a:ext cx="1187780" cy="509789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800" dirty="0"/>
                  <a:t>Audit </a:t>
                </a:r>
                <a:endParaRPr kumimoji="1" lang="ko-KR" altLang="en-US" sz="800" dirty="0"/>
              </a:p>
            </p:txBody>
          </p:sp>
        </p:grpSp>
        <p:sp>
          <p:nvSpPr>
            <p:cNvPr id="77" name="직사각형 76"/>
            <p:cNvSpPr/>
            <p:nvPr/>
          </p:nvSpPr>
          <p:spPr>
            <a:xfrm>
              <a:off x="6280641" y="2424741"/>
              <a:ext cx="1187974" cy="1816059"/>
            </a:xfrm>
            <a:prstGeom prst="rect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6700" y="2892811"/>
              <a:ext cx="271397" cy="254262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6700" y="3185544"/>
              <a:ext cx="271397" cy="254262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6700" y="3473545"/>
              <a:ext cx="271397" cy="254262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6700" y="3772690"/>
              <a:ext cx="271397" cy="254262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6298228" y="2424742"/>
              <a:ext cx="1170388" cy="30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900" dirty="0" smtClean="0"/>
                <a:t>API Gateway</a:t>
              </a:r>
              <a:endParaRPr kumimoji="1" lang="ko-KR" altLang="en-US" sz="9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5476572" y="2479042"/>
            <a:ext cx="851890" cy="1016406"/>
            <a:chOff x="5336418" y="2757725"/>
            <a:chExt cx="851890" cy="1441228"/>
          </a:xfrm>
        </p:grpSpPr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9131" y="3251192"/>
              <a:ext cx="271397" cy="254262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9131" y="3543925"/>
              <a:ext cx="271397" cy="254262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9131" y="3831926"/>
              <a:ext cx="271397" cy="254262"/>
            </a:xfrm>
            <a:prstGeom prst="rect">
              <a:avLst/>
            </a:prstGeom>
          </p:spPr>
        </p:pic>
        <p:sp>
          <p:nvSpPr>
            <p:cNvPr id="86" name="직사각형 85"/>
            <p:cNvSpPr/>
            <p:nvPr/>
          </p:nvSpPr>
          <p:spPr>
            <a:xfrm>
              <a:off x="5493433" y="3018188"/>
              <a:ext cx="570862" cy="1180765"/>
            </a:xfrm>
            <a:prstGeom prst="rect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6418" y="2757725"/>
              <a:ext cx="851890" cy="30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900" dirty="0" smtClean="0"/>
                <a:t>MQ</a:t>
              </a:r>
              <a:endParaRPr kumimoji="1" lang="ko-KR" altLang="en-US" sz="900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5356891" y="1737840"/>
            <a:ext cx="987588" cy="180661"/>
            <a:chOff x="2187063" y="2827010"/>
            <a:chExt cx="1076513" cy="364650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7063" y="2827012"/>
              <a:ext cx="295834" cy="361933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0659" y="2829727"/>
              <a:ext cx="295834" cy="361933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4222" y="2827011"/>
              <a:ext cx="295834" cy="361933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7742" y="2827010"/>
              <a:ext cx="295834" cy="361933"/>
            </a:xfrm>
            <a:prstGeom prst="rect">
              <a:avLst/>
            </a:prstGeom>
          </p:spPr>
        </p:pic>
      </p:grpSp>
      <p:pic>
        <p:nvPicPr>
          <p:cNvPr id="98" name="그림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392" y="4045670"/>
            <a:ext cx="266593" cy="222481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527" y="3938717"/>
            <a:ext cx="266593" cy="222481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223" y="3875786"/>
            <a:ext cx="266593" cy="222481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296" y="4268151"/>
            <a:ext cx="266593" cy="222481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584" y="4379391"/>
            <a:ext cx="266593" cy="222481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935" y="3993676"/>
            <a:ext cx="266593" cy="222481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484" y="4161198"/>
            <a:ext cx="266593" cy="222481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712" y="4049957"/>
            <a:ext cx="266593" cy="222481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022" y="4298813"/>
            <a:ext cx="266593" cy="222481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870" y="4201534"/>
            <a:ext cx="266593" cy="222481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271" y="4087790"/>
            <a:ext cx="266593" cy="222481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4081955" y="2045589"/>
            <a:ext cx="1620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Store Platform</a:t>
            </a:r>
            <a:endParaRPr kumimoji="1" lang="ko-KR" alt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208780" y="2059489"/>
            <a:ext cx="1620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Monitor </a:t>
            </a:r>
            <a:r>
              <a:rPr kumimoji="1" lang="en-US" altLang="ko-KR" sz="1200" dirty="0"/>
              <a:t>Platform</a:t>
            </a:r>
            <a:endParaRPr kumimoji="1" lang="ko-KR" altLang="en-US" sz="1200" dirty="0"/>
          </a:p>
        </p:txBody>
      </p:sp>
      <p:sp>
        <p:nvSpPr>
          <p:cNvPr id="111" name="직사각형 110"/>
          <p:cNvSpPr/>
          <p:nvPr/>
        </p:nvSpPr>
        <p:spPr>
          <a:xfrm>
            <a:off x="1865818" y="1452616"/>
            <a:ext cx="5963103" cy="2251693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439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106" y="2380252"/>
            <a:ext cx="6400800" cy="469792"/>
          </a:xfrm>
        </p:spPr>
        <p:txBody>
          <a:bodyPr/>
          <a:lstStyle/>
          <a:p>
            <a:pPr algn="ctr"/>
            <a:r>
              <a:rPr lang="en-US" dirty="0" smtClean="0"/>
              <a:t>Data </a:t>
            </a:r>
            <a:r>
              <a:rPr lang="ko-KR" altLang="en-US" dirty="0" smtClean="0"/>
              <a:t>관리 방안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709" y="4897279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Moon Yong </a:t>
            </a:r>
            <a:r>
              <a:rPr lang="en-US" altLang="ko-KR" sz="1000" dirty="0" err="1" smtClean="0"/>
              <a:t>Joon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471780" y="4897279"/>
            <a:ext cx="14686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myjllms99@gmail.com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1415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7840"/>
            <a:ext cx="8229600" cy="74295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Distributed Ledger  </a:t>
            </a:r>
            <a:r>
              <a:rPr lang="ko-KR" altLang="en-US" sz="3200" dirty="0" smtClean="0"/>
              <a:t>정보관리</a:t>
            </a:r>
            <a:endParaRPr lang="en-US" sz="320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A216-D81F-DD4F-B263-1DE465D8C62D}" type="datetime3">
              <a:rPr lang="en-US" smtClean="0"/>
              <a:t>21 March 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709" y="4897279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Moon Yong </a:t>
            </a:r>
            <a:r>
              <a:rPr lang="en-US" altLang="ko-KR" sz="1000" dirty="0" err="1" smtClean="0"/>
              <a:t>Joon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500633" y="489727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myjlms99@gmail.com</a:t>
            </a:r>
            <a:endParaRPr lang="en-US" sz="1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1172" y="1114411"/>
            <a:ext cx="855282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895545" y="1876619"/>
            <a:ext cx="6988151" cy="2822204"/>
            <a:chOff x="1314177" y="1274600"/>
            <a:chExt cx="7569519" cy="3424223"/>
          </a:xfrm>
        </p:grpSpPr>
        <p:sp>
          <p:nvSpPr>
            <p:cNvPr id="2" name="직사각형 1"/>
            <p:cNvSpPr/>
            <p:nvPr/>
          </p:nvSpPr>
          <p:spPr>
            <a:xfrm>
              <a:off x="6813504" y="3637571"/>
              <a:ext cx="1495078" cy="367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account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13504" y="4138155"/>
              <a:ext cx="1495078" cy="367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agreement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813504" y="2030140"/>
              <a:ext cx="1495078" cy="367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stock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14177" y="1876619"/>
              <a:ext cx="1495078" cy="367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customer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809929" y="3072730"/>
              <a:ext cx="1495078" cy="367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board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400800" y="1708655"/>
              <a:ext cx="2482896" cy="2990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09929" y="1292974"/>
              <a:ext cx="1620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 smtClean="0"/>
                <a:t>P2P networks</a:t>
              </a:r>
              <a:endParaRPr kumimoji="1" lang="ko-KR" altLang="en-US" sz="1400" dirty="0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3218634" y="1274600"/>
              <a:ext cx="3066247" cy="3424223"/>
              <a:chOff x="3218634" y="1864288"/>
              <a:chExt cx="3066247" cy="2425116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370253" y="2246115"/>
                <a:ext cx="1368849" cy="20432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496907" y="2455220"/>
                <a:ext cx="1073202" cy="260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smtClean="0"/>
                  <a:t>posting</a:t>
                </a:r>
                <a:endParaRPr kumimoji="1" lang="ko-KR" altLang="en-US" sz="1200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496907" y="3188081"/>
                <a:ext cx="1073202" cy="260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smtClean="0"/>
                  <a:t>trading</a:t>
                </a:r>
                <a:endParaRPr kumimoji="1" lang="ko-KR" altLang="en-US" sz="12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496907" y="3532415"/>
                <a:ext cx="1073202" cy="260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 smtClean="0"/>
                  <a:t>boarding</a:t>
                </a:r>
                <a:endParaRPr kumimoji="1" lang="ko-KR" altLang="en-US" sz="120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838775" y="2233757"/>
                <a:ext cx="1301457" cy="20432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946263" y="2446572"/>
                <a:ext cx="1073202" cy="5212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 smtClean="0"/>
                  <a:t>Block</a:t>
                </a:r>
              </a:p>
              <a:p>
                <a:pPr algn="ctr"/>
                <a:r>
                  <a:rPr kumimoji="1" lang="en-US" altLang="ko-KR" sz="1200" dirty="0" smtClean="0"/>
                  <a:t>chain</a:t>
                </a:r>
                <a:endParaRPr kumimoji="1" lang="ko-KR" altLang="en-US" sz="12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938210" y="3057762"/>
                <a:ext cx="1073202" cy="5212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/>
                  <a:t>Matching &amp; searching</a:t>
                </a:r>
                <a:endParaRPr kumimoji="1" lang="ko-KR" altLang="en-US" sz="1200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496907" y="2842144"/>
                <a:ext cx="1073202" cy="260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 smtClean="0"/>
                  <a:t>voting</a:t>
                </a:r>
                <a:endParaRPr kumimoji="1" lang="ko-KR" altLang="en-US" sz="1200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493191" y="3852080"/>
                <a:ext cx="1073202" cy="260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 smtClean="0"/>
                  <a:t>accounting</a:t>
                </a:r>
                <a:endParaRPr kumimoji="1" lang="ko-KR" altLang="en-US" sz="1200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946263" y="3656253"/>
                <a:ext cx="1073202" cy="5212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 err="1" smtClean="0"/>
                  <a:t>Auth</a:t>
                </a:r>
                <a:r>
                  <a:rPr kumimoji="1" lang="en-US" altLang="ko-KR" sz="1200" dirty="0" smtClean="0"/>
                  <a:t> </a:t>
                </a:r>
                <a:endParaRPr kumimoji="1" lang="ko-KR" altLang="en-US" sz="12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218634" y="1864288"/>
                <a:ext cx="1620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 smtClean="0"/>
                  <a:t>Service Platform</a:t>
                </a:r>
                <a:endParaRPr kumimoji="1" lang="ko-KR" altLang="en-US" sz="14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64740" y="1864288"/>
                <a:ext cx="1620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 smtClean="0"/>
                  <a:t>Store Platform</a:t>
                </a:r>
                <a:endParaRPr kumimoji="1" lang="ko-KR" altLang="en-US" sz="1400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1314177" y="2544456"/>
              <a:ext cx="1495078" cy="367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customer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14177" y="3225769"/>
              <a:ext cx="1495078" cy="367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customer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30883" y="3753603"/>
              <a:ext cx="461665" cy="76910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cxnSp>
          <p:nvCxnSpPr>
            <p:cNvPr id="36" name="직선 화살표 연결선 35"/>
            <p:cNvCxnSpPr>
              <a:stCxn id="14" idx="3"/>
              <a:endCxn id="18" idx="1"/>
            </p:cNvCxnSpPr>
            <p:nvPr/>
          </p:nvCxnSpPr>
          <p:spPr>
            <a:xfrm>
              <a:off x="2809255" y="2060167"/>
              <a:ext cx="560998" cy="11961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0" idx="3"/>
              <a:endCxn id="18" idx="1"/>
            </p:cNvCxnSpPr>
            <p:nvPr/>
          </p:nvCxnSpPr>
          <p:spPr>
            <a:xfrm>
              <a:off x="2809255" y="2728004"/>
              <a:ext cx="560998" cy="528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1" idx="3"/>
              <a:endCxn id="18" idx="1"/>
            </p:cNvCxnSpPr>
            <p:nvPr/>
          </p:nvCxnSpPr>
          <p:spPr>
            <a:xfrm flipV="1">
              <a:off x="2809255" y="3256278"/>
              <a:ext cx="560998" cy="1530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6813504" y="2592670"/>
              <a:ext cx="1495078" cy="367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vote</a:t>
              </a:r>
              <a:endParaRPr lang="ko-KR" alt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047889" y="1281502"/>
            <a:ext cx="694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관리 원장은 </a:t>
            </a:r>
            <a:r>
              <a:rPr lang="en-US" altLang="ko-KR" dirty="0" smtClean="0"/>
              <a:t>P2P network</a:t>
            </a:r>
            <a:r>
              <a:rPr lang="ko-KR" altLang="en-US" dirty="0" smtClean="0"/>
              <a:t>에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8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2896711" y="2649758"/>
            <a:ext cx="5993659" cy="1908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P2P networks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7840"/>
            <a:ext cx="8229600" cy="74295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Distributed Ledger </a:t>
            </a:r>
            <a:r>
              <a:rPr lang="ko-KR" altLang="en-US" sz="3200" dirty="0" smtClean="0"/>
              <a:t>관리 기준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1172" y="1114411"/>
            <a:ext cx="855282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A216-D81F-DD4F-B263-1DE465D8C62D}" type="datetime3">
              <a:rPr lang="en-US" smtClean="0"/>
              <a:t>21 March 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709" y="4897279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Moon Yong </a:t>
            </a:r>
            <a:r>
              <a:rPr lang="en-US" altLang="ko-KR" sz="1000" dirty="0" err="1" smtClean="0"/>
              <a:t>Joon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500633" y="489727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myjlms99@gmail.com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047889" y="1281502"/>
            <a:ext cx="694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관리 원장은 자신의 소유한 것만을 기준으로 관리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6970015" y="2561184"/>
            <a:ext cx="392791" cy="3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45674" y="2469773"/>
            <a:ext cx="967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거래 발생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3074263" y="1991024"/>
            <a:ext cx="1111969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Platform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3030201" y="3897880"/>
            <a:ext cx="5559819" cy="520607"/>
            <a:chOff x="3030201" y="3688724"/>
            <a:chExt cx="5559819" cy="729763"/>
          </a:xfrm>
        </p:grpSpPr>
        <p:grpSp>
          <p:nvGrpSpPr>
            <p:cNvPr id="9" name="그룹 8"/>
            <p:cNvGrpSpPr/>
            <p:nvPr/>
          </p:nvGrpSpPr>
          <p:grpSpPr>
            <a:xfrm>
              <a:off x="3110296" y="3804982"/>
              <a:ext cx="5287278" cy="497246"/>
              <a:chOff x="1527337" y="2793256"/>
              <a:chExt cx="6409699" cy="1101287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4865676" y="2793257"/>
                <a:ext cx="1377162" cy="11012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/>
                  <a:t>Prev</a:t>
                </a:r>
                <a:r>
                  <a:rPr lang="en-US" altLang="ko-KR" sz="1200" dirty="0" smtClean="0"/>
                  <a:t> n</a:t>
                </a:r>
                <a:endParaRPr lang="ko-KR" altLang="en-US" sz="1200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559874" y="2793256"/>
                <a:ext cx="1377162" cy="11012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last</a:t>
                </a:r>
                <a:endParaRPr lang="ko-KR" altLang="en-US" sz="12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527337" y="2793258"/>
                <a:ext cx="1377162" cy="11012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/>
                  <a:t>Prev</a:t>
                </a:r>
                <a:r>
                  <a:rPr lang="en-US" altLang="ko-KR" sz="1200" dirty="0" smtClean="0"/>
                  <a:t> 1</a:t>
                </a:r>
                <a:endParaRPr lang="ko-KR" altLang="en-US" sz="1200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221535" y="2793257"/>
                <a:ext cx="1377162" cy="11012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…</a:t>
                </a:r>
              </a:p>
              <a:p>
                <a:pPr algn="ctr"/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3030201" y="3688724"/>
              <a:ext cx="5559819" cy="7297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473134" y="1991024"/>
            <a:ext cx="1111969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Store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Platform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3" idx="3"/>
            <a:endCxn id="21" idx="1"/>
          </p:cNvCxnSpPr>
          <p:nvPr/>
        </p:nvCxnSpPr>
        <p:spPr>
          <a:xfrm>
            <a:off x="4186232" y="2219624"/>
            <a:ext cx="2869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3030201" y="2987624"/>
            <a:ext cx="5559819" cy="520607"/>
            <a:chOff x="3030201" y="3688724"/>
            <a:chExt cx="5559819" cy="729763"/>
          </a:xfrm>
        </p:grpSpPr>
        <p:grpSp>
          <p:nvGrpSpPr>
            <p:cNvPr id="28" name="그룹 27"/>
            <p:cNvGrpSpPr/>
            <p:nvPr/>
          </p:nvGrpSpPr>
          <p:grpSpPr>
            <a:xfrm>
              <a:off x="3110296" y="3804982"/>
              <a:ext cx="5287278" cy="497246"/>
              <a:chOff x="1527337" y="2793256"/>
              <a:chExt cx="6409699" cy="1101287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865676" y="2793257"/>
                <a:ext cx="1377162" cy="11012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/>
                  <a:t>Prev</a:t>
                </a:r>
                <a:r>
                  <a:rPr lang="en-US" altLang="ko-KR" sz="1200" dirty="0" smtClean="0"/>
                  <a:t> n</a:t>
                </a:r>
                <a:endParaRPr lang="ko-KR" altLang="en-US" sz="12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559874" y="2793256"/>
                <a:ext cx="1377162" cy="11012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last</a:t>
                </a:r>
                <a:endParaRPr lang="ko-KR" altLang="en-US" sz="1200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527337" y="2793258"/>
                <a:ext cx="1377162" cy="11012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/>
                  <a:t>Prev</a:t>
                </a:r>
                <a:r>
                  <a:rPr lang="en-US" altLang="ko-KR" sz="1200" dirty="0" smtClean="0"/>
                  <a:t> 1</a:t>
                </a:r>
                <a:endParaRPr lang="ko-KR" altLang="en-US" sz="1200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221535" y="2793257"/>
                <a:ext cx="1377162" cy="11012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…</a:t>
                </a:r>
              </a:p>
              <a:p>
                <a:pPr algn="ctr"/>
                <a:endParaRPr lang="ko-KR" altLang="en-US" sz="1200" dirty="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3030201" y="3688724"/>
              <a:ext cx="5559819" cy="7297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688636" y="3014320"/>
            <a:ext cx="120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account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88636" y="3986239"/>
            <a:ext cx="120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trade</a:t>
            </a:r>
            <a:endParaRPr lang="ko-KR" altLang="en-US" dirty="0"/>
          </a:p>
        </p:txBody>
      </p:sp>
      <p:cxnSp>
        <p:nvCxnSpPr>
          <p:cNvPr id="41" name="꺾인 연결선 40"/>
          <p:cNvCxnSpPr>
            <a:stCxn id="21" idx="3"/>
            <a:endCxn id="39" idx="0"/>
          </p:cNvCxnSpPr>
          <p:nvPr/>
        </p:nvCxnSpPr>
        <p:spPr>
          <a:xfrm>
            <a:off x="5585103" y="2219624"/>
            <a:ext cx="308438" cy="4301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/아래쪽 화살표 41"/>
          <p:cNvSpPr/>
          <p:nvPr/>
        </p:nvSpPr>
        <p:spPr>
          <a:xfrm>
            <a:off x="7742949" y="3508231"/>
            <a:ext cx="242316" cy="389649"/>
          </a:xfrm>
          <a:prstGeom prst="upDownArrow">
            <a:avLst>
              <a:gd name="adj1" fmla="val 44491"/>
              <a:gd name="adj2" fmla="val 48623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149506" y="3528548"/>
            <a:ext cx="44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동시생성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39473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7840"/>
            <a:ext cx="8229600" cy="74295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Distributed Ledger </a:t>
            </a:r>
            <a:r>
              <a:rPr lang="ko-KR" altLang="en-US" sz="3200" dirty="0" smtClean="0"/>
              <a:t>관리 시점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1172" y="1114411"/>
            <a:ext cx="855282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A216-D81F-DD4F-B263-1DE465D8C62D}" type="datetime3">
              <a:rPr lang="en-US" smtClean="0"/>
              <a:t>21 March 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709" y="4897279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Moon Yong </a:t>
            </a:r>
            <a:r>
              <a:rPr lang="en-US" altLang="ko-KR" sz="1000" dirty="0" err="1" smtClean="0"/>
              <a:t>Joon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500633" y="489727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myjlms99@gmail.com</a:t>
            </a:r>
            <a:endParaRPr lang="en-US" sz="1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110296" y="3100280"/>
            <a:ext cx="5287278" cy="1101287"/>
            <a:chOff x="1527337" y="2793256"/>
            <a:chExt cx="6409699" cy="1101287"/>
          </a:xfrm>
        </p:grpSpPr>
        <p:sp>
          <p:nvSpPr>
            <p:cNvPr id="2" name="직사각형 1"/>
            <p:cNvSpPr/>
            <p:nvPr/>
          </p:nvSpPr>
          <p:spPr>
            <a:xfrm>
              <a:off x="4865676" y="2793257"/>
              <a:ext cx="1377162" cy="1101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Prev</a:t>
              </a:r>
              <a:r>
                <a:rPr lang="en-US" altLang="ko-KR" dirty="0" smtClean="0"/>
                <a:t> n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59874" y="2793256"/>
              <a:ext cx="1377162" cy="1101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last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27337" y="2793258"/>
              <a:ext cx="1377162" cy="1101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Prev</a:t>
              </a:r>
              <a:r>
                <a:rPr lang="en-US" altLang="ko-KR" dirty="0" smtClean="0"/>
                <a:t> 1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21535" y="2793257"/>
              <a:ext cx="1377162" cy="1101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…</a:t>
              </a:r>
            </a:p>
            <a:p>
              <a:pPr algn="ctr"/>
              <a:endParaRPr lang="ko-KR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47889" y="1281502"/>
            <a:ext cx="694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관리 원장은 항상 마지막 것을 확정된 데이터로 인식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6767894" y="2626398"/>
            <a:ext cx="392791" cy="3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53060" y="2266702"/>
            <a:ext cx="967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거래 발생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902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7840"/>
            <a:ext cx="8229600" cy="74295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Distributed Ledger  key </a:t>
            </a:r>
            <a:r>
              <a:rPr lang="ko-KR" altLang="en-US" sz="3200" dirty="0" smtClean="0"/>
              <a:t>관리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1172" y="1114411"/>
            <a:ext cx="855282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A216-D81F-DD4F-B263-1DE465D8C62D}" type="datetime3">
              <a:rPr lang="en-US" smtClean="0"/>
              <a:t>21 March 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709" y="4897279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Moon Yong </a:t>
            </a:r>
            <a:r>
              <a:rPr lang="en-US" altLang="ko-KR" sz="1000" dirty="0" err="1" smtClean="0"/>
              <a:t>Joon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500633" y="489727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myjlms99@gmail.com</a:t>
            </a:r>
            <a:endParaRPr lang="en-US" sz="10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222593" y="2255964"/>
            <a:ext cx="6253961" cy="1615217"/>
            <a:chOff x="740943" y="1608542"/>
            <a:chExt cx="7728937" cy="1615217"/>
          </a:xfrm>
        </p:grpSpPr>
        <p:grpSp>
          <p:nvGrpSpPr>
            <p:cNvPr id="4" name="그룹 3"/>
            <p:cNvGrpSpPr/>
            <p:nvPr/>
          </p:nvGrpSpPr>
          <p:grpSpPr>
            <a:xfrm>
              <a:off x="740943" y="1608542"/>
              <a:ext cx="7728937" cy="600701"/>
              <a:chOff x="740943" y="1608542"/>
              <a:chExt cx="8515332" cy="600701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740943" y="1608542"/>
                <a:ext cx="2809866" cy="6007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header</a:t>
                </a:r>
                <a:endParaRPr lang="ko-KR" altLang="en-US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593676" y="1608542"/>
                <a:ext cx="2809866" cy="6007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Data</a:t>
                </a:r>
                <a:endParaRPr lang="ko-KR" altLang="en-US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446409" y="1608542"/>
                <a:ext cx="2809866" cy="6007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trailer</a:t>
                </a:r>
                <a:endParaRPr lang="ko-KR" altLang="en-US" dirty="0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1644115" y="2456197"/>
              <a:ext cx="773546" cy="3470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Stock key</a:t>
              </a:r>
              <a:endParaRPr lang="ko-KR" altLang="en-US" sz="8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504007" y="2456197"/>
              <a:ext cx="773546" cy="3470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Publisher key</a:t>
              </a:r>
              <a:endParaRPr lang="ko-KR" altLang="en-US" sz="8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55701" y="2456197"/>
              <a:ext cx="773546" cy="3470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Prev</a:t>
              </a:r>
              <a:r>
                <a:rPr lang="en-US" altLang="ko-KR" sz="800" dirty="0" smtClean="0"/>
                <a:t> </a:t>
              </a:r>
              <a:endParaRPr lang="en-US" altLang="ko-KR" sz="800" dirty="0"/>
            </a:p>
            <a:p>
              <a:pPr algn="ctr"/>
              <a:r>
                <a:rPr lang="en-US" altLang="ko-KR" sz="800" dirty="0" smtClean="0"/>
                <a:t>Account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423972" y="2435061"/>
              <a:ext cx="2456899" cy="3470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암호화된 주식정</a:t>
              </a:r>
              <a:r>
                <a:rPr lang="ko-KR" altLang="en-US" sz="1000" dirty="0"/>
                <a:t>보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199387" y="2442847"/>
              <a:ext cx="2136023" cy="3470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검증 정보</a:t>
              </a:r>
              <a:endParaRPr lang="ko-KR" altLang="en-US" sz="10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644115" y="2876688"/>
              <a:ext cx="773546" cy="3470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seller key</a:t>
              </a:r>
              <a:endParaRPr lang="ko-KR" altLang="en-US" sz="8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504007" y="2876688"/>
              <a:ext cx="773546" cy="3470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Buyer key</a:t>
              </a:r>
              <a:endParaRPr lang="ko-KR" altLang="en-US" sz="8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55701" y="2876688"/>
              <a:ext cx="773546" cy="3470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Prev</a:t>
              </a:r>
              <a:r>
                <a:rPr lang="en-US" altLang="ko-KR" sz="800" dirty="0" smtClean="0"/>
                <a:t> Trade</a:t>
              </a:r>
              <a:endParaRPr lang="ko-KR" altLang="en-US" sz="8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47889" y="1281502"/>
            <a:ext cx="694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추적이 가능하도록 키를 구성한다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889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242</TotalTime>
  <Words>325</Words>
  <Application>Microsoft Office PowerPoint</Application>
  <PresentationFormat>화면 슬라이드 쇼(16:9)</PresentationFormat>
  <Paragraphs>171</Paragraphs>
  <Slides>12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Clarity</vt:lpstr>
      <vt:lpstr>P2P Trading  Platform </vt:lpstr>
      <vt:lpstr>PowerPoint 프레젠테이션</vt:lpstr>
      <vt:lpstr>Blue Print</vt:lpstr>
      <vt:lpstr>Platform Architecture</vt:lpstr>
      <vt:lpstr>PowerPoint 프레젠테이션</vt:lpstr>
      <vt:lpstr>Distributed Ledger  정보관리</vt:lpstr>
      <vt:lpstr>Distributed Ledger 관리 기준</vt:lpstr>
      <vt:lpstr>Distributed Ledger 관리 시점</vt:lpstr>
      <vt:lpstr>Distributed Ledger  key 관리</vt:lpstr>
      <vt:lpstr>PowerPoint 프레젠테이션</vt:lpstr>
      <vt:lpstr>Matching Engine</vt:lpstr>
      <vt:lpstr>Instant Settlement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Heesoo Kang</dc:creator>
  <cp:lastModifiedBy>Windows 사용자</cp:lastModifiedBy>
  <cp:revision>24</cp:revision>
  <cp:lastPrinted>2016-03-21T03:43:41Z</cp:lastPrinted>
  <dcterms:created xsi:type="dcterms:W3CDTF">2016-03-16T08:22:47Z</dcterms:created>
  <dcterms:modified xsi:type="dcterms:W3CDTF">2016-03-21T03:45:02Z</dcterms:modified>
</cp:coreProperties>
</file>