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59"/>
  </p:notesMasterIdLst>
  <p:sldIdLst>
    <p:sldId id="256" r:id="rId2"/>
    <p:sldId id="1431" r:id="rId3"/>
    <p:sldId id="1439" r:id="rId4"/>
    <p:sldId id="1441" r:id="rId5"/>
    <p:sldId id="1440" r:id="rId6"/>
    <p:sldId id="1436" r:id="rId7"/>
    <p:sldId id="1433" r:id="rId8"/>
    <p:sldId id="1438" r:id="rId9"/>
    <p:sldId id="1434" r:id="rId10"/>
    <p:sldId id="1388" r:id="rId11"/>
    <p:sldId id="1435" r:id="rId12"/>
    <p:sldId id="1437" r:id="rId13"/>
    <p:sldId id="1432" r:id="rId14"/>
    <p:sldId id="1443" r:id="rId15"/>
    <p:sldId id="1444" r:id="rId16"/>
    <p:sldId id="1399" r:id="rId17"/>
    <p:sldId id="1389" r:id="rId18"/>
    <p:sldId id="1390" r:id="rId19"/>
    <p:sldId id="1400" r:id="rId20"/>
    <p:sldId id="1391" r:id="rId21"/>
    <p:sldId id="1392" r:id="rId22"/>
    <p:sldId id="1393" r:id="rId23"/>
    <p:sldId id="1394" r:id="rId24"/>
    <p:sldId id="1445" r:id="rId25"/>
    <p:sldId id="1446" r:id="rId26"/>
    <p:sldId id="1447" r:id="rId27"/>
    <p:sldId id="1448" r:id="rId28"/>
    <p:sldId id="1449" r:id="rId29"/>
    <p:sldId id="1450" r:id="rId30"/>
    <p:sldId id="1451" r:id="rId31"/>
    <p:sldId id="1452" r:id="rId32"/>
    <p:sldId id="1453" r:id="rId33"/>
    <p:sldId id="1454" r:id="rId34"/>
    <p:sldId id="1455" r:id="rId35"/>
    <p:sldId id="1405" r:id="rId36"/>
    <p:sldId id="1404" r:id="rId37"/>
    <p:sldId id="1408" r:id="rId38"/>
    <p:sldId id="1407" r:id="rId39"/>
    <p:sldId id="1409" r:id="rId40"/>
    <p:sldId id="1406" r:id="rId41"/>
    <p:sldId id="1410" r:id="rId42"/>
    <p:sldId id="1411" r:id="rId43"/>
    <p:sldId id="1413" r:id="rId44"/>
    <p:sldId id="1456" r:id="rId45"/>
    <p:sldId id="1401" r:id="rId46"/>
    <p:sldId id="1429" r:id="rId47"/>
    <p:sldId id="1428" r:id="rId48"/>
    <p:sldId id="1427" r:id="rId49"/>
    <p:sldId id="1397" r:id="rId50"/>
    <p:sldId id="1395" r:id="rId51"/>
    <p:sldId id="1396" r:id="rId52"/>
    <p:sldId id="1402" r:id="rId53"/>
    <p:sldId id="1403" r:id="rId54"/>
    <p:sldId id="1430" r:id="rId55"/>
    <p:sldId id="1424" r:id="rId56"/>
    <p:sldId id="1425" r:id="rId57"/>
    <p:sldId id="1426" r:id="rId5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512" autoAdjust="0"/>
  </p:normalViewPr>
  <p:slideViewPr>
    <p:cSldViewPr>
      <p:cViewPr>
        <p:scale>
          <a:sx n="82" d="100"/>
          <a:sy n="82" d="100"/>
        </p:scale>
        <p:origin x="-147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2016-07-06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2016-07-06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2016-07-06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2016-07-06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2016-07-06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192.168.99.100:8888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4800" dirty="0" smtClean="0"/>
              <a:t>Windows</a:t>
            </a:r>
            <a:r>
              <a:rPr lang="ko-KR" altLang="en-US" sz="4800" dirty="0" smtClean="0"/>
              <a:t>에서 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 err="1" smtClean="0"/>
              <a:t>jupyter</a:t>
            </a:r>
            <a:r>
              <a:rPr lang="en-US" altLang="ko-KR" sz="4800" dirty="0" smtClean="0"/>
              <a:t> </a:t>
            </a:r>
            <a:r>
              <a:rPr lang="en-US" altLang="ko-KR" sz="4800" dirty="0" err="1" smtClean="0"/>
              <a:t>notebok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 smtClean="0"/>
              <a:t>/</a:t>
            </a:r>
            <a:r>
              <a:rPr lang="en-US" altLang="ko-KR" sz="4800" dirty="0" err="1" smtClean="0"/>
              <a:t>tensorboard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ko-KR" altLang="en-US" sz="4800" dirty="0" smtClean="0"/>
              <a:t>이해하기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docker-machien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 방법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-machine</a:t>
            </a:r>
            <a:r>
              <a:rPr lang="ko-KR" altLang="en-US" dirty="0" smtClean="0"/>
              <a:t>을 확인하고 </a:t>
            </a:r>
            <a:r>
              <a:rPr lang="en-US" altLang="ko-KR" dirty="0" err="1" smtClean="0"/>
              <a:t>vdocker</a:t>
            </a:r>
            <a:r>
              <a:rPr lang="ko-KR" altLang="en-US" dirty="0" smtClean="0"/>
              <a:t>를 실행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52936"/>
            <a:ext cx="6553200" cy="3395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25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docker-machien</a:t>
            </a:r>
            <a:r>
              <a:rPr lang="en-US" altLang="ko-KR" dirty="0" smtClean="0"/>
              <a:t> </a:t>
            </a:r>
            <a:r>
              <a:rPr lang="en-US" altLang="ko-KR" dirty="0" smtClean="0"/>
              <a:t>: error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-machine</a:t>
            </a:r>
            <a:r>
              <a:rPr lang="ko-KR" altLang="en-US" dirty="0" smtClean="0"/>
              <a:t>을 확인하고 </a:t>
            </a:r>
            <a:r>
              <a:rPr lang="en-US" altLang="ko-KR" dirty="0" err="1" smtClean="0"/>
              <a:t>vdocker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error</a:t>
            </a:r>
            <a:r>
              <a:rPr lang="ko-KR" altLang="en-US" dirty="0" smtClean="0"/>
              <a:t>일 경우 </a:t>
            </a:r>
            <a:r>
              <a:rPr lang="en-US" altLang="ko-KR" dirty="0" err="1" smtClean="0"/>
              <a:t>rm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명령으로 삭제 </a:t>
            </a:r>
            <a:r>
              <a:rPr lang="ko-KR" altLang="en-US" dirty="0" smtClean="0"/>
              <a:t>후 재생성 필요</a:t>
            </a: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3501008"/>
            <a:ext cx="760095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930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 </a:t>
            </a:r>
            <a:r>
              <a:rPr lang="ko-KR" altLang="en-US" dirty="0" err="1" smtClean="0"/>
              <a:t>세팅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37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windows 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docker</a:t>
            </a:r>
            <a:r>
              <a:rPr lang="ko-KR" altLang="en-US" dirty="0" smtClean="0"/>
              <a:t>환경 </a:t>
            </a:r>
            <a:r>
              <a:rPr lang="ko-KR" altLang="en-US" dirty="0" err="1" smtClean="0"/>
              <a:t>세팅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윈도우 </a:t>
            </a:r>
            <a:r>
              <a:rPr lang="en-US" altLang="ko-KR" dirty="0" err="1"/>
              <a:t>cmd</a:t>
            </a:r>
            <a:r>
              <a:rPr lang="en-US" altLang="ko-KR" dirty="0"/>
              <a:t> prompt</a:t>
            </a:r>
            <a:r>
              <a:rPr lang="ko-KR" altLang="en-US" dirty="0"/>
              <a:t>를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Docker</a:t>
            </a:r>
            <a:r>
              <a:rPr lang="en-US" altLang="ko-KR" dirty="0"/>
              <a:t> </a:t>
            </a:r>
            <a:r>
              <a:rPr lang="en-US" altLang="ko-KR" dirty="0" err="1"/>
              <a:t>Quickstart</a:t>
            </a:r>
            <a:r>
              <a:rPr lang="en-US" altLang="ko-KR" dirty="0"/>
              <a:t> Terminal </a:t>
            </a:r>
            <a:r>
              <a:rPr lang="ko-KR" altLang="en-US" dirty="0"/>
              <a:t>창이 </a:t>
            </a:r>
            <a:r>
              <a:rPr lang="ko-KR" altLang="en-US" dirty="0" smtClean="0"/>
              <a:t>아님</a:t>
            </a:r>
            <a:r>
              <a:rPr lang="en-US" altLang="ko-KR" dirty="0" smtClean="0"/>
              <a:t>) </a:t>
            </a:r>
          </a:p>
          <a:p>
            <a:pPr marL="0" indent="0">
              <a:buNone/>
            </a:pPr>
            <a:r>
              <a:rPr lang="ko-KR" altLang="en-US" dirty="0" smtClean="0"/>
              <a:t>아래의 </a:t>
            </a:r>
            <a:r>
              <a:rPr lang="ko-KR" altLang="en-US" dirty="0"/>
              <a:t>명령어를 입력한다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sz="1700" dirty="0"/>
              <a:t>FOR /f "tokens=*" %</a:t>
            </a:r>
            <a:r>
              <a:rPr lang="en-US" altLang="ko-KR" sz="1700" dirty="0" err="1"/>
              <a:t>i</a:t>
            </a:r>
            <a:r>
              <a:rPr lang="en-US" altLang="ko-KR" sz="1700" dirty="0"/>
              <a:t> IN ('</a:t>
            </a:r>
            <a:r>
              <a:rPr lang="en-US" altLang="ko-KR" sz="1700" dirty="0" err="1"/>
              <a:t>docker</a:t>
            </a:r>
            <a:r>
              <a:rPr lang="en-US" altLang="ko-KR" sz="1700" dirty="0"/>
              <a:t>-machine </a:t>
            </a:r>
            <a:r>
              <a:rPr lang="en-US" altLang="ko-KR" sz="1700" dirty="0" err="1"/>
              <a:t>env</a:t>
            </a:r>
            <a:r>
              <a:rPr lang="en-US" altLang="ko-KR" sz="1700" dirty="0"/>
              <a:t> --shell </a:t>
            </a:r>
            <a:r>
              <a:rPr lang="en-US" altLang="ko-KR" sz="1700" dirty="0" err="1"/>
              <a:t>cmd</a:t>
            </a:r>
            <a:r>
              <a:rPr lang="en-US" altLang="ko-KR" sz="1700" dirty="0"/>
              <a:t> </a:t>
            </a:r>
            <a:r>
              <a:rPr lang="en-US" altLang="ko-KR" sz="1700" dirty="0" err="1"/>
              <a:t>vdocker</a:t>
            </a:r>
            <a:r>
              <a:rPr lang="en-US" altLang="ko-KR" sz="1700" dirty="0"/>
              <a:t>') DO %</a:t>
            </a:r>
            <a:r>
              <a:rPr lang="en-US" altLang="ko-KR" sz="1700" dirty="0" err="1"/>
              <a:t>i</a:t>
            </a:r>
            <a:endParaRPr lang="en-US" altLang="ko-KR" sz="17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3573016"/>
            <a:ext cx="7734300" cy="289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05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Docker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텐서플로우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08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windows 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docker</a:t>
            </a:r>
            <a:r>
              <a:rPr lang="ko-KR" altLang="en-US" dirty="0" smtClean="0"/>
              <a:t>환경 </a:t>
            </a:r>
            <a:r>
              <a:rPr lang="ko-KR" altLang="en-US" dirty="0" err="1" smtClean="0"/>
              <a:t>세팅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3600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en-US" altLang="ko-KR" dirty="0" err="1"/>
              <a:t>Quickstart</a:t>
            </a:r>
            <a:r>
              <a:rPr lang="en-US" altLang="ko-KR" dirty="0"/>
              <a:t> Terminal </a:t>
            </a:r>
            <a:r>
              <a:rPr lang="ko-KR" altLang="en-US" dirty="0" smtClean="0"/>
              <a:t>창에서 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ko-KR" altLang="en-US" dirty="0" smtClean="0"/>
              <a:t>아래의 </a:t>
            </a:r>
            <a:r>
              <a:rPr lang="ko-KR" altLang="en-US" dirty="0"/>
              <a:t>명령어를 입력한다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1800" dirty="0" err="1"/>
              <a:t>docker</a:t>
            </a:r>
            <a:r>
              <a:rPr lang="en-US" altLang="ko-KR" sz="1800" dirty="0"/>
              <a:t> run -it </a:t>
            </a:r>
            <a:r>
              <a:rPr lang="en-US" altLang="ko-KR" sz="1800" dirty="0" smtClean="0"/>
              <a:t>b.gcr.io/</a:t>
            </a:r>
            <a:r>
              <a:rPr lang="en-US" altLang="ko-KR" sz="1800" dirty="0" err="1" smtClean="0"/>
              <a:t>tensorflow</a:t>
            </a:r>
            <a:r>
              <a:rPr lang="en-US" altLang="ko-KR" sz="1800" dirty="0" smtClean="0"/>
              <a:t>/</a:t>
            </a:r>
            <a:r>
              <a:rPr lang="en-US" altLang="ko-KR" sz="1800" dirty="0" err="1" smtClean="0"/>
              <a:t>tensorflow:latest-devel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2800" dirty="0" err="1"/>
              <a:t>tensorflow</a:t>
            </a:r>
            <a:r>
              <a:rPr lang="ko-KR" altLang="en-US" sz="2800" dirty="0"/>
              <a:t>의 설치가 완료되면 자동으로 </a:t>
            </a:r>
            <a:r>
              <a:rPr lang="ko-KR" altLang="en-US" sz="2800" dirty="0" err="1"/>
              <a:t>리눅스</a:t>
            </a:r>
            <a:r>
              <a:rPr lang="ko-KR" altLang="en-US" sz="2800" dirty="0"/>
              <a:t> 터미널 창으로 넘어간다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</a:p>
          <a:p>
            <a:pPr marL="0" indent="0">
              <a:buNone/>
            </a:pPr>
            <a:endParaRPr lang="en-US" altLang="ko-KR" sz="1700" dirty="0" smtClean="0"/>
          </a:p>
        </p:txBody>
      </p:sp>
    </p:spTree>
    <p:extLst>
      <p:ext uri="{BB962C8B-B14F-4D97-AF65-F5344CB8AC3E}">
        <p14:creationId xmlns:p14="http://schemas.microsoft.com/office/powerpoint/2010/main" val="276766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71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799"/>
            <a:ext cx="8229600" cy="1784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terminal</a:t>
            </a:r>
            <a:r>
              <a:rPr lang="ko-KR" altLang="en-US" dirty="0" smtClean="0"/>
              <a:t>에서 아래의 </a:t>
            </a:r>
            <a:r>
              <a:rPr lang="ko-KR" altLang="en-US" dirty="0" smtClean="0"/>
              <a:t>명령을 실행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700" dirty="0" err="1"/>
              <a:t>docker</a:t>
            </a:r>
            <a:r>
              <a:rPr lang="en-US" altLang="ko-KR" sz="1700" dirty="0"/>
              <a:t> run -p 8888:8888 -p 6006:6006 -it b.gcr.io/</a:t>
            </a:r>
            <a:r>
              <a:rPr lang="en-US" altLang="ko-KR" sz="1700" dirty="0" err="1"/>
              <a:t>tensorflow</a:t>
            </a:r>
            <a:r>
              <a:rPr lang="en-US" altLang="ko-KR" sz="1700" dirty="0"/>
              <a:t>/</a:t>
            </a:r>
            <a:r>
              <a:rPr lang="en-US" altLang="ko-KR" sz="1700" dirty="0" err="1"/>
              <a:t>tensorflow</a:t>
            </a:r>
            <a:r>
              <a:rPr lang="ko-KR" altLang="en-US" sz="1700" dirty="0" smtClean="0"/>
              <a:t> </a:t>
            </a:r>
            <a:endParaRPr lang="en-US" altLang="ko-KR" sz="1700" dirty="0" smtClean="0"/>
          </a:p>
          <a:p>
            <a:pPr marL="0" indent="0">
              <a:buNone/>
            </a:pPr>
            <a:r>
              <a:rPr lang="en-US" altLang="ko-KR" sz="2400" dirty="0" err="1"/>
              <a:t>docker</a:t>
            </a:r>
            <a:r>
              <a:rPr lang="ko-KR" altLang="en-US" sz="2400" dirty="0"/>
              <a:t>에서 </a:t>
            </a:r>
            <a:r>
              <a:rPr lang="en-US" altLang="ko-KR" sz="2400" dirty="0"/>
              <a:t>8888(</a:t>
            </a:r>
            <a:r>
              <a:rPr lang="en-US" altLang="ko-KR" sz="2400" dirty="0" err="1"/>
              <a:t>jupyter</a:t>
            </a:r>
            <a:r>
              <a:rPr lang="en-US" altLang="ko-KR" sz="2400" dirty="0"/>
              <a:t> notebook), 6006(</a:t>
            </a:r>
            <a:r>
              <a:rPr lang="en-US" altLang="ko-KR" sz="2400" dirty="0" err="1"/>
              <a:t>tensorboard</a:t>
            </a:r>
            <a:r>
              <a:rPr lang="en-US" altLang="ko-KR" sz="2400" dirty="0"/>
              <a:t>)</a:t>
            </a:r>
            <a:r>
              <a:rPr lang="ko-KR" altLang="en-US" sz="2400" dirty="0"/>
              <a:t>에</a:t>
            </a:r>
            <a:r>
              <a:rPr lang="en-US" altLang="ko-KR" sz="2400" dirty="0"/>
              <a:t> </a:t>
            </a:r>
            <a:r>
              <a:rPr lang="ko-KR" altLang="en-US" sz="2400" dirty="0"/>
              <a:t>대해 구동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17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13787"/>
            <a:ext cx="77343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329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http://192.168.99.100:8888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웹브라우저에</a:t>
            </a:r>
            <a:r>
              <a:rPr lang="ko-KR" altLang="en-US" dirty="0" smtClean="0"/>
              <a:t> 입력하면 실행됨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823" y="3645024"/>
            <a:ext cx="6267450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13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tensorboard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79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4800" dirty="0" smtClean="0"/>
              <a:t>Windows</a:t>
            </a:r>
            <a:r>
              <a:rPr lang="ko-KR" altLang="en-US" sz="4800" dirty="0" smtClean="0"/>
              <a:t>에 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ko-KR" altLang="en-US" sz="4800" dirty="0" smtClean="0"/>
              <a:t>환경구축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692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docker</a:t>
            </a:r>
            <a:r>
              <a:rPr lang="ko-KR" altLang="en-US" dirty="0"/>
              <a:t>에서 </a:t>
            </a:r>
            <a:r>
              <a:rPr lang="en-US" altLang="ko-KR" dirty="0" err="1"/>
              <a:t>Tensorboard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docker</a:t>
            </a:r>
            <a:r>
              <a:rPr lang="ko-KR" altLang="en-US" dirty="0" smtClean="0"/>
              <a:t>에서 설치된 것을 조회하고 실행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96952"/>
            <a:ext cx="7686675" cy="3655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71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docker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Tensorboard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http://192.168.99.100:6006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웹브라우저에</a:t>
            </a:r>
            <a:r>
              <a:rPr lang="ko-KR" altLang="en-US" dirty="0" smtClean="0"/>
              <a:t> 입력하면 실행됨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24944"/>
            <a:ext cx="626745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446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write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로그 파일에 </a:t>
            </a:r>
            <a:r>
              <a:rPr lang="en-US" altLang="ko-KR" dirty="0" smtClean="0"/>
              <a:t>write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3284984"/>
            <a:ext cx="7524750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29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docker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Tensorboard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http://192.168.99.100:6006</a:t>
            </a:r>
            <a:r>
              <a:rPr lang="en-US" altLang="ko-KR" dirty="0" smtClean="0"/>
              <a:t>/ </a:t>
            </a:r>
            <a:r>
              <a:rPr lang="ko-KR" altLang="en-US" dirty="0" smtClean="0"/>
              <a:t> 로그파일 실행해서 </a:t>
            </a:r>
            <a:r>
              <a:rPr lang="en-US" altLang="ko-KR" dirty="0" smtClean="0"/>
              <a:t>graph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 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564904"/>
            <a:ext cx="65722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29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4800" dirty="0" err="1" smtClean="0"/>
              <a:t>Tensorflow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 smtClean="0"/>
              <a:t>graph class </a:t>
            </a:r>
            <a:r>
              <a:rPr lang="ko-KR" altLang="en-US" sz="4800" dirty="0" smtClean="0"/>
              <a:t>이해하기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43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 </a:t>
            </a:r>
            <a:r>
              <a:rPr lang="en-US" altLang="ko-KR" dirty="0" err="1" smtClean="0"/>
              <a:t>tf.Graph</a:t>
            </a:r>
            <a:r>
              <a:rPr lang="en-US" altLang="ko-KR" dirty="0"/>
              <a:t>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674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graph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Graph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operation</a:t>
            </a:r>
            <a:r>
              <a:rPr lang="ko-KR" altLang="en-US" dirty="0" smtClean="0"/>
              <a:t>들과 </a:t>
            </a:r>
            <a:r>
              <a:rPr lang="en-US" altLang="ko-KR" dirty="0" smtClean="0"/>
              <a:t>Tensor</a:t>
            </a:r>
            <a:r>
              <a:rPr lang="ko-KR" altLang="en-US" dirty="0" smtClean="0"/>
              <a:t>들의 집합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358516" y="2781858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r>
              <a:rPr lang="en-US" altLang="ko-KR" dirty="0" smtClean="0"/>
              <a:t>peration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84885" y="4078002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Tensor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0804" y="2869523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 represent units of computation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57903" y="4078002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 represent the units of data that flow between operations.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2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Graph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확인하기 위해 </a:t>
            </a:r>
            <a:r>
              <a:rPr lang="ko-KR" altLang="en-US" dirty="0" err="1" smtClean="0"/>
              <a:t>텐서플로우</a:t>
            </a:r>
            <a:r>
              <a:rPr lang="ko-KR" altLang="en-US" dirty="0" smtClean="0"/>
              <a:t> 간단한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생성 </a:t>
            </a:r>
            <a:endParaRPr lang="en-US" altLang="ko-KR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29" y="3645024"/>
            <a:ext cx="76200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80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tensorboard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graph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텐서보드</a:t>
            </a:r>
            <a:r>
              <a:rPr lang="ko-KR" altLang="en-US" dirty="0" smtClean="0"/>
              <a:t> 내의 그래프를 확인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)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36912"/>
            <a:ext cx="5791200" cy="33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81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tensorboard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graph symbol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텐서보드</a:t>
            </a:r>
            <a:r>
              <a:rPr lang="ko-KR" altLang="en-US" dirty="0" smtClean="0"/>
              <a:t> 내의 </a:t>
            </a:r>
            <a:r>
              <a:rPr lang="en-US" altLang="ko-KR" dirty="0" smtClean="0"/>
              <a:t>symbol 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7344816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43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Windows </a:t>
            </a:r>
            <a:r>
              <a:rPr lang="ko-KR" altLang="en-US" dirty="0" smtClean="0"/>
              <a:t>환경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48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graph </a:t>
            </a:r>
            <a:r>
              <a:rPr lang="ko-KR" altLang="en-US" dirty="0" smtClean="0"/>
              <a:t>객체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텐서플로우에서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graph</a:t>
            </a:r>
            <a:r>
              <a:rPr lang="ko-KR" altLang="en-US" dirty="0" smtClean="0"/>
              <a:t>를 직접 접근해서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들이 생성된 것을 볼 수 있음</a:t>
            </a:r>
            <a:endParaRPr lang="en-US" altLang="ko-K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24944"/>
            <a:ext cx="57626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640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tensorboard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: input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텐서보드</a:t>
            </a:r>
            <a:r>
              <a:rPr lang="ko-KR" altLang="en-US" dirty="0" smtClean="0"/>
              <a:t> 내의 그래프 내의 </a:t>
            </a:r>
            <a:r>
              <a:rPr lang="en-US" altLang="ko-KR" dirty="0" smtClean="0"/>
              <a:t>input node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객체 조회</a:t>
            </a: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068960"/>
            <a:ext cx="3816424" cy="3297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56595"/>
            <a:ext cx="375285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415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tensorboard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: weight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텐서보드</a:t>
            </a:r>
            <a:r>
              <a:rPr lang="ko-KR" altLang="en-US" dirty="0" smtClean="0"/>
              <a:t> 내의 </a:t>
            </a:r>
            <a:r>
              <a:rPr lang="en-US" altLang="ko-KR" dirty="0" smtClean="0"/>
              <a:t>weight</a:t>
            </a:r>
            <a:r>
              <a:rPr lang="ko-KR" altLang="en-US" dirty="0" smtClean="0"/>
              <a:t>를 확대해서 내부 구성된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들을 확인</a:t>
            </a:r>
            <a:endParaRPr lang="en-US" altLang="ko-K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66488"/>
            <a:ext cx="4524375" cy="1426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21089"/>
            <a:ext cx="2016224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193748"/>
            <a:ext cx="2171828" cy="23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138018"/>
            <a:ext cx="2448272" cy="2326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092724"/>
            <a:ext cx="2369443" cy="124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666488"/>
            <a:ext cx="2526209" cy="1372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18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tensorboard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: output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텐서보드</a:t>
            </a:r>
            <a:r>
              <a:rPr lang="ko-KR" altLang="en-US" dirty="0" smtClean="0"/>
              <a:t> 내의</a:t>
            </a:r>
            <a:r>
              <a:rPr lang="en-US" altLang="ko-KR" dirty="0" smtClean="0"/>
              <a:t>output node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저장된 것을 상호 비교</a:t>
            </a:r>
            <a:endParaRPr lang="en-US" altLang="ko-K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501008"/>
            <a:ext cx="4114800" cy="2671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10" y="3395126"/>
            <a:ext cx="33051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97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Tensorflow</a:t>
            </a:r>
            <a:r>
              <a:rPr lang="en-US" altLang="ko-KR" dirty="0" smtClean="0"/>
              <a:t> : graph op name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graph = </a:t>
            </a:r>
            <a:r>
              <a:rPr lang="en-US" altLang="ko-KR" dirty="0" err="1"/>
              <a:t>tf.get_default_graph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정의 후에 </a:t>
            </a:r>
            <a:r>
              <a:rPr lang="en-US" altLang="ko-KR" dirty="0" smtClean="0"/>
              <a:t>operation node </a:t>
            </a:r>
            <a:r>
              <a:rPr lang="ko-KR" altLang="en-US" dirty="0" smtClean="0"/>
              <a:t>명 조회</a:t>
            </a:r>
            <a:endParaRPr lang="en-US" altLang="ko-KR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068960"/>
            <a:ext cx="4562475" cy="3329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28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Node </a:t>
            </a:r>
            <a:r>
              <a:rPr lang="ko-KR" altLang="en-US" dirty="0" smtClean="0"/>
              <a:t>이해하기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87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graph node </a:t>
            </a:r>
            <a:r>
              <a:rPr lang="ko-KR" altLang="en-US" dirty="0" smtClean="0"/>
              <a:t>확인하기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 err="1" smtClean="0"/>
              <a:t>Tf.get_default_graph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를 실행한 후에 </a:t>
            </a:r>
            <a:r>
              <a:rPr lang="en-US" altLang="ko-KR" dirty="0" err="1" smtClean="0"/>
              <a:t>get_operations</a:t>
            </a:r>
            <a:r>
              <a:rPr lang="en-US" altLang="ko-KR" dirty="0" smtClean="0"/>
              <a:t>()</a:t>
            </a:r>
            <a:r>
              <a:rPr lang="ko-KR" altLang="en-US" dirty="0" smtClean="0"/>
              <a:t>으로 실제 </a:t>
            </a:r>
            <a:r>
              <a:rPr lang="en-US" altLang="ko-KR" dirty="0" smtClean="0"/>
              <a:t>op node</a:t>
            </a:r>
            <a:r>
              <a:rPr lang="ko-KR" altLang="en-US" dirty="0" smtClean="0"/>
              <a:t>를 생성 후 조회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068960"/>
            <a:ext cx="4857750" cy="30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704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graph node </a:t>
            </a:r>
            <a:r>
              <a:rPr lang="ko-KR" altLang="en-US" dirty="0" smtClean="0"/>
              <a:t>확인하기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</a:t>
            </a:r>
            <a:r>
              <a:rPr lang="ko-KR" altLang="en-US" dirty="0"/>
              <a:t>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순환하면서 조회하기</a:t>
            </a: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543" y="2996952"/>
            <a:ext cx="6800850" cy="315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906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graph node </a:t>
            </a:r>
            <a:r>
              <a:rPr lang="ko-KR" altLang="en-US" dirty="0" smtClean="0"/>
              <a:t>확인하기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역순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뒤에서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graph </a:t>
            </a:r>
            <a:r>
              <a:rPr lang="ko-KR" altLang="en-US" dirty="0" smtClean="0"/>
              <a:t>값을 조회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645024"/>
            <a:ext cx="496252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859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graph node </a:t>
            </a:r>
            <a:r>
              <a:rPr lang="ko-KR" altLang="en-US" dirty="0" smtClean="0"/>
              <a:t>확인하기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파라미</a:t>
            </a:r>
            <a:r>
              <a:rPr lang="ko-KR" altLang="en-US" dirty="0" err="1"/>
              <a:t>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Op </a:t>
            </a:r>
            <a:r>
              <a:rPr lang="ko-KR" altLang="en-US" dirty="0" smtClean="0"/>
              <a:t>내부에 </a:t>
            </a:r>
            <a:r>
              <a:rPr lang="en-US" altLang="ko-KR" dirty="0" smtClean="0"/>
              <a:t>inputs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확인하기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12976"/>
            <a:ext cx="5695950" cy="301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11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widndows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</a:t>
            </a:r>
            <a:r>
              <a:rPr lang="ko-KR" altLang="en-US" dirty="0"/>
              <a:t>건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952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windows</a:t>
            </a:r>
            <a:r>
              <a:rPr lang="ko-KR" altLang="en-US" dirty="0" smtClean="0"/>
              <a:t>내에서 </a:t>
            </a:r>
            <a:r>
              <a:rPr lang="en-US" altLang="ko-KR" dirty="0" err="1" smtClean="0"/>
              <a:t>docker</a:t>
            </a:r>
            <a:r>
              <a:rPr lang="ko-KR" altLang="en-US" dirty="0" smtClean="0"/>
              <a:t>를 사용하기 위한 조건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 smtClean="0"/>
              <a:t>1</a:t>
            </a:r>
            <a:r>
              <a:rPr lang="en-US" altLang="ko-KR" sz="1900" dirty="0"/>
              <a:t>. 64-bit </a:t>
            </a:r>
            <a:r>
              <a:rPr lang="ko-KR" altLang="en-US" sz="1900" dirty="0"/>
              <a:t>운영체제여야만 한다</a:t>
            </a:r>
            <a:r>
              <a:rPr lang="en-US" altLang="ko-KR" sz="1900" dirty="0" smtClean="0"/>
              <a:t>.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2. </a:t>
            </a:r>
            <a:r>
              <a:rPr lang="ko-KR" altLang="en-US" sz="1900" dirty="0"/>
              <a:t>윈도우 버전이 윈도우 </a:t>
            </a:r>
            <a:r>
              <a:rPr lang="en-US" altLang="ko-KR" sz="1900" dirty="0"/>
              <a:t>7 </a:t>
            </a:r>
            <a:r>
              <a:rPr lang="ko-KR" altLang="en-US" sz="1900" dirty="0"/>
              <a:t>혹은 그 </a:t>
            </a:r>
            <a:r>
              <a:rPr lang="ko-KR" altLang="en-US" sz="1900" dirty="0" err="1"/>
              <a:t>이상이여야</a:t>
            </a:r>
            <a:r>
              <a:rPr lang="ko-KR" altLang="en-US" sz="1900" dirty="0"/>
              <a:t> 한다</a:t>
            </a:r>
            <a:r>
              <a:rPr lang="en-US" altLang="ko-KR" sz="1900" dirty="0" smtClean="0"/>
              <a:t>.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3. OS</a:t>
            </a:r>
            <a:r>
              <a:rPr lang="ko-KR" altLang="en-US" sz="1900" dirty="0"/>
              <a:t>에서 가상화</a:t>
            </a:r>
            <a:r>
              <a:rPr lang="en-US" altLang="ko-KR" sz="1900" dirty="0"/>
              <a:t>(Virtualization)</a:t>
            </a:r>
            <a:r>
              <a:rPr lang="ko-KR" altLang="en-US" sz="1900" dirty="0"/>
              <a:t>가 가능해야 한다</a:t>
            </a:r>
            <a:r>
              <a:rPr lang="en-US" altLang="ko-KR" sz="1900" dirty="0"/>
              <a:t>.</a:t>
            </a:r>
            <a:endParaRPr lang="en-US" altLang="ko-KR" sz="1900" dirty="0" smtClean="0"/>
          </a:p>
        </p:txBody>
      </p:sp>
    </p:spTree>
    <p:extLst>
      <p:ext uri="{BB962C8B-B14F-4D97-AF65-F5344CB8AC3E}">
        <p14:creationId xmlns:p14="http://schemas.microsoft.com/office/powerpoint/2010/main" val="15203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할당 변수 확인하기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Tf.constant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할당한 변수를 확인하면 하나의 </a:t>
            </a:r>
            <a:r>
              <a:rPr lang="en-US" altLang="ko-KR" dirty="0" smtClean="0"/>
              <a:t>tensor </a:t>
            </a:r>
            <a:r>
              <a:rPr lang="ko-KR" altLang="en-US" dirty="0" smtClean="0"/>
              <a:t>객체로 지정되어 있고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에서 실행해야 결과값을 볼 수 있음</a:t>
            </a:r>
            <a:endParaRPr lang="en-US" altLang="ko-KR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975" y="3789040"/>
            <a:ext cx="54102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0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Tensorboard</a:t>
            </a:r>
            <a:r>
              <a:rPr lang="en-US" altLang="ko-KR" dirty="0"/>
              <a:t> </a:t>
            </a:r>
            <a:r>
              <a:rPr lang="ko-KR" altLang="en-US" dirty="0" smtClean="0"/>
              <a:t>로그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60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텐서보드용</a:t>
            </a:r>
            <a:r>
              <a:rPr lang="ko-KR" altLang="en-US" dirty="0" smtClean="0"/>
              <a:t> 로그 파일 확인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텐서보드를</a:t>
            </a:r>
            <a:r>
              <a:rPr lang="ko-KR" altLang="en-US" dirty="0" smtClean="0"/>
              <a:t> 위한 로그 파일 생성된 곳을 확인 </a:t>
            </a:r>
            <a:endParaRPr lang="en-US" altLang="ko-KR" dirty="0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7" y="3501008"/>
            <a:ext cx="53435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979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텐서플로</a:t>
            </a:r>
            <a:r>
              <a:rPr lang="ko-KR" altLang="en-US" dirty="0" err="1"/>
              <a:t>우</a:t>
            </a:r>
            <a:r>
              <a:rPr lang="ko-KR" altLang="en-US" dirty="0" smtClean="0"/>
              <a:t> 내의 그래프를 확인을 위해 </a:t>
            </a:r>
            <a:r>
              <a:rPr lang="en-US" altLang="ko-KR" dirty="0" err="1" smtClean="0"/>
              <a:t>tf.train.SummaryWriter</a:t>
            </a:r>
            <a:r>
              <a:rPr lang="ko-KR" altLang="en-US" dirty="0" smtClean="0"/>
              <a:t>를 이용해서 처리</a:t>
            </a:r>
            <a:endParaRPr lang="en-US" altLang="ko-KR" dirty="0" smtClean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676525"/>
            <a:ext cx="74295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084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4800" dirty="0" err="1" smtClean="0"/>
              <a:t>Tensorflow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 smtClean="0"/>
              <a:t>&amp; </a:t>
            </a:r>
            <a:br>
              <a:rPr lang="en-US" altLang="ko-KR" sz="4800" dirty="0" smtClean="0"/>
            </a:br>
            <a:r>
              <a:rPr lang="en-US" altLang="ko-KR" sz="4800" dirty="0" err="1" smtClean="0"/>
              <a:t>tensorboard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ko-KR" altLang="en-US" sz="4800" dirty="0" smtClean="0"/>
              <a:t>이해하기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942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Tensorboard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32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Tensorboard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순서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아래의 참고문서를 보고 처리한 결과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3568" y="5877272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참고문서 </a:t>
            </a:r>
            <a:r>
              <a:rPr lang="en-US" altLang="ko-KR" dirty="0" smtClean="0"/>
              <a:t>: http</a:t>
            </a:r>
            <a:r>
              <a:rPr lang="en-US" altLang="ko-KR" dirty="0"/>
              <a:t>://goodtogreate.tistory.com/entry/Tensor-Board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636912"/>
            <a:ext cx="712879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 smtClean="0"/>
              <a:t>From TF graph, decide which node you want to annotate</a:t>
            </a:r>
          </a:p>
          <a:p>
            <a:r>
              <a:rPr lang="en-US" altLang="ko-KR" sz="1400" dirty="0" smtClean="0"/>
              <a:t>     -  </a:t>
            </a:r>
            <a:r>
              <a:rPr lang="en-US" altLang="ko-KR" sz="1400" dirty="0" err="1" smtClean="0"/>
              <a:t>tf.name_scope</a:t>
            </a:r>
            <a:r>
              <a:rPr lang="en-US" altLang="ko-KR" sz="1400" dirty="0" smtClean="0"/>
              <a:t>()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-  </a:t>
            </a:r>
            <a:r>
              <a:rPr lang="en-US" altLang="ko-KR" sz="1400" dirty="0" err="1" smtClean="0"/>
              <a:t>tf.histogram</a:t>
            </a:r>
            <a:r>
              <a:rPr lang="en-US" altLang="ko-KR" sz="1400" dirty="0" smtClean="0"/>
              <a:t>(), </a:t>
            </a:r>
            <a:r>
              <a:rPr lang="en-US" altLang="ko-KR" sz="1400" dirty="0" err="1" smtClean="0"/>
              <a:t>tf.scalar_summary</a:t>
            </a:r>
            <a:r>
              <a:rPr lang="en-US" altLang="ko-KR" sz="1400" dirty="0" smtClean="0"/>
              <a:t> ()</a:t>
            </a:r>
          </a:p>
          <a:p>
            <a:r>
              <a:rPr lang="en-US" altLang="ko-KR" sz="1400" dirty="0" smtClean="0"/>
              <a:t>2. Merge all summaries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- merged = </a:t>
            </a:r>
            <a:r>
              <a:rPr lang="en-US" altLang="ko-KR" sz="1400" dirty="0" err="1" smtClean="0"/>
              <a:t>tf.merge_all_summaries</a:t>
            </a:r>
            <a:r>
              <a:rPr lang="en-US" altLang="ko-KR" sz="1400" dirty="0" smtClean="0"/>
              <a:t>()</a:t>
            </a:r>
          </a:p>
          <a:p>
            <a:r>
              <a:rPr lang="en-US" altLang="ko-KR" sz="1400" dirty="0" smtClean="0"/>
              <a:t>3. Create Writer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- writer = </a:t>
            </a:r>
            <a:r>
              <a:rPr lang="en-US" altLang="ko-KR" sz="1400" dirty="0" err="1" smtClean="0"/>
              <a:t>tf.train.SimmaryWriter</a:t>
            </a:r>
            <a:r>
              <a:rPr lang="en-US" altLang="ko-KR" sz="1400" dirty="0" smtClean="0"/>
              <a:t>(“log-file”, </a:t>
            </a:r>
            <a:r>
              <a:rPr lang="en-US" altLang="ko-KR" sz="1400" dirty="0" err="1" smtClean="0"/>
              <a:t>sess.graph_def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4. Run summary merge and </a:t>
            </a:r>
            <a:r>
              <a:rPr lang="en-US" altLang="ko-KR" sz="1400" dirty="0" err="1" smtClean="0"/>
              <a:t>add_summary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- summary = </a:t>
            </a:r>
            <a:r>
              <a:rPr lang="en-US" altLang="ko-KR" sz="1400" dirty="0" err="1" smtClean="0"/>
              <a:t>sess.run</a:t>
            </a:r>
            <a:r>
              <a:rPr lang="en-US" altLang="ko-KR" sz="1400" dirty="0" smtClean="0"/>
              <a:t>(merged,…), </a:t>
            </a:r>
            <a:r>
              <a:rPr lang="en-US" altLang="ko-KR" sz="1400" dirty="0" err="1" smtClean="0"/>
              <a:t>writer.add_summary</a:t>
            </a:r>
            <a:r>
              <a:rPr lang="en-US" altLang="ko-KR" sz="1400" dirty="0" smtClean="0"/>
              <a:t>(summary)</a:t>
            </a:r>
          </a:p>
          <a:p>
            <a:r>
              <a:rPr lang="en-US" altLang="ko-KR" sz="1400" dirty="0" smtClean="0"/>
              <a:t>5. Launch </a:t>
            </a:r>
            <a:r>
              <a:rPr lang="en-US" altLang="ko-KR" sz="1400" dirty="0" err="1" smtClean="0"/>
              <a:t>Tesorboard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- </a:t>
            </a:r>
            <a:r>
              <a:rPr lang="en-US" altLang="ko-KR" sz="1400" dirty="0" err="1" smtClean="0"/>
              <a:t>tensorboard</a:t>
            </a:r>
            <a:r>
              <a:rPr lang="en-US" altLang="ko-KR" sz="1400" dirty="0" smtClean="0"/>
              <a:t>  --</a:t>
            </a:r>
            <a:r>
              <a:rPr lang="en-US" altLang="ko-KR" sz="1400" dirty="0" err="1" smtClean="0"/>
              <a:t>logdir</a:t>
            </a:r>
            <a:r>
              <a:rPr lang="en-US" altLang="ko-KR" sz="1400" dirty="0" smtClean="0"/>
              <a:t>=“log-file”</a:t>
            </a:r>
          </a:p>
          <a:p>
            <a:r>
              <a:rPr lang="en-US" altLang="ko-KR" sz="1400" dirty="0" smtClean="0"/>
              <a:t>6. Start browser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smtClean="0"/>
              <a:t> - http</a:t>
            </a:r>
            <a:r>
              <a:rPr lang="en-US" altLang="ko-KR" sz="1400" dirty="0"/>
              <a:t>://192.168.99.100:6006/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6903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입력 파일 지정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Grape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name scope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만듦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3212976"/>
            <a:ext cx="4829175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08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변수 및 저장소 정의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Grape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name scope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만듦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70" y="2852936"/>
            <a:ext cx="75438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353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name_scope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Grape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name scope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만듦</a:t>
            </a:r>
            <a:endParaRPr lang="en-US" altLang="ko-KR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65" y="3573016"/>
            <a:ext cx="6934200" cy="282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077" y="2865884"/>
            <a:ext cx="58959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051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smtClean="0"/>
              <a:t>widndows7 </a:t>
            </a:r>
            <a:r>
              <a:rPr lang="ko-KR" altLang="en-US" dirty="0" smtClean="0"/>
              <a:t>추가 업데이트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docker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browser </a:t>
            </a:r>
            <a:r>
              <a:rPr lang="ko-KR" altLang="en-US" dirty="0" smtClean="0"/>
              <a:t>연계를 위해서는 아래의 </a:t>
            </a:r>
            <a:r>
              <a:rPr lang="en-US" altLang="ko-KR" dirty="0" smtClean="0"/>
              <a:t>Tool</a:t>
            </a:r>
            <a:r>
              <a:rPr lang="ko-KR" altLang="en-US" dirty="0" smtClean="0"/>
              <a:t>을 설치 </a:t>
            </a:r>
            <a:endParaRPr lang="en-US" altLang="ko-K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40968"/>
            <a:ext cx="7381875" cy="2952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96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tf.scalar_summary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tf.scalar_summary</a:t>
            </a:r>
            <a:r>
              <a:rPr lang="en-US" altLang="ko-KR" dirty="0"/>
              <a:t>(tags, values, collections=None, name=None)</a:t>
            </a:r>
            <a:endParaRPr lang="en-US" altLang="ko-KR" dirty="0" smtClean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3717032"/>
            <a:ext cx="7296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204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histogram_summary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tf.histogram_summary</a:t>
            </a:r>
            <a:r>
              <a:rPr lang="en-US" altLang="ko-KR" dirty="0"/>
              <a:t>(tag, values, collections=None, name=None)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573016"/>
            <a:ext cx="54006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119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merge_all_summaries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tf.merge_all_summaries</a:t>
            </a:r>
            <a:r>
              <a:rPr lang="en-US" altLang="ko-KR" dirty="0"/>
              <a:t>(key='summaries')</a:t>
            </a:r>
            <a:endParaRPr lang="en-US" altLang="ko-KR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05064"/>
            <a:ext cx="64389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019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train.SummaryWriter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 smtClean="0"/>
              <a:t>tf.train.SummaryWriter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logdir</a:t>
            </a:r>
            <a:r>
              <a:rPr lang="en-US" altLang="ko-KR" dirty="0"/>
              <a:t>, graph=None, </a:t>
            </a:r>
            <a:r>
              <a:rPr lang="en-US" altLang="ko-KR" dirty="0" err="1"/>
              <a:t>max_queue</a:t>
            </a:r>
            <a:r>
              <a:rPr lang="en-US" altLang="ko-KR" dirty="0"/>
              <a:t>=10, </a:t>
            </a:r>
            <a:r>
              <a:rPr lang="en-US" altLang="ko-KR" dirty="0" err="1"/>
              <a:t>flush_secs</a:t>
            </a:r>
            <a:r>
              <a:rPr lang="en-US" altLang="ko-KR" dirty="0"/>
              <a:t>=120, </a:t>
            </a:r>
            <a:r>
              <a:rPr lang="en-US" altLang="ko-KR" dirty="0" err="1"/>
              <a:t>graph_def</a:t>
            </a:r>
            <a:r>
              <a:rPr lang="en-US" altLang="ko-KR" dirty="0"/>
              <a:t>=None)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8960"/>
            <a:ext cx="727280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364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log file </a:t>
            </a:r>
            <a:r>
              <a:rPr lang="ko-KR" altLang="en-US" dirty="0" smtClean="0"/>
              <a:t>확인 방법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로그 파일이 제대로 되었는지 확인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3212976"/>
            <a:ext cx="46101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925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tensorboard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evnet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Tensorboard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event</a:t>
            </a:r>
            <a:r>
              <a:rPr lang="ko-KR" altLang="en-US" dirty="0" smtClean="0"/>
              <a:t>조회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66" y="2924944"/>
            <a:ext cx="8153400" cy="3606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630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tensorboard</a:t>
            </a:r>
            <a:r>
              <a:rPr lang="en-US" altLang="ko-KR" dirty="0" smtClean="0"/>
              <a:t>: graphs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Tensorboard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graphs </a:t>
            </a:r>
            <a:r>
              <a:rPr lang="ko-KR" altLang="en-US" dirty="0" smtClean="0"/>
              <a:t>조회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52936"/>
            <a:ext cx="7137400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53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tensorboard</a:t>
            </a:r>
            <a:r>
              <a:rPr lang="en-US" altLang="ko-KR" dirty="0" smtClean="0"/>
              <a:t>: histograms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Tensorboard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</a:t>
            </a:r>
            <a:r>
              <a:rPr lang="en-US" altLang="ko-KR" dirty="0"/>
              <a:t>histograms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조회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852936"/>
            <a:ext cx="5328592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25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662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다운로드 및 설치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docker</a:t>
            </a:r>
            <a:r>
              <a:rPr lang="ko-KR" altLang="en-US" dirty="0" err="1" smtClean="0"/>
              <a:t>설치시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virtualbox</a:t>
            </a:r>
            <a:r>
              <a:rPr lang="ko-KR" altLang="en-US" dirty="0" smtClean="0"/>
              <a:t>도 같이 설치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1900" dirty="0"/>
              <a:t>https://www.docker.com/products/docker-toolbox</a:t>
            </a:r>
            <a:endParaRPr lang="en-US" altLang="ko-KR" sz="19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80928"/>
            <a:ext cx="7416825" cy="371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35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터미널 구동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실행하기 </a:t>
            </a:r>
            <a:r>
              <a:rPr lang="en-US" altLang="ko-KR" dirty="0" err="1"/>
              <a:t>Docker</a:t>
            </a:r>
            <a:r>
              <a:rPr lang="en-US" altLang="ko-KR" dirty="0"/>
              <a:t> </a:t>
            </a:r>
            <a:r>
              <a:rPr lang="en-US" altLang="ko-KR" dirty="0" err="1"/>
              <a:t>Quickstart</a:t>
            </a:r>
            <a:r>
              <a:rPr lang="en-US" altLang="ko-KR" dirty="0"/>
              <a:t> </a:t>
            </a:r>
            <a:r>
              <a:rPr lang="en-US" altLang="ko-KR" dirty="0" smtClean="0"/>
              <a:t>Terminal</a:t>
            </a:r>
            <a:r>
              <a:rPr lang="ko-KR" altLang="en-US" dirty="0"/>
              <a:t> </a:t>
            </a:r>
            <a:r>
              <a:rPr lang="ko-KR" altLang="en-US" dirty="0" smtClean="0"/>
              <a:t>실행</a:t>
            </a:r>
            <a:endParaRPr lang="en-US" altLang="ko-KR" sz="190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24944"/>
            <a:ext cx="7886700" cy="359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36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vdocker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docker-machien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vdocker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000" dirty="0"/>
              <a:t>$ </a:t>
            </a:r>
            <a:r>
              <a:rPr lang="en-US" altLang="ko-KR" sz="2000" dirty="0" err="1"/>
              <a:t>docker</a:t>
            </a:r>
            <a:r>
              <a:rPr lang="en-US" altLang="ko-KR" sz="2000" dirty="0"/>
              <a:t>-machine create </a:t>
            </a:r>
            <a:r>
              <a:rPr lang="en-US" altLang="ko-KR" sz="2000" dirty="0" err="1"/>
              <a:t>vdocker</a:t>
            </a:r>
            <a:r>
              <a:rPr lang="en-US" altLang="ko-KR" sz="2000" dirty="0"/>
              <a:t> -d </a:t>
            </a:r>
            <a:r>
              <a:rPr lang="en-US" altLang="ko-KR" sz="2000" dirty="0" err="1"/>
              <a:t>virtualbox</a:t>
            </a:r>
            <a:endParaRPr lang="en-US" altLang="ko-KR" sz="19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2852936"/>
            <a:ext cx="7705725" cy="366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161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78581</TotalTime>
  <Words>742</Words>
  <Application>Microsoft Office PowerPoint</Application>
  <PresentationFormat>화면 슬라이드 쇼(4:3)</PresentationFormat>
  <Paragraphs>140</Paragraphs>
  <Slides>57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58" baseType="lpstr">
      <vt:lpstr>가을</vt:lpstr>
      <vt:lpstr>Windows에서  jupyter notebok /tensorboard 이해하기</vt:lpstr>
      <vt:lpstr>Windows에  환경구축  </vt:lpstr>
      <vt:lpstr>Windows 환경</vt:lpstr>
      <vt:lpstr>  widndows 조건</vt:lpstr>
      <vt:lpstr>  widndows7 추가 업데이트</vt:lpstr>
      <vt:lpstr>Docker 설치</vt:lpstr>
      <vt:lpstr>  docker 다운로드 및 설치</vt:lpstr>
      <vt:lpstr>  docker : 터미널 구동</vt:lpstr>
      <vt:lpstr>  docker : vdocker 만들기</vt:lpstr>
      <vt:lpstr> docker-machien 확인 방법</vt:lpstr>
      <vt:lpstr> docker-machien : error 처리</vt:lpstr>
      <vt:lpstr>Docker 환경 세팅</vt:lpstr>
      <vt:lpstr> windows :docker환경 세팅</vt:lpstr>
      <vt:lpstr>Docker: 텐서플로우</vt:lpstr>
      <vt:lpstr> windows :docker환경 세팅</vt:lpstr>
      <vt:lpstr>Jupyter notebook</vt:lpstr>
      <vt:lpstr> tensorflow 실행</vt:lpstr>
      <vt:lpstr> jupyter notebook 실행</vt:lpstr>
      <vt:lpstr>tensorboard</vt:lpstr>
      <vt:lpstr>docker에서 Tensorboard 실행</vt:lpstr>
      <vt:lpstr> docker에서 Tensorboard 실행</vt:lpstr>
      <vt:lpstr> log 파일 write 실행</vt:lpstr>
      <vt:lpstr> docker에서 Tensorboard 실행</vt:lpstr>
      <vt:lpstr>Tensorflow graph class 이해하기  </vt:lpstr>
      <vt:lpstr> tf.Graph </vt:lpstr>
      <vt:lpstr> graph</vt:lpstr>
      <vt:lpstr> tensorflow 생성</vt:lpstr>
      <vt:lpstr> tensorboard의 graph</vt:lpstr>
      <vt:lpstr> tensorboard의 graph symbol</vt:lpstr>
      <vt:lpstr> tensorflow graph 객체 </vt:lpstr>
      <vt:lpstr>tensorboard 확인: input </vt:lpstr>
      <vt:lpstr>tensorboard 확인: weight </vt:lpstr>
      <vt:lpstr>tensorboard 확인: output </vt:lpstr>
      <vt:lpstr>Tensorflow : graph op name</vt:lpstr>
      <vt:lpstr>Node 이해하기</vt:lpstr>
      <vt:lpstr> graph node 확인하기(순차)</vt:lpstr>
      <vt:lpstr> graph node 확인하기(순환)</vt:lpstr>
      <vt:lpstr> graph node 확인하기(역순)</vt:lpstr>
      <vt:lpstr> graph node 확인하기(파라미터)</vt:lpstr>
      <vt:lpstr>할당 변수 확인하기</vt:lpstr>
      <vt:lpstr>Tensorboard 로그 확인</vt:lpstr>
      <vt:lpstr>텐서보드용 로그 파일 확인</vt:lpstr>
      <vt:lpstr> tensorflow 실행</vt:lpstr>
      <vt:lpstr>Tensorflow &amp;  tensorboard 이해하기  </vt:lpstr>
      <vt:lpstr>Tensorboard 처리 예시</vt:lpstr>
      <vt:lpstr>Tensorboard 처리 순서</vt:lpstr>
      <vt:lpstr>입력 파일 지정</vt:lpstr>
      <vt:lpstr> 변수 및 저장소 정의</vt:lpstr>
      <vt:lpstr> name_scope</vt:lpstr>
      <vt:lpstr> tf.scalar_summary</vt:lpstr>
      <vt:lpstr> histogram_summary</vt:lpstr>
      <vt:lpstr> merge_all_summaries</vt:lpstr>
      <vt:lpstr> train.SummaryWriter</vt:lpstr>
      <vt:lpstr> log file 확인 방법</vt:lpstr>
      <vt:lpstr> tensorboard: evnet</vt:lpstr>
      <vt:lpstr> tensorboard: graphs</vt:lpstr>
      <vt:lpstr> tensorboard: histograms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856</cp:revision>
  <dcterms:created xsi:type="dcterms:W3CDTF">2015-12-01T07:34:30Z</dcterms:created>
  <dcterms:modified xsi:type="dcterms:W3CDTF">2016-07-07T02:30:40Z</dcterms:modified>
</cp:coreProperties>
</file>