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63"/>
  </p:notesMasterIdLst>
  <p:sldIdLst>
    <p:sldId id="256" r:id="rId2"/>
    <p:sldId id="1136" r:id="rId3"/>
    <p:sldId id="1128" r:id="rId4"/>
    <p:sldId id="1131" r:id="rId5"/>
    <p:sldId id="1129" r:id="rId6"/>
    <p:sldId id="1180" r:id="rId7"/>
    <p:sldId id="1181" r:id="rId8"/>
    <p:sldId id="1182" r:id="rId9"/>
    <p:sldId id="1137" r:id="rId10"/>
    <p:sldId id="1139" r:id="rId11"/>
    <p:sldId id="1140" r:id="rId12"/>
    <p:sldId id="1195" r:id="rId13"/>
    <p:sldId id="1196" r:id="rId14"/>
    <p:sldId id="1197" r:id="rId15"/>
    <p:sldId id="1118" r:id="rId16"/>
    <p:sldId id="1142" r:id="rId17"/>
    <p:sldId id="1143" r:id="rId18"/>
    <p:sldId id="1144" r:id="rId19"/>
    <p:sldId id="1174" r:id="rId20"/>
    <p:sldId id="1175" r:id="rId21"/>
    <p:sldId id="1198" r:id="rId22"/>
    <p:sldId id="1199" r:id="rId23"/>
    <p:sldId id="1200" r:id="rId24"/>
    <p:sldId id="1149" r:id="rId25"/>
    <p:sldId id="1150" r:id="rId26"/>
    <p:sldId id="1151" r:id="rId27"/>
    <p:sldId id="1152" r:id="rId28"/>
    <p:sldId id="1153" r:id="rId29"/>
    <p:sldId id="1154" r:id="rId30"/>
    <p:sldId id="1155" r:id="rId31"/>
    <p:sldId id="1156" r:id="rId32"/>
    <p:sldId id="1157" r:id="rId33"/>
    <p:sldId id="1158" r:id="rId34"/>
    <p:sldId id="1159" r:id="rId35"/>
    <p:sldId id="1160" r:id="rId36"/>
    <p:sldId id="1161" r:id="rId37"/>
    <p:sldId id="1202" r:id="rId38"/>
    <p:sldId id="1201" r:id="rId39"/>
    <p:sldId id="1163" r:id="rId40"/>
    <p:sldId id="1164" r:id="rId41"/>
    <p:sldId id="1165" r:id="rId42"/>
    <p:sldId id="1166" r:id="rId43"/>
    <p:sldId id="1167" r:id="rId44"/>
    <p:sldId id="1168" r:id="rId45"/>
    <p:sldId id="1169" r:id="rId46"/>
    <p:sldId id="1170" r:id="rId47"/>
    <p:sldId id="1171" r:id="rId48"/>
    <p:sldId id="1172" r:id="rId49"/>
    <p:sldId id="1173" r:id="rId50"/>
    <p:sldId id="1188" r:id="rId51"/>
    <p:sldId id="1183" r:id="rId52"/>
    <p:sldId id="1192" r:id="rId53"/>
    <p:sldId id="1184" r:id="rId54"/>
    <p:sldId id="1189" r:id="rId55"/>
    <p:sldId id="1193" r:id="rId56"/>
    <p:sldId id="1185" r:id="rId57"/>
    <p:sldId id="1190" r:id="rId58"/>
    <p:sldId id="1194" r:id="rId59"/>
    <p:sldId id="1186" r:id="rId60"/>
    <p:sldId id="1191" r:id="rId61"/>
    <p:sldId id="1187" r:id="rId6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7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8000" dirty="0" smtClean="0"/>
              <a:t>Python</a:t>
            </a:r>
            <a:br>
              <a:rPr lang="en-US" altLang="ko-KR" sz="8000" dirty="0" smtClean="0"/>
            </a:br>
            <a:r>
              <a:rPr lang="en-US" altLang="ko-KR" sz="8000" dirty="0" smtClean="0"/>
              <a:t>property</a:t>
            </a:r>
            <a:br>
              <a:rPr lang="en-US" altLang="ko-KR" sz="8000" dirty="0" smtClean="0"/>
            </a:br>
            <a:r>
              <a:rPr lang="en-US" altLang="ko-KR" sz="8000" dirty="0" smtClean="0"/>
              <a:t>/descriptor</a:t>
            </a:r>
            <a:br>
              <a:rPr lang="en-US" altLang="ko-KR" sz="8000" dirty="0" smtClean="0"/>
            </a:br>
            <a:r>
              <a:rPr lang="ko-KR" altLang="en-US" sz="8000" dirty="0" smtClean="0"/>
              <a:t>이해하기</a:t>
            </a:r>
            <a:endParaRPr lang="ko-KR" altLang="en-US" sz="8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Descriptor protocol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1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</a:t>
            </a:r>
            <a:r>
              <a:rPr lang="ko-KR" altLang="en-US" dirty="0" smtClean="0"/>
              <a:t>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__get__, __set__, __delete__ 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descriptor protocol</a:t>
            </a:r>
            <a:r>
              <a:rPr lang="ko-KR" altLang="en-US" dirty="0" smtClean="0"/>
              <a:t>를 정의해서 객체를 접근하게 처리하는 방식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475656" y="3291880"/>
            <a:ext cx="2880320" cy="2232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Class A() :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name = </a:t>
            </a:r>
            <a:r>
              <a:rPr lang="en-US" altLang="ko-KR" dirty="0" err="1" smtClean="0">
                <a:solidFill>
                  <a:schemeClr val="tx1"/>
                </a:solidFill>
              </a:rPr>
              <a:t>desciptor</a:t>
            </a:r>
            <a:r>
              <a:rPr lang="en-US" altLang="ko-KR" dirty="0" smtClean="0">
                <a:solidFill>
                  <a:schemeClr val="tx1"/>
                </a:solidFill>
              </a:rPr>
              <a:t>(…)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92080" y="3284984"/>
            <a:ext cx="2880320" cy="2232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Class </a:t>
            </a:r>
            <a:r>
              <a:rPr lang="en-US" altLang="ko-KR" dirty="0" err="1" smtClean="0">
                <a:solidFill>
                  <a:schemeClr val="tx1"/>
                </a:solidFill>
              </a:rPr>
              <a:t>desciptor</a:t>
            </a:r>
            <a:r>
              <a:rPr lang="en-US" altLang="ko-KR" dirty="0" smtClean="0">
                <a:solidFill>
                  <a:schemeClr val="tx1"/>
                </a:solidFill>
              </a:rPr>
              <a:t>() :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chemeClr val="tx1"/>
                </a:solidFill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</a:rPr>
              <a:t> __</a:t>
            </a:r>
            <a:r>
              <a:rPr lang="en-US" altLang="ko-KR" dirty="0" err="1" smtClean="0">
                <a:solidFill>
                  <a:schemeClr val="tx1"/>
                </a:solidFill>
              </a:rPr>
              <a:t>init</a:t>
            </a:r>
            <a:r>
              <a:rPr lang="en-US" altLang="ko-KR" dirty="0" smtClean="0">
                <a:solidFill>
                  <a:schemeClr val="tx1"/>
                </a:solidFill>
              </a:rPr>
              <a:t>__(…)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chemeClr val="tx1"/>
                </a:solidFill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</a:rPr>
              <a:t> __get__(…)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chemeClr val="tx1"/>
                </a:solidFill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</a:rPr>
              <a:t> __set__(…)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chemeClr val="tx1"/>
                </a:solidFill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</a:rPr>
              <a:t> __delete__(…)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99792" y="4401108"/>
            <a:ext cx="1800200" cy="4029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19" idx="1"/>
          </p:cNvCxnSpPr>
          <p:nvPr/>
        </p:nvCxnSpPr>
        <p:spPr>
          <a:xfrm flipH="1">
            <a:off x="4499992" y="4401108"/>
            <a:ext cx="792088" cy="2014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23728" y="5653534"/>
            <a:ext cx="4032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smtClean="0"/>
              <a:t>name </a:t>
            </a:r>
            <a:r>
              <a:rPr lang="ko-KR" altLang="en-US" sz="1400" dirty="0" smtClean="0"/>
              <a:t>속성 </a:t>
            </a:r>
            <a:r>
              <a:rPr lang="ko-KR" altLang="en-US" sz="1400" dirty="0" err="1" smtClean="0"/>
              <a:t>접근시</a:t>
            </a:r>
            <a:r>
              <a:rPr lang="ko-KR" altLang="en-US" sz="1400" dirty="0" smtClean="0"/>
              <a:t> 실제 </a:t>
            </a:r>
            <a:r>
              <a:rPr lang="en-US" altLang="ko-KR" sz="1400" dirty="0" err="1" smtClean="0"/>
              <a:t>desciptor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내의 </a:t>
            </a:r>
            <a:r>
              <a:rPr lang="en-US" altLang="ko-KR" sz="1400" dirty="0" smtClean="0"/>
              <a:t>__get__/__set__/__delete__ </a:t>
            </a:r>
            <a:r>
              <a:rPr lang="ko-KR" altLang="en-US" sz="1400" dirty="0" smtClean="0"/>
              <a:t>이 실행되어 처리됨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2416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34849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/>
              <a:t>Descriptor</a:t>
            </a:r>
            <a:r>
              <a:rPr lang="ko-KR" altLang="en-US" dirty="0" smtClean="0"/>
              <a:t>는  특성 객체의 속성 접근 시 먼저 그 속성의 특징을 체크하여 처리할 수 있는 방법으로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기술자 프로토콜로 제지하면서 처리는 </a:t>
            </a:r>
            <a:r>
              <a:rPr lang="en-US" altLang="ko-KR" dirty="0" smtClean="0"/>
              <a:t>"</a:t>
            </a:r>
            <a:r>
              <a:rPr lang="ko-KR" altLang="en-US" dirty="0"/>
              <a:t>바인딩 행동</a:t>
            </a:r>
            <a:r>
              <a:rPr lang="en-US" altLang="ko-KR" dirty="0"/>
              <a:t>"</a:t>
            </a:r>
            <a:r>
              <a:rPr lang="ko-KR" altLang="en-US" dirty="0"/>
              <a:t>을 가진 </a:t>
            </a:r>
            <a:r>
              <a:rPr lang="ko-KR" altLang="en-US" dirty="0" err="1" smtClean="0"/>
              <a:t>메소드들로</a:t>
            </a:r>
            <a:r>
              <a:rPr lang="ko-KR" altLang="en-US" dirty="0" smtClean="0"/>
              <a:t> 구성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__get__(self, instance, owner),</a:t>
            </a:r>
          </a:p>
          <a:p>
            <a:pPr marL="0" indent="0">
              <a:buNone/>
            </a:pPr>
            <a:r>
              <a:rPr lang="en-US" altLang="ko-KR" dirty="0" smtClean="0"/>
              <a:t>__set__(self, instance, value),</a:t>
            </a:r>
          </a:p>
          <a:p>
            <a:pPr marL="0" indent="0">
              <a:buNone/>
            </a:pPr>
            <a:r>
              <a:rPr lang="en-US" altLang="ko-KR" dirty="0" smtClean="0"/>
              <a:t>__delete__(self, instance).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7550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Descriptor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</a:t>
            </a:r>
            <a:r>
              <a:rPr lang="ko-KR" altLang="en-US" dirty="0"/>
              <a:t>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Descriptor </a:t>
            </a:r>
            <a:r>
              <a:rPr lang="ko-KR" altLang="en-US" sz="2800" dirty="0" smtClean="0"/>
              <a:t>처리를 위해 별도의 </a:t>
            </a:r>
            <a:r>
              <a:rPr lang="en-US" altLang="ko-KR" sz="2800" dirty="0" smtClean="0"/>
              <a:t>Class</a:t>
            </a:r>
            <a:r>
              <a:rPr lang="ko-KR" altLang="en-US" sz="2800" dirty="0" smtClean="0"/>
              <a:t>를 정의 시에 추가해야 할 </a:t>
            </a:r>
            <a:r>
              <a:rPr lang="ko-KR" altLang="en-US" sz="2800" dirty="0" err="1" smtClean="0"/>
              <a:t>메소드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555776" y="2827890"/>
            <a:ext cx="4847021" cy="889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obj</a:t>
            </a:r>
            <a:r>
              <a:rPr lang="en-US" altLang="ko-KR" dirty="0" smtClean="0">
                <a:solidFill>
                  <a:schemeClr val="tx1"/>
                </a:solidFill>
              </a:rPr>
              <a:t>.__</a:t>
            </a:r>
            <a:r>
              <a:rPr lang="en-US" altLang="ko-KR" dirty="0">
                <a:solidFill>
                  <a:schemeClr val="tx1"/>
                </a:solidFill>
              </a:rPr>
              <a:t>get__(</a:t>
            </a:r>
            <a:r>
              <a:rPr lang="en-US" altLang="ko-KR" i="1" dirty="0">
                <a:solidFill>
                  <a:schemeClr val="tx1"/>
                </a:solidFill>
              </a:rPr>
              <a:t>self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i="1" dirty="0">
                <a:solidFill>
                  <a:schemeClr val="tx1"/>
                </a:solidFill>
              </a:rPr>
              <a:t>instance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i="1" dirty="0">
                <a:solidFill>
                  <a:schemeClr val="tx1"/>
                </a:solidFill>
              </a:rPr>
              <a:t>owner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55776" y="4052026"/>
            <a:ext cx="4847021" cy="889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obj</a:t>
            </a:r>
            <a:r>
              <a:rPr lang="en-US" altLang="ko-KR" dirty="0" smtClean="0">
                <a:solidFill>
                  <a:schemeClr val="tx1"/>
                </a:solidFill>
              </a:rPr>
              <a:t>.__</a:t>
            </a:r>
            <a:r>
              <a:rPr lang="en-US" altLang="ko-KR" dirty="0">
                <a:solidFill>
                  <a:schemeClr val="tx1"/>
                </a:solidFill>
              </a:rPr>
              <a:t>set__(</a:t>
            </a:r>
            <a:r>
              <a:rPr lang="en-US" altLang="ko-KR" i="1" dirty="0">
                <a:solidFill>
                  <a:schemeClr val="tx1"/>
                </a:solidFill>
              </a:rPr>
              <a:t>self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i="1" dirty="0">
                <a:solidFill>
                  <a:schemeClr val="tx1"/>
                </a:solidFill>
              </a:rPr>
              <a:t>instance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i="1" dirty="0" smtClean="0">
                <a:solidFill>
                  <a:schemeClr val="tx1"/>
                </a:solidFill>
              </a:rPr>
              <a:t>value)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5776" y="5276162"/>
            <a:ext cx="4847021" cy="889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obj</a:t>
            </a:r>
            <a:r>
              <a:rPr lang="en-US" altLang="ko-KR" dirty="0" smtClean="0">
                <a:solidFill>
                  <a:schemeClr val="tx1"/>
                </a:solidFill>
              </a:rPr>
              <a:t>.__</a:t>
            </a:r>
            <a:r>
              <a:rPr lang="en-US" altLang="ko-KR" dirty="0">
                <a:solidFill>
                  <a:schemeClr val="tx1"/>
                </a:solidFill>
              </a:rPr>
              <a:t>delete__(</a:t>
            </a:r>
            <a:r>
              <a:rPr lang="en-US" altLang="ko-KR" i="1" dirty="0">
                <a:solidFill>
                  <a:schemeClr val="tx1"/>
                </a:solidFill>
              </a:rPr>
              <a:t>self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i="1" dirty="0">
                <a:solidFill>
                  <a:schemeClr val="tx1"/>
                </a:solidFill>
              </a:rPr>
              <a:t>instance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3040" y="30877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</a:t>
            </a:r>
            <a:r>
              <a:rPr lang="ko-KR" altLang="en-US" dirty="0"/>
              <a:t>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624" y="431193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3040" y="55360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9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10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별도의 </a:t>
            </a:r>
            <a:r>
              <a:rPr lang="en-US" altLang="ko-KR" dirty="0" smtClean="0"/>
              <a:t>descriptor </a:t>
            </a:r>
            <a:r>
              <a:rPr lang="ko-KR" altLang="en-US" dirty="0" smtClean="0"/>
              <a:t>와 실체 </a:t>
            </a:r>
            <a:r>
              <a:rPr lang="en-US" altLang="ko-KR" dirty="0" smtClean="0"/>
              <a:t>class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간의 실행환경을 연계하여 처리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3573016"/>
            <a:ext cx="38164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Self: </a:t>
            </a:r>
            <a:r>
              <a:rPr lang="en-US" altLang="ko-KR" sz="1600" dirty="0" err="1"/>
              <a:t>decriptor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인스턴스</a:t>
            </a:r>
            <a:endParaRPr lang="en-US" altLang="ko-KR" sz="1600" dirty="0"/>
          </a:p>
          <a:p>
            <a:r>
              <a:rPr lang="en-US" altLang="ko-KR" sz="1600" dirty="0"/>
              <a:t>Instance:  </a:t>
            </a:r>
            <a:r>
              <a:rPr lang="ko-KR" altLang="en-US" sz="1600" dirty="0"/>
              <a:t>실체 </a:t>
            </a:r>
            <a:r>
              <a:rPr lang="en-US" altLang="ko-KR" sz="1600" dirty="0"/>
              <a:t>class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인스턴스</a:t>
            </a:r>
            <a:endParaRPr lang="en-US" altLang="ko-KR" sz="1600" dirty="0"/>
          </a:p>
          <a:p>
            <a:r>
              <a:rPr lang="en-US" altLang="ko-KR" sz="1600" dirty="0"/>
              <a:t>Owner: </a:t>
            </a:r>
            <a:r>
              <a:rPr lang="ko-KR" altLang="en-US" sz="1600" dirty="0"/>
              <a:t>실체 </a:t>
            </a:r>
            <a:r>
              <a:rPr lang="en-US" altLang="ko-KR" sz="1600" dirty="0"/>
              <a:t>class</a:t>
            </a:r>
            <a:r>
              <a:rPr lang="ko-KR" altLang="en-US" sz="1600" dirty="0"/>
              <a:t>의 타입</a:t>
            </a:r>
            <a:endParaRPr lang="en-US" altLang="ko-KR" sz="1600" dirty="0"/>
          </a:p>
          <a:p>
            <a:r>
              <a:rPr lang="en-US" altLang="ko-KR" sz="1600" dirty="0"/>
              <a:t>Value : </a:t>
            </a:r>
            <a:r>
              <a:rPr lang="ko-KR" altLang="en-US" sz="1600" dirty="0"/>
              <a:t>실체 </a:t>
            </a:r>
            <a:r>
              <a:rPr lang="en-US" altLang="ko-KR" sz="1600" dirty="0"/>
              <a:t>class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인스턴스의</a:t>
            </a:r>
            <a:r>
              <a:rPr lang="ko-KR" altLang="en-US" sz="1600" dirty="0"/>
              <a:t> 변수에 할당되는 값</a:t>
            </a:r>
            <a:endParaRPr lang="en-US" altLang="ko-KR" sz="1600" dirty="0"/>
          </a:p>
          <a:p>
            <a:endParaRPr lang="ko-KR" altLang="en-US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06290"/>
            <a:ext cx="3000375" cy="20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923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 </a:t>
            </a:r>
            <a:r>
              <a:rPr lang="ko-KR" altLang="en-US" dirty="0" smtClean="0"/>
              <a:t>사용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38450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구현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getter/setter/</a:t>
            </a:r>
            <a:r>
              <a:rPr lang="en-US" altLang="ko-KR" dirty="0" err="1" smtClean="0"/>
              <a:t>deleter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별도 관리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구현시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 없이 변수로 처리로 대처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8356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Descriptor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9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Descriptor </a:t>
            </a:r>
            <a:r>
              <a:rPr lang="ko-KR" altLang="en-US" dirty="0" smtClean="0"/>
              <a:t>클래스를 이용해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 명으로 처리할 수 있도록 </a:t>
            </a:r>
            <a:r>
              <a:rPr lang="ko-KR" altLang="en-US" dirty="0" err="1" smtClean="0"/>
              <a:t>만듬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349642" y="3356992"/>
            <a:ext cx="6174686" cy="3044998"/>
            <a:chOff x="1349642" y="2564904"/>
            <a:chExt cx="6174686" cy="4042892"/>
          </a:xfrm>
        </p:grpSpPr>
        <p:sp>
          <p:nvSpPr>
            <p:cNvPr id="21" name="직사각형 20"/>
            <p:cNvSpPr/>
            <p:nvPr/>
          </p:nvSpPr>
          <p:spPr>
            <a:xfrm>
              <a:off x="1349642" y="3898258"/>
              <a:ext cx="2088232" cy="853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Class P</a:t>
              </a:r>
              <a:endParaRPr lang="ko-KR" altLang="en-US" sz="14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382090" y="3898258"/>
              <a:ext cx="2088232" cy="853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Instance p1</a:t>
              </a:r>
            </a:p>
            <a:p>
              <a:pPr algn="ctr"/>
              <a:r>
                <a:rPr lang="en-US" altLang="ko-KR" sz="1400" dirty="0" smtClean="0"/>
                <a:t>{‘_x’: }</a:t>
              </a:r>
              <a:endParaRPr lang="ko-KR" altLang="en-US" sz="14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349642" y="5285307"/>
              <a:ext cx="2088232" cy="957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Descriptor </a:t>
              </a:r>
            </a:p>
            <a:p>
              <a:pPr algn="ctr"/>
              <a:r>
                <a:rPr lang="ko-KR" altLang="en-US" sz="1400" dirty="0" err="1" smtClean="0"/>
                <a:t>인스턴스</a:t>
              </a:r>
              <a:r>
                <a:rPr lang="ko-KR" altLang="en-US" sz="1400" dirty="0" smtClean="0"/>
                <a:t> 생성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x </a:t>
              </a:r>
              <a:endParaRPr lang="ko-KR" altLang="en-US" sz="1400" dirty="0"/>
            </a:p>
          </p:txBody>
        </p:sp>
        <p:cxnSp>
          <p:nvCxnSpPr>
            <p:cNvPr id="28" name="직선 화살표 연결선 27"/>
            <p:cNvCxnSpPr>
              <a:stCxn id="21" idx="2"/>
              <a:endCxn id="27" idx="0"/>
            </p:cNvCxnSpPr>
            <p:nvPr/>
          </p:nvCxnSpPr>
          <p:spPr>
            <a:xfrm>
              <a:off x="2393758" y="4752173"/>
              <a:ext cx="0" cy="5331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501770" y="4850412"/>
              <a:ext cx="720080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생성</a:t>
              </a:r>
              <a:endParaRPr lang="ko-KR" altLang="en-US" sz="1400" dirty="0"/>
            </a:p>
          </p:txBody>
        </p:sp>
        <p:cxnSp>
          <p:nvCxnSpPr>
            <p:cNvPr id="30" name="직선 화살표 연결선 29"/>
            <p:cNvCxnSpPr>
              <a:stCxn id="21" idx="3"/>
              <a:endCxn id="25" idx="1"/>
            </p:cNvCxnSpPr>
            <p:nvPr/>
          </p:nvCxnSpPr>
          <p:spPr>
            <a:xfrm>
              <a:off x="3437874" y="4325216"/>
              <a:ext cx="19442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581890" y="3955468"/>
              <a:ext cx="1656184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인스턴</a:t>
              </a:r>
              <a:r>
                <a:rPr lang="ko-KR" altLang="en-US" sz="1400" dirty="0" err="1"/>
                <a:t>스</a:t>
              </a:r>
              <a:r>
                <a:rPr lang="ko-KR" altLang="en-US" sz="1400" dirty="0" err="1" smtClean="0"/>
                <a:t>생성</a:t>
              </a:r>
              <a:endParaRPr lang="ko-KR" altLang="en-US" sz="14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958154" y="4291077"/>
              <a:ext cx="936104" cy="39541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3" name="꺾인 연결선 32"/>
            <p:cNvCxnSpPr>
              <a:stCxn id="32" idx="2"/>
              <a:endCxn id="27" idx="3"/>
            </p:cNvCxnSpPr>
            <p:nvPr/>
          </p:nvCxnSpPr>
          <p:spPr>
            <a:xfrm rot="5400000">
              <a:off x="4393379" y="3730982"/>
              <a:ext cx="1077322" cy="2988332"/>
            </a:xfrm>
            <a:prstGeom prst="bentConnector2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663788" y="6242311"/>
              <a:ext cx="4806534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  class </a:t>
              </a:r>
              <a:r>
                <a:rPr lang="ko-KR" altLang="en-US" sz="1400" dirty="0" smtClean="0"/>
                <a:t>내 </a:t>
              </a:r>
              <a:r>
                <a:rPr lang="en-US" altLang="ko-KR" sz="1400" dirty="0" err="1" smtClean="0"/>
                <a:t>descripter</a:t>
              </a:r>
              <a:r>
                <a:rPr lang="en-US" altLang="ko-KR" sz="1400" dirty="0" smtClean="0"/>
                <a:t> </a:t>
              </a:r>
              <a:r>
                <a:rPr lang="ko-KR" altLang="en-US" sz="1400" dirty="0" err="1" smtClean="0"/>
                <a:t>인스턴스의</a:t>
              </a:r>
              <a:r>
                <a:rPr lang="ko-KR" altLang="en-US" sz="1400" dirty="0" smtClean="0"/>
                <a:t> </a:t>
              </a:r>
              <a:r>
                <a:rPr lang="ko-KR" altLang="en-US" sz="1400" dirty="0" err="1" smtClean="0"/>
                <a:t>메소드</a:t>
              </a:r>
              <a:r>
                <a:rPr lang="ko-KR" altLang="en-US" sz="1400" dirty="0" smtClean="0"/>
                <a:t> 호출하여 처리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436096" y="5234199"/>
              <a:ext cx="2088232" cy="853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Instance p1</a:t>
              </a:r>
            </a:p>
            <a:p>
              <a:r>
                <a:rPr lang="en-US" altLang="ko-KR" sz="1400" dirty="0"/>
                <a:t>p1</a:t>
              </a:r>
              <a:r>
                <a:rPr lang="en-US" altLang="ko-KR" sz="1400" dirty="0" smtClean="0"/>
                <a:t>._x </a:t>
              </a:r>
              <a:r>
                <a:rPr lang="ko-KR" altLang="en-US" sz="1400" dirty="0"/>
                <a:t>접근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49642" y="2564904"/>
              <a:ext cx="2088232" cy="853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Descriptor</a:t>
              </a:r>
              <a:endParaRPr lang="ko-KR" altLang="en-US" sz="1400" dirty="0"/>
            </a:p>
          </p:txBody>
        </p:sp>
        <p:cxnSp>
          <p:nvCxnSpPr>
            <p:cNvPr id="37" name="직선 화살표 연결선 36"/>
            <p:cNvCxnSpPr>
              <a:stCxn id="21" idx="0"/>
              <a:endCxn id="36" idx="2"/>
            </p:cNvCxnSpPr>
            <p:nvPr/>
          </p:nvCxnSpPr>
          <p:spPr>
            <a:xfrm flipV="1">
              <a:off x="2393758" y="3418819"/>
              <a:ext cx="0" cy="4794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2244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</a:t>
            </a:r>
            <a:r>
              <a:rPr lang="ko-KR" altLang="en-US" dirty="0" smtClean="0"/>
              <a:t>처리 방식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6127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/>
              <a:t>Descriptor class</a:t>
            </a:r>
            <a:r>
              <a:rPr lang="ko-KR" altLang="en-US" dirty="0" smtClean="0"/>
              <a:t>를 생성하여 실제 구현 클래스 내부의 속성에 대한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(no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)/getter/setter/</a:t>
            </a:r>
            <a:r>
              <a:rPr lang="en-US" altLang="ko-KR" dirty="0" err="1" smtClean="0"/>
              <a:t>deleter</a:t>
            </a:r>
            <a:r>
              <a:rPr lang="ko-KR" altLang="en-US" dirty="0" smtClean="0"/>
              <a:t>를 통제할 수 있도록 구조화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99592" y="4005064"/>
            <a:ext cx="2160240" cy="117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Decriptor</a:t>
            </a:r>
            <a:r>
              <a:rPr lang="en-US" altLang="ko-KR" sz="1200" dirty="0" smtClean="0"/>
              <a:t>  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init</a:t>
            </a:r>
            <a:r>
              <a:rPr lang="en-US" altLang="ko-KR" sz="1200" dirty="0" smtClean="0"/>
              <a:t>__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__get__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__set__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__del__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3419872" y="4801600"/>
            <a:ext cx="2232248" cy="79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</a:t>
            </a:r>
            <a:r>
              <a:rPr lang="en-US" altLang="ko-KR" sz="1200" dirty="0" smtClean="0"/>
              <a:t>lass Person()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name= Descriptor()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012160" y="5578704"/>
            <a:ext cx="2232248" cy="79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u</a:t>
            </a:r>
            <a:r>
              <a:rPr lang="en-US" altLang="ko-KR" sz="1200" dirty="0" smtClean="0"/>
              <a:t>ser = Person()</a:t>
            </a:r>
          </a:p>
          <a:p>
            <a:r>
              <a:rPr lang="en-US" altLang="ko-KR" sz="1200" dirty="0" smtClean="0"/>
              <a:t>User.name = ‘Dahl’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3553271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Descriptor class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347865" y="4166485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구현</a:t>
            </a:r>
            <a:r>
              <a:rPr lang="en-US" altLang="ko-KR" sz="1400" dirty="0" smtClean="0"/>
              <a:t> class </a:t>
            </a:r>
            <a:r>
              <a:rPr lang="ko-KR" altLang="en-US" sz="1400" dirty="0" err="1" smtClean="0"/>
              <a:t>정의시</a:t>
            </a:r>
            <a:r>
              <a:rPr lang="ko-KR" altLang="en-US" sz="1400" dirty="0" smtClean="0"/>
              <a:t> 속성에 </a:t>
            </a:r>
            <a:r>
              <a:rPr lang="ko-KR" altLang="en-US" sz="1400" dirty="0" err="1" smtClean="0"/>
              <a:t>대한인스턴스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940153" y="4812816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구현</a:t>
            </a:r>
            <a:r>
              <a:rPr lang="en-US" altLang="ko-KR" sz="1400" dirty="0" smtClean="0"/>
              <a:t>class</a:t>
            </a:r>
            <a:r>
              <a:rPr lang="ko-KR" altLang="en-US" sz="1400" dirty="0" smtClean="0"/>
              <a:t>에 대한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생성 및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속성에 값 </a:t>
            </a:r>
            <a:r>
              <a:rPr lang="ko-KR" altLang="en-US" sz="1400" dirty="0" err="1" smtClean="0"/>
              <a:t>세팅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7203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class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10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클래스에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및 </a:t>
            </a:r>
            <a:r>
              <a:rPr lang="en-US" altLang="ko-KR" dirty="0" smtClean="0"/>
              <a:t>get/set/</a:t>
            </a:r>
            <a:r>
              <a:rPr lang="en-US" altLang="ko-KR" dirty="0" err="1" smtClean="0"/>
              <a:t>delet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4"/>
            <a:ext cx="4667250" cy="394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7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property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48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Descriptor : binding behavior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926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실제 </a:t>
            </a:r>
            <a:r>
              <a:rPr lang="ko-KR" altLang="en-US" dirty="0" err="1" smtClean="0"/>
              <a:t>인스턴스에는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_x</a:t>
            </a:r>
            <a:r>
              <a:rPr lang="ko-KR" altLang="en-US" dirty="0" smtClean="0"/>
              <a:t>가 생기고 모든 조회 및 변경은 </a:t>
            </a:r>
            <a:r>
              <a:rPr lang="en-US" altLang="ko-KR" dirty="0" smtClean="0"/>
              <a:t>descriptor class</a:t>
            </a:r>
            <a:r>
              <a:rPr lang="ko-KR" altLang="en-US" dirty="0" smtClean="0"/>
              <a:t>를 이용해서 처리 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708920"/>
            <a:ext cx="4680520" cy="394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445224"/>
            <a:ext cx="3024336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839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타 클래스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79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</a:t>
            </a:r>
            <a:r>
              <a:rPr lang="ko-KR" altLang="en-US" dirty="0" err="1" smtClean="0"/>
              <a:t>디스크립터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3845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사용자 정의 클래스에 </a:t>
            </a:r>
            <a:r>
              <a:rPr lang="en-US" altLang="ko-KR" dirty="0" smtClean="0"/>
              <a:t>__get__</a:t>
            </a:r>
            <a:r>
              <a:rPr lang="ko-KR" altLang="en-US" dirty="0" smtClean="0"/>
              <a:t>을 선언해서 타 클래스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실행하도록 정의</a:t>
            </a:r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7" y="3429000"/>
            <a:ext cx="60674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393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타 클래스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처리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252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호출될 클래스 정의 및 하고 </a:t>
            </a:r>
            <a:r>
              <a:rPr lang="en-US" altLang="ko-KR" dirty="0" smtClean="0"/>
              <a:t>descriptor </a:t>
            </a:r>
            <a:r>
              <a:rPr lang="ko-KR" altLang="en-US" dirty="0" smtClean="0"/>
              <a:t>클래스에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전달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69526"/>
            <a:ext cx="538162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532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</a:t>
            </a:r>
            <a:r>
              <a:rPr lang="ko-KR" altLang="en-US" dirty="0" err="1" smtClean="0"/>
              <a:t>디스크립터</a:t>
            </a:r>
            <a:r>
              <a:rPr lang="ko-KR" altLang="en-US" dirty="0" smtClean="0"/>
              <a:t>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57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.__add__ : descriptor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10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내의 </a:t>
            </a:r>
            <a:r>
              <a:rPr lang="en-US" altLang="ko-KR" dirty="0" smtClean="0"/>
              <a:t>__add__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descriptor</a:t>
            </a:r>
            <a:r>
              <a:rPr lang="ko-KR" altLang="en-US" dirty="0" smtClean="0"/>
              <a:t>로 정의 되어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40968"/>
            <a:ext cx="3384376" cy="3374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46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.__</a:t>
            </a:r>
            <a:r>
              <a:rPr lang="en-US" altLang="ko-KR" dirty="0" err="1" smtClean="0"/>
              <a:t>add__.__get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10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Method descriptor</a:t>
            </a:r>
            <a:r>
              <a:rPr lang="ko-KR" altLang="en-US" dirty="0" smtClean="0"/>
              <a:t>는   </a:t>
            </a:r>
            <a:r>
              <a:rPr lang="en-US" altLang="ko-KR" dirty="0" smtClean="0"/>
              <a:t>__get__(self, instance, owner) </a:t>
            </a:r>
            <a:r>
              <a:rPr lang="ko-KR" altLang="en-US" dirty="0" smtClean="0"/>
              <a:t>가지고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있어 처리됨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753" y="2780928"/>
            <a:ext cx="65151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449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.__</a:t>
            </a:r>
            <a:r>
              <a:rPr lang="en-US" altLang="ko-KR" dirty="0" err="1" smtClean="0"/>
              <a:t>add__.__get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예</a:t>
            </a:r>
            <a:r>
              <a:rPr lang="ko-KR" altLang="en-US" dirty="0"/>
              <a:t>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10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을 통해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가져와서 </a:t>
            </a:r>
            <a:r>
              <a:rPr lang="en-US" altLang="ko-KR" dirty="0" smtClean="0"/>
              <a:t>__add__</a:t>
            </a:r>
            <a:r>
              <a:rPr lang="ko-KR" altLang="en-US" dirty="0" smtClean="0"/>
              <a:t>를 처리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68960"/>
            <a:ext cx="70199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285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데이터 </a:t>
            </a:r>
            <a:r>
              <a:rPr lang="ko-KR" altLang="en-US" dirty="0" err="1" smtClean="0"/>
              <a:t>디스크립터</a:t>
            </a:r>
            <a:r>
              <a:rPr lang="ko-KR" altLang="en-US" dirty="0" smtClean="0"/>
              <a:t>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8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1. Descriptor </a:t>
            </a:r>
            <a:r>
              <a:rPr lang="ko-KR" altLang="en-US" dirty="0" smtClean="0"/>
              <a:t>클래스 정의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Descriptor </a:t>
            </a:r>
            <a:r>
              <a:rPr lang="ko-KR" altLang="en-US" dirty="0" err="1" smtClean="0"/>
              <a:t>인스턴스는</a:t>
            </a:r>
            <a:r>
              <a:rPr lang="ko-KR" altLang="en-US" dirty="0" smtClean="0"/>
              <a:t> 실제 </a:t>
            </a:r>
            <a:r>
              <a:rPr lang="ko-KR" altLang="en-US" dirty="0" err="1" smtClean="0"/>
              <a:t>변수명을</a:t>
            </a:r>
            <a:r>
              <a:rPr lang="ko-KR" altLang="en-US" dirty="0" smtClean="0"/>
              <a:t> 관리하는 것으로 만들고 </a:t>
            </a:r>
            <a:r>
              <a:rPr lang="en-US" altLang="ko-KR" dirty="0" smtClean="0"/>
              <a:t>__get__/__set__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변수명을</a:t>
            </a:r>
            <a:r>
              <a:rPr lang="ko-KR" altLang="en-US" dirty="0" smtClean="0"/>
              <a:t> 접근과 갱신 처리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005064"/>
            <a:ext cx="39909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78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Property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29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 클래스 정의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사용되는 클래스의 변수에 </a:t>
            </a:r>
            <a:r>
              <a:rPr lang="en-US" altLang="ko-KR" dirty="0" smtClean="0"/>
              <a:t>descriptor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객체를 생성</a:t>
            </a:r>
            <a:endParaRPr lang="en-US" altLang="ko-KR" dirty="0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33056"/>
            <a:ext cx="30575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6357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사용 클래스의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만들고 클래스 변수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을 사용하면 </a:t>
            </a:r>
            <a:r>
              <a:rPr lang="en-US" altLang="ko-KR" dirty="0" smtClean="0"/>
              <a:t>descriptor</a:t>
            </a:r>
            <a:r>
              <a:rPr lang="ko-KR" altLang="en-US" dirty="0" smtClean="0"/>
              <a:t>가 작동됨</a:t>
            </a:r>
            <a:endParaRPr lang="en-US" altLang="ko-KR" dirty="0"/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01008"/>
            <a:ext cx="37242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389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Descriptor : </a:t>
            </a:r>
            <a:r>
              <a:rPr lang="ko-KR" altLang="en-US" dirty="0" smtClean="0"/>
              <a:t>직접 멤버 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37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Descriptor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상속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92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descriptor </a:t>
            </a:r>
            <a:r>
              <a:rPr lang="ko-KR" altLang="en-US" dirty="0" smtClean="0"/>
              <a:t>클래스를 상속해서 처리</a:t>
            </a:r>
            <a:endParaRPr lang="en-US" altLang="ko-KR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33945"/>
            <a:ext cx="4048125" cy="412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19672" y="3284984"/>
            <a:ext cx="3096344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72200" y="3068960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__set__</a:t>
            </a:r>
            <a:r>
              <a:rPr lang="ko-KR" altLang="en-US" dirty="0" smtClean="0"/>
              <a:t>을 구현으로 </a:t>
            </a:r>
            <a:r>
              <a:rPr lang="en-US" altLang="ko-KR" dirty="0" err="1" smtClean="0"/>
              <a:t>d.x</a:t>
            </a:r>
            <a:r>
              <a:rPr lang="ko-KR" altLang="en-US" dirty="0" smtClean="0"/>
              <a:t>에 갱신이 가능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4" idx="3"/>
            <a:endCxn id="10" idx="1"/>
          </p:cNvCxnSpPr>
          <p:nvPr/>
        </p:nvCxnSpPr>
        <p:spPr>
          <a:xfrm>
            <a:off x="4716016" y="3501008"/>
            <a:ext cx="1656184" cy="296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761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Descriptor : </a:t>
            </a:r>
            <a:r>
              <a:rPr lang="ko-KR" altLang="en-US" dirty="0" smtClean="0"/>
              <a:t>한번 사용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180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Descriptor </a:t>
            </a:r>
            <a:r>
              <a:rPr lang="ko-KR" altLang="en-US" dirty="0" smtClean="0"/>
              <a:t>클래스를 생성해서 한 개의 변수 처리만 처리하는 방법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24944"/>
            <a:ext cx="3562350" cy="368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157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내장함수로 타 객체 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8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getattr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 fontScale="92500" lnSpcReduction="10000"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내장함수 </a:t>
            </a:r>
            <a:r>
              <a:rPr lang="en-US" altLang="ko-KR" sz="2800" dirty="0" smtClean="0"/>
              <a:t>(</a:t>
            </a:r>
            <a:r>
              <a:rPr lang="en-US" altLang="ko-KR" sz="2800" dirty="0" smtClean="0"/>
              <a:t>getter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을 이용해서 처리하는 </a:t>
            </a:r>
            <a:r>
              <a:rPr lang="ko-KR" altLang="en-US" sz="2800" dirty="0" smtClean="0"/>
              <a:t>방법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r>
              <a:rPr lang="en-US" altLang="ko-KR" sz="2800" dirty="0" err="1" smtClean="0"/>
              <a:t>x.a</a:t>
            </a:r>
            <a:r>
              <a:rPr lang="ko-KR" altLang="en-US" sz="2800" dirty="0"/>
              <a:t>로 조회하는 것과 같음</a:t>
            </a:r>
          </a:p>
          <a:p>
            <a:pPr marL="457200" lvl="1" indent="0" fontAlgn="base">
              <a:buNone/>
            </a:pPr>
            <a:r>
              <a:rPr lang="ko-KR" altLang="en-US" sz="2800" dirty="0" smtClean="0"/>
              <a:t> </a:t>
            </a:r>
            <a:endParaRPr lang="en-US" altLang="ko-KR" sz="2800" dirty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3299647"/>
            <a:ext cx="4176463" cy="242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221088"/>
            <a:ext cx="34385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79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setattr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내장함수 </a:t>
            </a:r>
            <a:r>
              <a:rPr lang="en-US" altLang="ko-KR" sz="2800" dirty="0" smtClean="0"/>
              <a:t>(setter 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을 이용해서 처리하는 </a:t>
            </a:r>
            <a:r>
              <a:rPr lang="ko-KR" altLang="en-US" sz="2800" dirty="0" smtClean="0"/>
              <a:t>방법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x.a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= 1</a:t>
            </a:r>
            <a:r>
              <a:rPr lang="ko-KR" altLang="en-US" sz="2800" dirty="0"/>
              <a:t>로 갱신하는 것과 같음</a:t>
            </a:r>
          </a:p>
          <a:p>
            <a:pPr marL="457200" lvl="1" indent="0" fontAlgn="base">
              <a:buNone/>
            </a:pPr>
            <a:endParaRPr lang="en-US" altLang="ko-KR" sz="2800" dirty="0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852936"/>
            <a:ext cx="417646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05064"/>
            <a:ext cx="359092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12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delattr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내장함수 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delattr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을 이용해서 처리하는 </a:t>
            </a:r>
            <a:r>
              <a:rPr lang="ko-KR" altLang="en-US" sz="2800" dirty="0" smtClean="0"/>
              <a:t>방법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r>
              <a:rPr lang="en-US" altLang="ko-KR" sz="2800" dirty="0"/>
              <a:t> del </a:t>
            </a:r>
            <a:r>
              <a:rPr lang="en-US" altLang="ko-KR" sz="2800" dirty="0" err="1" smtClean="0"/>
              <a:t>x.a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으로 삭제하는 것과 </a:t>
            </a:r>
            <a:r>
              <a:rPr lang="ko-KR" altLang="en-US" sz="2800" dirty="0" smtClean="0"/>
              <a:t>같음</a:t>
            </a:r>
            <a:r>
              <a:rPr lang="ko-KR" altLang="en-US" sz="2800" dirty="0" smtClean="0"/>
              <a:t> </a:t>
            </a:r>
            <a:endParaRPr lang="en-US" altLang="ko-KR" sz="2800" dirty="0"/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21" y="3335288"/>
            <a:ext cx="4339952" cy="208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593" y="3356992"/>
            <a:ext cx="3190875" cy="291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96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Descriptor : </a:t>
            </a:r>
            <a:r>
              <a:rPr lang="ko-KR" altLang="en-US" dirty="0" err="1" smtClean="0"/>
              <a:t>여러</a:t>
            </a:r>
            <a:r>
              <a:rPr lang="ko-KR" altLang="en-US" dirty="0" err="1"/>
              <a:t>번</a:t>
            </a:r>
            <a:r>
              <a:rPr lang="ko-KR" altLang="en-US" dirty="0" smtClean="0"/>
              <a:t> 사용 </a:t>
            </a: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180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Descriptor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변수를 실제 생성되는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관리로 변경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04863"/>
            <a:ext cx="3240360" cy="368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202832" y="4005064"/>
            <a:ext cx="513184" cy="48463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04863"/>
            <a:ext cx="3888432" cy="362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29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Property class </a:t>
            </a:r>
            <a:r>
              <a:rPr lang="ko-KR" altLang="en-US" dirty="0" smtClean="0"/>
              <a:t>이해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a special descriptor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를 생성하는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로 내부에 </a:t>
            </a:r>
            <a:r>
              <a:rPr lang="en-US" altLang="ko-KR" dirty="0" smtClean="0"/>
              <a:t>getter, setter, </a:t>
            </a:r>
            <a:r>
              <a:rPr lang="en-US" altLang="ko-KR" dirty="0" err="1" smtClean="0"/>
              <a:t>deleter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가지고 있음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85" y="3501008"/>
            <a:ext cx="68961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850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Descriptor : </a:t>
            </a:r>
            <a:r>
              <a:rPr lang="ko-KR" altLang="en-US" dirty="0" err="1"/>
              <a:t>여러번</a:t>
            </a:r>
            <a:r>
              <a:rPr lang="ko-KR" altLang="en-US" dirty="0"/>
              <a:t> 사용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별도의 </a:t>
            </a:r>
            <a:r>
              <a:rPr lang="en-US" altLang="ko-KR" sz="2800" dirty="0" smtClean="0"/>
              <a:t>descriptor </a:t>
            </a:r>
            <a:r>
              <a:rPr lang="ko-KR" altLang="en-US" sz="2800" dirty="0" smtClean="0"/>
              <a:t>클래스를 사용해서 구현</a:t>
            </a:r>
            <a:endParaRPr lang="en-US" altLang="ko-KR" sz="2800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4000500" cy="4126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64088" y="594928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getattr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setattr</a:t>
            </a:r>
            <a:r>
              <a:rPr lang="ko-KR" altLang="en-US" dirty="0" smtClean="0"/>
              <a:t>는 실제 </a:t>
            </a:r>
            <a:r>
              <a:rPr lang="en-US" altLang="ko-KR" dirty="0" smtClean="0"/>
              <a:t>D1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r>
              <a:rPr lang="ko-KR" altLang="en-US" dirty="0" smtClean="0"/>
              <a:t>에서 관리 됨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55576" y="5877272"/>
            <a:ext cx="1368152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6" idx="1"/>
          </p:cNvCxnSpPr>
          <p:nvPr/>
        </p:nvCxnSpPr>
        <p:spPr>
          <a:xfrm>
            <a:off x="2123728" y="6129300"/>
            <a:ext cx="3240360" cy="1431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07976" y="2780928"/>
            <a:ext cx="3448000" cy="10081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64088" y="2852936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descriptor class</a:t>
            </a:r>
            <a:r>
              <a:rPr lang="ko-KR" altLang="en-US" dirty="0" smtClean="0"/>
              <a:t>를 구현함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8" idx="3"/>
            <a:endCxn id="9" idx="1"/>
          </p:cNvCxnSpPr>
          <p:nvPr/>
        </p:nvCxnSpPr>
        <p:spPr>
          <a:xfrm flipV="1">
            <a:off x="4355976" y="3176102"/>
            <a:ext cx="1008112" cy="1088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5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Descriptor : </a:t>
            </a:r>
            <a:r>
              <a:rPr lang="ko-KR" altLang="en-US" dirty="0" err="1"/>
              <a:t>여러번</a:t>
            </a:r>
            <a:r>
              <a:rPr lang="ko-KR" altLang="en-US" dirty="0"/>
              <a:t> 사용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사용자 정의 내의 변수로 </a:t>
            </a:r>
            <a:r>
              <a:rPr lang="en-US" altLang="ko-KR" sz="2800" dirty="0" smtClean="0"/>
              <a:t>getter, setter </a:t>
            </a:r>
            <a:r>
              <a:rPr lang="ko-KR" altLang="en-US" sz="2800" dirty="0" smtClean="0"/>
              <a:t>처리를 </a:t>
            </a:r>
            <a:r>
              <a:rPr lang="ko-KR" altLang="en-US" sz="2800" dirty="0" err="1" smtClean="0"/>
              <a:t>변수명으로</a:t>
            </a:r>
            <a:r>
              <a:rPr lang="ko-KR" altLang="en-US" sz="2800" dirty="0" smtClean="0"/>
              <a:t> 처리하도록 하는 방법</a:t>
            </a:r>
            <a:endParaRPr lang="en-US" altLang="ko-KR" sz="28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37926"/>
            <a:ext cx="5153025" cy="347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259632" y="3037926"/>
            <a:ext cx="3960440" cy="154320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56176" y="321297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Descriptor</a:t>
            </a:r>
            <a:r>
              <a:rPr lang="ko-KR" altLang="en-US" dirty="0"/>
              <a:t>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정의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47259" y="5949280"/>
            <a:ext cx="3960440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65507" y="5770130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Descriptor</a:t>
            </a:r>
            <a:r>
              <a:rPr lang="ko-KR" altLang="en-US" dirty="0"/>
              <a:t>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통해 </a:t>
            </a:r>
            <a:r>
              <a:rPr lang="en-US" altLang="ko-KR" dirty="0" smtClean="0"/>
              <a:t>_name </a:t>
            </a:r>
            <a:r>
              <a:rPr lang="ko-KR" altLang="en-US" dirty="0" smtClean="0"/>
              <a:t>변수가 생김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4" idx="3"/>
            <a:endCxn id="5" idx="1"/>
          </p:cNvCxnSpPr>
          <p:nvPr/>
        </p:nvCxnSpPr>
        <p:spPr>
          <a:xfrm flipV="1">
            <a:off x="5220072" y="3536142"/>
            <a:ext cx="936104" cy="2733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3"/>
            <a:endCxn id="10" idx="1"/>
          </p:cNvCxnSpPr>
          <p:nvPr/>
        </p:nvCxnSpPr>
        <p:spPr>
          <a:xfrm>
            <a:off x="5207699" y="6093296"/>
            <a:ext cx="957808" cy="1384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Binding descriptor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02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처리절차</a:t>
            </a:r>
            <a:r>
              <a:rPr lang="en-US" altLang="ko-KR" dirty="0" smtClean="0"/>
              <a:t>: 1.Descriptor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2860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별도의 클래스에 </a:t>
            </a:r>
            <a:r>
              <a:rPr lang="en-US" altLang="ko-KR" dirty="0" smtClean="0"/>
              <a:t>__get__/__set__/__delete__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정의하고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내에 실제 </a:t>
            </a:r>
            <a:r>
              <a:rPr lang="en-US" altLang="ko-KR" dirty="0" smtClean="0"/>
              <a:t>descriptor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생성함</a:t>
            </a:r>
            <a:endParaRPr lang="en-US" altLang="ko-KR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60"/>
            <a:ext cx="4762500" cy="3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34497"/>
            <a:ext cx="3312368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99592" y="3734496"/>
            <a:ext cx="4032448" cy="70261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932040" y="4041068"/>
            <a:ext cx="792088" cy="1601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724128" y="4005065"/>
            <a:ext cx="2808312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2378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처리절차 </a:t>
            </a:r>
            <a:r>
              <a:rPr lang="en-US" altLang="ko-KR" dirty="0" smtClean="0"/>
              <a:t>: 2. </a:t>
            </a:r>
            <a:r>
              <a:rPr lang="ko-KR" altLang="en-US" dirty="0" smtClean="0"/>
              <a:t>세부 정의 및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92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Class</a:t>
            </a:r>
            <a:r>
              <a:rPr lang="ko-KR" altLang="en-US" dirty="0" smtClean="0"/>
              <a:t>가 관리하는 영역에 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age </a:t>
            </a:r>
            <a:r>
              <a:rPr lang="ko-KR" altLang="en-US" dirty="0" smtClean="0"/>
              <a:t>객체가 생성 되어 있음</a:t>
            </a:r>
            <a:endParaRPr lang="en-US" altLang="ko-KR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7297"/>
            <a:ext cx="579268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5681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Descriptor </a:t>
            </a:r>
            <a:r>
              <a:rPr lang="ko-KR" altLang="en-US" dirty="0" smtClean="0"/>
              <a:t>세부 설명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430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575" y="2872859"/>
            <a:ext cx="279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475" y="3916731"/>
            <a:ext cx="28289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979" y="5628659"/>
            <a:ext cx="298416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357018"/>
            <a:ext cx="2664296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96938"/>
            <a:ext cx="2520280" cy="103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</a:t>
            </a:r>
            <a:r>
              <a:rPr lang="ko-KR" altLang="en-US" dirty="0" smtClean="0"/>
              <a:t>실행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926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Descriptor </a:t>
            </a:r>
            <a:r>
              <a:rPr lang="ko-KR" altLang="en-US" dirty="0" smtClean="0"/>
              <a:t>생성시  </a:t>
            </a:r>
            <a:r>
              <a:rPr lang="en-US" altLang="ko-KR" dirty="0" smtClean="0"/>
              <a:t>instance </a:t>
            </a:r>
            <a:r>
              <a:rPr lang="ko-KR" altLang="en-US" dirty="0" smtClean="0"/>
              <a:t>변수가 클래스 내부에 객체로 만들어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객체의 </a:t>
            </a:r>
            <a:r>
              <a:rPr lang="ko-KR" altLang="en-US" dirty="0" err="1" smtClean="0"/>
              <a:t>메소드들이</a:t>
            </a:r>
            <a:r>
              <a:rPr lang="ko-KR" altLang="en-US" dirty="0" smtClean="0"/>
              <a:t> 실행됨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364088" y="3916731"/>
            <a:ext cx="2520280" cy="71437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17" idx="1"/>
            <a:endCxn id="34" idx="3"/>
          </p:cNvCxnSpPr>
          <p:nvPr/>
        </p:nvCxnSpPr>
        <p:spPr>
          <a:xfrm flipH="1">
            <a:off x="2051720" y="4273919"/>
            <a:ext cx="3312368" cy="14941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7" idx="1"/>
          </p:cNvCxnSpPr>
          <p:nvPr/>
        </p:nvCxnSpPr>
        <p:spPr>
          <a:xfrm flipH="1">
            <a:off x="4644008" y="4273919"/>
            <a:ext cx="720080" cy="16753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99592" y="5445224"/>
            <a:ext cx="1152128" cy="64563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91880" y="5628659"/>
            <a:ext cx="1512168" cy="53664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444480" y="2852936"/>
            <a:ext cx="1503784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11560" y="3095146"/>
            <a:ext cx="999728" cy="47787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41" idx="1"/>
            <a:endCxn id="44" idx="3"/>
          </p:cNvCxnSpPr>
          <p:nvPr/>
        </p:nvCxnSpPr>
        <p:spPr>
          <a:xfrm flipH="1">
            <a:off x="1611288" y="3140968"/>
            <a:ext cx="3833192" cy="1931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36" idx="0"/>
          </p:cNvCxnSpPr>
          <p:nvPr/>
        </p:nvCxnSpPr>
        <p:spPr>
          <a:xfrm>
            <a:off x="1149524" y="3573017"/>
            <a:ext cx="3098440" cy="20556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4" idx="2"/>
            <a:endCxn id="34" idx="0"/>
          </p:cNvCxnSpPr>
          <p:nvPr/>
        </p:nvCxnSpPr>
        <p:spPr>
          <a:xfrm>
            <a:off x="1111424" y="3573017"/>
            <a:ext cx="364232" cy="18722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569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755576" y="3068960"/>
            <a:ext cx="2952328" cy="1224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class Person(object):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name = </a:t>
            </a:r>
            <a:r>
              <a:rPr lang="en-US" altLang="ko-KR" sz="1200" dirty="0" err="1">
                <a:solidFill>
                  <a:schemeClr val="tx1"/>
                </a:solidFill>
              </a:rPr>
              <a:t>TypedProperty</a:t>
            </a:r>
            <a:r>
              <a:rPr lang="en-US" altLang="ko-KR" sz="1200" dirty="0">
                <a:solidFill>
                  <a:schemeClr val="tx1"/>
                </a:solidFill>
              </a:rPr>
              <a:t>("name",</a:t>
            </a:r>
            <a:r>
              <a:rPr lang="en-US" altLang="ko-KR" sz="1200" dirty="0" err="1">
                <a:solidFill>
                  <a:schemeClr val="tx1"/>
                </a:solidFill>
              </a:rPr>
              <a:t>str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age = </a:t>
            </a:r>
            <a:r>
              <a:rPr lang="en-US" altLang="ko-KR" sz="1200" dirty="0" err="1">
                <a:solidFill>
                  <a:schemeClr val="tx1"/>
                </a:solidFill>
              </a:rPr>
              <a:t>TypedProperty</a:t>
            </a:r>
            <a:r>
              <a:rPr lang="en-US" altLang="ko-KR" sz="1200" dirty="0">
                <a:solidFill>
                  <a:schemeClr val="tx1"/>
                </a:solidFill>
              </a:rPr>
              <a:t>("age",int,42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acct = Person()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</a:t>
            </a:r>
            <a:r>
              <a:rPr lang="ko-KR" altLang="en-US" dirty="0" smtClean="0"/>
              <a:t>실행 구조 </a:t>
            </a:r>
            <a:r>
              <a:rPr lang="en-US" altLang="ko-KR" dirty="0" smtClean="0"/>
              <a:t>:</a:t>
            </a:r>
            <a:r>
              <a:rPr lang="ko-KR" altLang="en-US" dirty="0" smtClean="0"/>
              <a:t>흐름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92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Descriptor 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Person </a:t>
            </a:r>
            <a:r>
              <a:rPr lang="ko-KR" altLang="en-US" dirty="0" smtClean="0"/>
              <a:t>클래스 내에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age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755576" y="3681028"/>
            <a:ext cx="1296143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11960" y="4847129"/>
            <a:ext cx="4320480" cy="1534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Person __</a:t>
            </a:r>
            <a:r>
              <a:rPr lang="en-US" altLang="ko-KR" sz="1200" dirty="0" err="1">
                <a:solidFill>
                  <a:schemeClr val="tx1"/>
                </a:solidFill>
              </a:rPr>
              <a:t>dict</a:t>
            </a:r>
            <a:r>
              <a:rPr lang="en-US" altLang="ko-KR" sz="1200" dirty="0">
                <a:solidFill>
                  <a:schemeClr val="tx1"/>
                </a:solidFill>
              </a:rPr>
              <a:t> __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{'__module__': '__main__', 'name': &lt;__main__.</a:t>
            </a:r>
            <a:r>
              <a:rPr lang="en-US" altLang="ko-KR" sz="1200" dirty="0" err="1">
                <a:solidFill>
                  <a:schemeClr val="tx1"/>
                </a:solidFill>
              </a:rPr>
              <a:t>TypedProperty</a:t>
            </a:r>
            <a:r>
              <a:rPr lang="en-US" altLang="ko-KR" sz="1200" dirty="0">
                <a:solidFill>
                  <a:schemeClr val="tx1"/>
                </a:solidFill>
              </a:rPr>
              <a:t> object at 0x1070D430&gt;, 'age': &lt;__main__.</a:t>
            </a:r>
            <a:r>
              <a:rPr lang="en-US" altLang="ko-KR" sz="1200" dirty="0" err="1">
                <a:solidFill>
                  <a:schemeClr val="tx1"/>
                </a:solidFill>
              </a:rPr>
              <a:t>TypedProperty</a:t>
            </a:r>
            <a:r>
              <a:rPr lang="en-US" altLang="ko-KR" sz="1200" dirty="0">
                <a:solidFill>
                  <a:schemeClr val="tx1"/>
                </a:solidFill>
              </a:rPr>
              <a:t> object at 0x1056B870&gt;, '__</a:t>
            </a:r>
            <a:r>
              <a:rPr lang="en-US" altLang="ko-KR" sz="1200" dirty="0" err="1">
                <a:solidFill>
                  <a:schemeClr val="tx1"/>
                </a:solidFill>
              </a:rPr>
              <a:t>dict</a:t>
            </a:r>
            <a:r>
              <a:rPr lang="en-US" altLang="ko-KR" sz="1200" dirty="0">
                <a:solidFill>
                  <a:schemeClr val="tx1"/>
                </a:solidFill>
              </a:rPr>
              <a:t>__': &lt;attribute '__</a:t>
            </a:r>
            <a:r>
              <a:rPr lang="en-US" altLang="ko-KR" sz="1200" dirty="0" err="1">
                <a:solidFill>
                  <a:schemeClr val="tx1"/>
                </a:solidFill>
              </a:rPr>
              <a:t>dict</a:t>
            </a:r>
            <a:r>
              <a:rPr lang="en-US" altLang="ko-KR" sz="1200" dirty="0">
                <a:solidFill>
                  <a:schemeClr val="tx1"/>
                </a:solidFill>
              </a:rPr>
              <a:t>__' of 'Person' objects&gt;, '__</a:t>
            </a:r>
            <a:r>
              <a:rPr lang="en-US" altLang="ko-KR" sz="1200" dirty="0" err="1">
                <a:solidFill>
                  <a:schemeClr val="tx1"/>
                </a:solidFill>
              </a:rPr>
              <a:t>weakref</a:t>
            </a:r>
            <a:r>
              <a:rPr lang="en-US" altLang="ko-KR" sz="1200" dirty="0">
                <a:solidFill>
                  <a:schemeClr val="tx1"/>
                </a:solidFill>
              </a:rPr>
              <a:t>__': &lt;attribute '__</a:t>
            </a:r>
            <a:r>
              <a:rPr lang="en-US" altLang="ko-KR" sz="1200" dirty="0" err="1">
                <a:solidFill>
                  <a:schemeClr val="tx1"/>
                </a:solidFill>
              </a:rPr>
              <a:t>weakref</a:t>
            </a:r>
            <a:r>
              <a:rPr lang="en-US" altLang="ko-KR" sz="1200" dirty="0">
                <a:solidFill>
                  <a:schemeClr val="tx1"/>
                </a:solidFill>
              </a:rPr>
              <a:t>__' of 'Person' objects&gt;, '__doc__': None}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12160" y="4963975"/>
            <a:ext cx="99972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211960" y="5252007"/>
            <a:ext cx="99972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41" idx="3"/>
          </p:cNvCxnSpPr>
          <p:nvPr/>
        </p:nvCxnSpPr>
        <p:spPr>
          <a:xfrm>
            <a:off x="2051719" y="3969060"/>
            <a:ext cx="3942996" cy="15013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1" idx="3"/>
            <a:endCxn id="22" idx="1"/>
          </p:cNvCxnSpPr>
          <p:nvPr/>
        </p:nvCxnSpPr>
        <p:spPr>
          <a:xfrm>
            <a:off x="2051719" y="3969060"/>
            <a:ext cx="2160241" cy="16451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765509" y="3056181"/>
            <a:ext cx="2952328" cy="10301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acct __</a:t>
            </a:r>
            <a:r>
              <a:rPr lang="en-US" altLang="ko-KR" sz="1200" dirty="0" err="1">
                <a:solidFill>
                  <a:schemeClr val="tx1"/>
                </a:solidFill>
              </a:rPr>
              <a:t>dict</a:t>
            </a:r>
            <a:r>
              <a:rPr lang="en-US" altLang="ko-KR" sz="1200" dirty="0">
                <a:solidFill>
                  <a:schemeClr val="tx1"/>
                </a:solidFill>
              </a:rPr>
              <a:t>__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{}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998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755576" y="2852936"/>
            <a:ext cx="2952328" cy="10301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acct = Person()</a:t>
            </a: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acct.name </a:t>
            </a:r>
            <a:r>
              <a:rPr lang="en-US" altLang="ko-KR" sz="1200" b="1" dirty="0">
                <a:solidFill>
                  <a:schemeClr val="tx1"/>
                </a:solidFill>
              </a:rPr>
              <a:t>= "obi"</a:t>
            </a:r>
          </a:p>
          <a:p>
            <a:r>
              <a:rPr lang="en-US" altLang="ko-KR" sz="1200" b="1" dirty="0" err="1">
                <a:solidFill>
                  <a:schemeClr val="tx1"/>
                </a:solidFill>
              </a:rPr>
              <a:t>acct.age</a:t>
            </a:r>
            <a:r>
              <a:rPr lang="en-US" altLang="ko-KR" sz="1200" b="1" dirty="0">
                <a:solidFill>
                  <a:schemeClr val="tx1"/>
                </a:solidFill>
              </a:rPr>
              <a:t> = 1234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</a:t>
            </a:r>
            <a:r>
              <a:rPr lang="ko-KR" altLang="en-US" dirty="0" smtClean="0"/>
              <a:t>실행 구조 </a:t>
            </a:r>
            <a:r>
              <a:rPr lang="en-US" altLang="ko-KR" dirty="0" smtClean="0"/>
              <a:t>:</a:t>
            </a:r>
            <a:r>
              <a:rPr lang="ko-KR" altLang="en-US" dirty="0" smtClean="0"/>
              <a:t>흐름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926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Person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내부 변수에 값을 할당하면 </a:t>
            </a:r>
            <a:r>
              <a:rPr lang="en-US" altLang="ko-KR" dirty="0" smtClean="0"/>
              <a:t>__set__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값 생성</a:t>
            </a:r>
            <a:endParaRPr lang="en-US" altLang="ko-KR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755576" y="3140968"/>
            <a:ext cx="99972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11960" y="4631105"/>
            <a:ext cx="4320480" cy="1534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 Person __</a:t>
            </a:r>
            <a:r>
              <a:rPr lang="en-US" altLang="ko-KR" sz="1200" b="1" dirty="0" err="1">
                <a:solidFill>
                  <a:schemeClr val="tx1"/>
                </a:solidFill>
              </a:rPr>
              <a:t>dict</a:t>
            </a:r>
            <a:r>
              <a:rPr lang="en-US" altLang="ko-KR" sz="1200" b="1" dirty="0">
                <a:solidFill>
                  <a:schemeClr val="tx1"/>
                </a:solidFill>
              </a:rPr>
              <a:t> __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 {'__module__': '__main__', 'name': &lt;__main__.</a:t>
            </a:r>
            <a:r>
              <a:rPr lang="en-US" altLang="ko-KR" sz="1200" b="1" dirty="0" err="1">
                <a:solidFill>
                  <a:schemeClr val="tx1"/>
                </a:solidFill>
              </a:rPr>
              <a:t>TypedProperty</a:t>
            </a:r>
            <a:r>
              <a:rPr lang="en-US" altLang="ko-KR" sz="1200" b="1" dirty="0">
                <a:solidFill>
                  <a:schemeClr val="tx1"/>
                </a:solidFill>
              </a:rPr>
              <a:t> object at 0x1070D430&gt;, 'age': &lt;__main__.</a:t>
            </a:r>
            <a:r>
              <a:rPr lang="en-US" altLang="ko-KR" sz="1200" b="1" dirty="0" err="1">
                <a:solidFill>
                  <a:schemeClr val="tx1"/>
                </a:solidFill>
              </a:rPr>
              <a:t>TypedProperty</a:t>
            </a:r>
            <a:r>
              <a:rPr lang="en-US" altLang="ko-KR" sz="1200" b="1" dirty="0">
                <a:solidFill>
                  <a:schemeClr val="tx1"/>
                </a:solidFill>
              </a:rPr>
              <a:t> object at 0x1056B870&gt;, '__</a:t>
            </a:r>
            <a:r>
              <a:rPr lang="en-US" altLang="ko-KR" sz="1200" b="1" dirty="0" err="1">
                <a:solidFill>
                  <a:schemeClr val="tx1"/>
                </a:solidFill>
              </a:rPr>
              <a:t>dict</a:t>
            </a:r>
            <a:r>
              <a:rPr lang="en-US" altLang="ko-KR" sz="1200" b="1" dirty="0">
                <a:solidFill>
                  <a:schemeClr val="tx1"/>
                </a:solidFill>
              </a:rPr>
              <a:t>__': &lt;attribute '__</a:t>
            </a:r>
            <a:r>
              <a:rPr lang="en-US" altLang="ko-KR" sz="1200" b="1" dirty="0" err="1">
                <a:solidFill>
                  <a:schemeClr val="tx1"/>
                </a:solidFill>
              </a:rPr>
              <a:t>dict</a:t>
            </a:r>
            <a:r>
              <a:rPr lang="en-US" altLang="ko-KR" sz="1200" b="1" dirty="0">
                <a:solidFill>
                  <a:schemeClr val="tx1"/>
                </a:solidFill>
              </a:rPr>
              <a:t>__' of 'Person' objects&gt;, '__</a:t>
            </a:r>
            <a:r>
              <a:rPr lang="en-US" altLang="ko-KR" sz="1200" b="1" dirty="0" err="1">
                <a:solidFill>
                  <a:schemeClr val="tx1"/>
                </a:solidFill>
              </a:rPr>
              <a:t>weakref</a:t>
            </a:r>
            <a:r>
              <a:rPr lang="en-US" altLang="ko-KR" sz="1200" b="1" dirty="0">
                <a:solidFill>
                  <a:schemeClr val="tx1"/>
                </a:solidFill>
              </a:rPr>
              <a:t>__': &lt;attribute '__</a:t>
            </a:r>
            <a:r>
              <a:rPr lang="en-US" altLang="ko-KR" sz="1200" b="1" dirty="0" err="1">
                <a:solidFill>
                  <a:schemeClr val="tx1"/>
                </a:solidFill>
              </a:rPr>
              <a:t>weakref</a:t>
            </a:r>
            <a:r>
              <a:rPr lang="en-US" altLang="ko-KR" sz="1200" b="1" dirty="0">
                <a:solidFill>
                  <a:schemeClr val="tx1"/>
                </a:solidFill>
              </a:rPr>
              <a:t>__' of 'Person' objects&gt;, '__doc__': None}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12160" y="4747951"/>
            <a:ext cx="99972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211960" y="5035983"/>
            <a:ext cx="99972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41" idx="3"/>
          </p:cNvCxnSpPr>
          <p:nvPr/>
        </p:nvCxnSpPr>
        <p:spPr>
          <a:xfrm>
            <a:off x="1755304" y="3429000"/>
            <a:ext cx="4112840" cy="15013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1" idx="3"/>
            <a:endCxn id="22" idx="1"/>
          </p:cNvCxnSpPr>
          <p:nvPr/>
        </p:nvCxnSpPr>
        <p:spPr>
          <a:xfrm>
            <a:off x="1755304" y="3429000"/>
            <a:ext cx="2456656" cy="1969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765509" y="3140967"/>
            <a:ext cx="2952328" cy="10301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 acct __</a:t>
            </a:r>
            <a:r>
              <a:rPr lang="en-US" altLang="ko-KR" sz="1200" b="1" dirty="0" err="1">
                <a:solidFill>
                  <a:schemeClr val="tx1"/>
                </a:solidFill>
              </a:rPr>
              <a:t>dict</a:t>
            </a:r>
            <a:r>
              <a:rPr lang="en-US" altLang="ko-KR" sz="1200" b="1" dirty="0">
                <a:solidFill>
                  <a:schemeClr val="tx1"/>
                </a:solidFill>
              </a:rPr>
              <a:t>__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{'_age': 1234, '_name': 'obi'}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701884" y="3429000"/>
            <a:ext cx="2390395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24" idx="0"/>
            <a:endCxn id="13" idx="2"/>
          </p:cNvCxnSpPr>
          <p:nvPr/>
        </p:nvCxnSpPr>
        <p:spPr>
          <a:xfrm flipV="1">
            <a:off x="4711824" y="3861048"/>
            <a:ext cx="1185258" cy="11749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3" idx="0"/>
          </p:cNvCxnSpPr>
          <p:nvPr/>
        </p:nvCxnSpPr>
        <p:spPr>
          <a:xfrm flipH="1" flipV="1">
            <a:off x="5897081" y="3861048"/>
            <a:ext cx="614943" cy="8869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6309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323528" y="2852936"/>
            <a:ext cx="3888432" cy="1451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print </a:t>
            </a:r>
            <a:r>
              <a:rPr lang="en-US" altLang="ko-KR" sz="1200" dirty="0" smtClean="0">
                <a:solidFill>
                  <a:schemeClr val="tx1"/>
                </a:solidFill>
              </a:rPr>
              <a:t>Person</a:t>
            </a:r>
            <a:r>
              <a:rPr lang="en-US" altLang="ko-KR" sz="1200" dirty="0">
                <a:solidFill>
                  <a:schemeClr val="tx1"/>
                </a:solidFill>
              </a:rPr>
              <a:t>.__</a:t>
            </a:r>
            <a:r>
              <a:rPr lang="en-US" altLang="ko-KR" sz="1200" dirty="0" err="1">
                <a:solidFill>
                  <a:schemeClr val="tx1"/>
                </a:solidFill>
              </a:rPr>
              <a:t>dict</a:t>
            </a:r>
            <a:r>
              <a:rPr lang="en-US" altLang="ko-KR" sz="1200" dirty="0">
                <a:solidFill>
                  <a:schemeClr val="tx1"/>
                </a:solidFill>
              </a:rPr>
              <a:t>__["age"].__get__(</a:t>
            </a:r>
            <a:r>
              <a:rPr lang="en-US" altLang="ko-KR" sz="1200" dirty="0" err="1">
                <a:solidFill>
                  <a:schemeClr val="tx1"/>
                </a:solidFill>
              </a:rPr>
              <a:t>acct,Person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Print Person</a:t>
            </a:r>
            <a:r>
              <a:rPr lang="en-US" altLang="ko-KR" sz="1200" dirty="0">
                <a:solidFill>
                  <a:schemeClr val="tx1"/>
                </a:solidFill>
              </a:rPr>
              <a:t>.__</a:t>
            </a:r>
            <a:r>
              <a:rPr lang="en-US" altLang="ko-KR" sz="1200" dirty="0" err="1">
                <a:solidFill>
                  <a:schemeClr val="tx1"/>
                </a:solidFill>
              </a:rPr>
              <a:t>dict</a:t>
            </a:r>
            <a:r>
              <a:rPr lang="en-US" altLang="ko-KR" sz="1200" dirty="0">
                <a:solidFill>
                  <a:schemeClr val="tx1"/>
                </a:solidFill>
              </a:rPr>
              <a:t>__["name"].__get__(</a:t>
            </a:r>
            <a:r>
              <a:rPr lang="en-US" altLang="ko-KR" sz="1200" dirty="0" err="1">
                <a:solidFill>
                  <a:schemeClr val="tx1"/>
                </a:solidFill>
              </a:rPr>
              <a:t>acct,Person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</a:t>
            </a:r>
            <a:r>
              <a:rPr lang="ko-KR" altLang="en-US" dirty="0" smtClean="0"/>
              <a:t>실행 구조 </a:t>
            </a:r>
            <a:r>
              <a:rPr lang="en-US" altLang="ko-KR" dirty="0" smtClean="0"/>
              <a:t>:</a:t>
            </a:r>
            <a:r>
              <a:rPr lang="ko-KR" altLang="en-US" dirty="0" smtClean="0"/>
              <a:t>흐름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9269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acct.age/acct.name  </a:t>
            </a:r>
            <a:r>
              <a:rPr lang="ko-KR" altLang="en-US" dirty="0" smtClean="0"/>
              <a:t>호출하면 </a:t>
            </a:r>
            <a:r>
              <a:rPr lang="en-US" altLang="ko-KR" dirty="0" smtClean="0"/>
              <a:t>Person.__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__[“</a:t>
            </a:r>
            <a:r>
              <a:rPr lang="ko-KR" altLang="en-US" dirty="0" err="1" smtClean="0"/>
              <a:t>인스턴스변수명</a:t>
            </a:r>
            <a:r>
              <a:rPr lang="en-US" altLang="ko-KR" dirty="0" smtClean="0"/>
              <a:t>”].__get__() </a:t>
            </a:r>
            <a:r>
              <a:rPr lang="ko-KR" altLang="en-US" dirty="0" smtClean="0"/>
              <a:t>가 실행되어 결과값을 조회</a:t>
            </a:r>
            <a:endParaRPr lang="en-US" altLang="ko-KR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827584" y="3284984"/>
            <a:ext cx="3312368" cy="5760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65509" y="3140967"/>
            <a:ext cx="2952328" cy="10301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acct __</a:t>
            </a:r>
            <a:r>
              <a:rPr lang="en-US" altLang="ko-KR" sz="1200" dirty="0" err="1">
                <a:solidFill>
                  <a:schemeClr val="tx1"/>
                </a:solidFill>
              </a:rPr>
              <a:t>dict</a:t>
            </a:r>
            <a:r>
              <a:rPr lang="en-US" altLang="ko-KR" sz="1200" dirty="0">
                <a:solidFill>
                  <a:schemeClr val="tx1"/>
                </a:solidFill>
              </a:rPr>
              <a:t>__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{'_age': 1234, '_name': 'obi'}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701884" y="3429000"/>
            <a:ext cx="2390395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3528" y="4977172"/>
            <a:ext cx="2628292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Person.__</a:t>
            </a:r>
            <a:r>
              <a:rPr lang="en-US" altLang="ko-KR" sz="1200" dirty="0" err="1">
                <a:solidFill>
                  <a:schemeClr val="tx1"/>
                </a:solidFill>
              </a:rPr>
              <a:t>dict</a:t>
            </a:r>
            <a:r>
              <a:rPr lang="en-US" altLang="ko-KR" sz="1200" dirty="0">
                <a:solidFill>
                  <a:schemeClr val="tx1"/>
                </a:solidFill>
              </a:rPr>
              <a:t>__["age"].__</a:t>
            </a:r>
            <a:r>
              <a:rPr lang="en-US" altLang="ko-KR" sz="1200" dirty="0" err="1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__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{'default': 42, 'type': &lt;type '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'&gt;, 'name': '_age'}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04220" y="4977172"/>
            <a:ext cx="2628292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Person.__</a:t>
            </a:r>
            <a:r>
              <a:rPr lang="en-US" altLang="ko-KR" sz="1200" dirty="0" err="1">
                <a:solidFill>
                  <a:schemeClr val="tx1"/>
                </a:solidFill>
              </a:rPr>
              <a:t>dict</a:t>
            </a:r>
            <a:r>
              <a:rPr lang="en-US" altLang="ko-KR" sz="1200" dirty="0">
                <a:solidFill>
                  <a:schemeClr val="tx1"/>
                </a:solidFill>
              </a:rPr>
              <a:t>__["name"].__</a:t>
            </a:r>
            <a:r>
              <a:rPr lang="en-US" altLang="ko-KR" sz="1200" dirty="0" err="1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__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{'default': '', 'type': &lt;type '</a:t>
            </a:r>
            <a:r>
              <a:rPr lang="en-US" altLang="ko-KR" sz="1200" dirty="0" err="1">
                <a:solidFill>
                  <a:schemeClr val="tx1"/>
                </a:solidFill>
              </a:rPr>
              <a:t>str</a:t>
            </a:r>
            <a:r>
              <a:rPr lang="en-US" altLang="ko-KR" sz="1200" dirty="0">
                <a:solidFill>
                  <a:schemeClr val="tx1"/>
                </a:solidFill>
              </a:rPr>
              <a:t>'&gt;, 'name': '_name'}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3528" y="5555873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203848" y="5627881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899592" y="3861048"/>
            <a:ext cx="1584176" cy="16948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1" idx="2"/>
          </p:cNvCxnSpPr>
          <p:nvPr/>
        </p:nvCxnSpPr>
        <p:spPr>
          <a:xfrm>
            <a:off x="2483768" y="3861047"/>
            <a:ext cx="1296144" cy="18002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084168" y="5112809"/>
            <a:ext cx="2952328" cy="10301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1234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obi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0" idx="0"/>
          </p:cNvCxnSpPr>
          <p:nvPr/>
        </p:nvCxnSpPr>
        <p:spPr>
          <a:xfrm flipV="1">
            <a:off x="899592" y="3861048"/>
            <a:ext cx="4997489" cy="16948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13" idx="2"/>
          </p:cNvCxnSpPr>
          <p:nvPr/>
        </p:nvCxnSpPr>
        <p:spPr>
          <a:xfrm flipV="1">
            <a:off x="3923928" y="3861048"/>
            <a:ext cx="1973154" cy="17668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897081" y="5410302"/>
            <a:ext cx="119519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endCxn id="35" idx="0"/>
          </p:cNvCxnSpPr>
          <p:nvPr/>
        </p:nvCxnSpPr>
        <p:spPr>
          <a:xfrm>
            <a:off x="5897082" y="3861048"/>
            <a:ext cx="597598" cy="15492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49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Creating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Property- </a:t>
            </a:r>
            <a:r>
              <a:rPr lang="ko-KR" altLang="en-US" sz="3600" dirty="0" smtClean="0"/>
              <a:t>객체 직접 </a:t>
            </a:r>
            <a:r>
              <a:rPr lang="ko-KR" altLang="en-US" sz="3600" dirty="0" smtClean="0"/>
              <a:t>정의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 접근을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제약하기 위해서는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변수를 </a:t>
            </a:r>
            <a:r>
              <a:rPr lang="en-US" altLang="ko-KR" dirty="0" smtClean="0"/>
              <a:t>Wrapping </a:t>
            </a:r>
            <a:r>
              <a:rPr lang="ko-KR" altLang="en-US" dirty="0" smtClean="0"/>
              <a:t>해야 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6992"/>
            <a:ext cx="5381625" cy="317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373216"/>
            <a:ext cx="22383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56176" y="3717225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property(</a:t>
            </a:r>
            <a:r>
              <a:rPr lang="en-US" altLang="ko-KR" dirty="0" err="1"/>
              <a:t>fget</a:t>
            </a:r>
            <a:r>
              <a:rPr lang="en-US" altLang="ko-KR" dirty="0"/>
              <a:t>=None,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</a:t>
            </a:r>
            <a:r>
              <a:rPr lang="en-US" altLang="ko-KR" dirty="0" err="1" smtClean="0"/>
              <a:t>fset</a:t>
            </a:r>
            <a:r>
              <a:rPr lang="en-US" altLang="ko-KR" dirty="0" smtClean="0"/>
              <a:t>=None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</a:t>
            </a:r>
            <a:r>
              <a:rPr lang="en-US" altLang="ko-KR" dirty="0" err="1" smtClean="0"/>
              <a:t>fdel</a:t>
            </a:r>
            <a:r>
              <a:rPr lang="en-US" altLang="ko-KR" dirty="0" smtClean="0"/>
              <a:t>=None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doc=None</a:t>
            </a:r>
            <a:r>
              <a:rPr lang="en-US" altLang="ko-KR" dirty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07990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사용자 정의</a:t>
            </a:r>
            <a:r>
              <a:rPr lang="en-US" altLang="ko-KR" sz="6000" dirty="0" smtClean="0"/>
              <a:t>Property  </a:t>
            </a:r>
            <a:br>
              <a:rPr lang="en-US" altLang="ko-KR" sz="6000" dirty="0" smtClean="0"/>
            </a:br>
            <a:r>
              <a:rPr lang="ko-KR" altLang="en-US" sz="6000" dirty="0" smtClean="0"/>
              <a:t>만들기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01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Property </a:t>
            </a:r>
            <a:r>
              <a:rPr lang="ko-KR" altLang="en-US" dirty="0" err="1" smtClean="0"/>
              <a:t>생성</a:t>
            </a:r>
            <a:r>
              <a:rPr lang="ko-KR" altLang="en-US" dirty="0" err="1"/>
              <a:t>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3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Property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는 하나의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이고 이를 </a:t>
            </a:r>
            <a:r>
              <a:rPr lang="ko-KR" altLang="en-US" dirty="0" err="1" smtClean="0"/>
              <a:t>데코레이터나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인스턴스로</a:t>
            </a:r>
            <a:r>
              <a:rPr lang="ko-KR" altLang="en-US" dirty="0" smtClean="0"/>
              <a:t> 처리해서 사용</a:t>
            </a:r>
            <a:endParaRPr lang="en-US" altLang="ko-KR" dirty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52936"/>
            <a:ext cx="5981700" cy="359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4044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Property : </a:t>
            </a:r>
            <a:r>
              <a:rPr lang="ko-KR" altLang="en-US" dirty="0" err="1" smtClean="0"/>
              <a:t>생성자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생성자에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fget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fset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fdel</a:t>
            </a:r>
            <a:r>
              <a:rPr lang="en-US" altLang="ko-KR" dirty="0" smtClean="0"/>
              <a:t>, doc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받고 처리하도록 정의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789040"/>
            <a:ext cx="69342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83531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Descriptor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15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Property : descriptor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함수를 이용해서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 명과 동일하도록 처리 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3059832" y="4082755"/>
            <a:ext cx="2088232" cy="64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 P</a:t>
            </a:r>
          </a:p>
          <a:p>
            <a:pPr algn="ctr"/>
            <a:r>
              <a:rPr lang="en-US" altLang="ko-KR" sz="1400" dirty="0" smtClean="0"/>
              <a:t>-property </a:t>
            </a:r>
            <a:r>
              <a:rPr lang="ko-KR" altLang="en-US" sz="1400" dirty="0" smtClean="0"/>
              <a:t>함수정의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6156176" y="4070381"/>
            <a:ext cx="2088232" cy="64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 p1</a:t>
            </a:r>
          </a:p>
          <a:p>
            <a:pPr algn="ctr"/>
            <a:r>
              <a:rPr lang="en-US" altLang="ko-KR" sz="1400" dirty="0" smtClean="0"/>
              <a:t>{‘_x’: }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3059832" y="5127443"/>
            <a:ext cx="2088232" cy="72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 P </a:t>
            </a:r>
            <a:r>
              <a:rPr lang="ko-KR" altLang="en-US" sz="1400" dirty="0" err="1" smtClean="0"/>
              <a:t>인스턴스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x 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>
            <a:stCxn id="21" idx="2"/>
            <a:endCxn id="27" idx="0"/>
          </p:cNvCxnSpPr>
          <p:nvPr/>
        </p:nvCxnSpPr>
        <p:spPr>
          <a:xfrm>
            <a:off x="4103948" y="4725901"/>
            <a:ext cx="0" cy="401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75856" y="4799891"/>
            <a:ext cx="720080" cy="275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cxnSp>
        <p:nvCxnSpPr>
          <p:cNvPr id="30" name="직선 화살표 연결선 29"/>
          <p:cNvCxnSpPr>
            <a:stCxn id="21" idx="3"/>
            <a:endCxn id="25" idx="1"/>
          </p:cNvCxnSpPr>
          <p:nvPr/>
        </p:nvCxnSpPr>
        <p:spPr>
          <a:xfrm flipV="1">
            <a:off x="5148064" y="4391954"/>
            <a:ext cx="1008112" cy="1237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732240" y="4378615"/>
            <a:ext cx="936104" cy="2978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33" name="꺾인 연결선 32"/>
          <p:cNvCxnSpPr>
            <a:stCxn id="32" idx="2"/>
            <a:endCxn id="27" idx="3"/>
          </p:cNvCxnSpPr>
          <p:nvPr/>
        </p:nvCxnSpPr>
        <p:spPr>
          <a:xfrm rot="5400000">
            <a:off x="5768473" y="4056018"/>
            <a:ext cx="811411" cy="2052228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08104" y="584823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결과 처리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323528" y="4086406"/>
            <a:ext cx="2088232" cy="64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 </a:t>
            </a:r>
            <a:r>
              <a:rPr lang="en-US" altLang="ko-KR" sz="1400" dirty="0"/>
              <a:t>p</a:t>
            </a:r>
            <a:r>
              <a:rPr lang="en-US" altLang="ko-KR" sz="1400" dirty="0" smtClean="0"/>
              <a:t>roperty </a:t>
            </a:r>
            <a:r>
              <a:rPr lang="ko-KR" altLang="en-US" sz="1400" dirty="0" smtClean="0"/>
              <a:t>함수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172405" y="3501008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갱신</a:t>
            </a:r>
            <a:r>
              <a:rPr lang="en-US" altLang="ko-KR" sz="1200" dirty="0" smtClean="0"/>
              <a:t>/</a:t>
            </a:r>
          </a:p>
          <a:p>
            <a:r>
              <a:rPr lang="ko-KR" altLang="en-US" sz="1200" dirty="0" smtClean="0"/>
              <a:t>삭</a:t>
            </a:r>
            <a:r>
              <a:rPr lang="ko-KR" altLang="en-US" sz="1200" dirty="0"/>
              <a:t>제</a:t>
            </a:r>
          </a:p>
        </p:txBody>
      </p:sp>
      <p:cxnSp>
        <p:nvCxnSpPr>
          <p:cNvPr id="7" name="직선 화살표 연결선 6"/>
          <p:cNvCxnSpPr>
            <a:stCxn id="21" idx="1"/>
            <a:endCxn id="36" idx="3"/>
          </p:cNvCxnSpPr>
          <p:nvPr/>
        </p:nvCxnSpPr>
        <p:spPr>
          <a:xfrm flipH="1">
            <a:off x="2411760" y="4404328"/>
            <a:ext cx="648072" cy="365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1123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Property : </a:t>
            </a:r>
            <a:r>
              <a:rPr lang="en-US" altLang="ko-KR" dirty="0" smtClean="0"/>
              <a:t>descriptor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생성자에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__get__</a:t>
            </a:r>
            <a:r>
              <a:rPr lang="en-US" altLang="ko-KR" dirty="0" smtClean="0"/>
              <a:t>, </a:t>
            </a:r>
            <a:r>
              <a:rPr lang="en-US" altLang="ko-KR" dirty="0" smtClean="0"/>
              <a:t>__</a:t>
            </a:r>
            <a:r>
              <a:rPr lang="en-US" altLang="ko-KR" dirty="0" smtClean="0"/>
              <a:t>set__, </a:t>
            </a:r>
            <a:r>
              <a:rPr lang="en-US" altLang="ko-KR" dirty="0" smtClean="0"/>
              <a:t>__</a:t>
            </a:r>
            <a:r>
              <a:rPr lang="en-US" altLang="ko-KR" dirty="0" smtClean="0"/>
              <a:t>delete__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24944"/>
            <a:ext cx="57531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2927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Property </a:t>
            </a:r>
            <a:r>
              <a:rPr lang="ko-KR" altLang="en-US" dirty="0" smtClean="0"/>
              <a:t>내장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22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Property class </a:t>
            </a:r>
            <a:r>
              <a:rPr lang="ko-KR" altLang="en-US" dirty="0" smtClean="0"/>
              <a:t>내구 구조 이해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정의 후에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에 등록하면 </a:t>
            </a:r>
            <a:r>
              <a:rPr lang="en-US" altLang="ko-KR" dirty="0" err="1" smtClean="0"/>
              <a:t>fget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fset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fdel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속성에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할당됨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61096"/>
            <a:ext cx="5472608" cy="372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725144"/>
            <a:ext cx="13239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7221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Property : </a:t>
            </a:r>
            <a:r>
              <a:rPr lang="ko-KR" altLang="en-US" dirty="0" smtClean="0"/>
              <a:t>내부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생성자에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getter</a:t>
            </a:r>
            <a:r>
              <a:rPr lang="en-US" altLang="ko-KR" dirty="0" smtClean="0"/>
              <a:t>, setter, </a:t>
            </a:r>
            <a:r>
              <a:rPr lang="en-US" altLang="ko-KR" dirty="0" err="1" smtClean="0"/>
              <a:t>deleter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정의해서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생성을 의한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61048"/>
            <a:ext cx="66103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49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Decorator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73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실행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5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Property </a:t>
            </a:r>
            <a:r>
              <a:rPr lang="ko-KR" altLang="en-US" dirty="0" smtClean="0"/>
              <a:t>로 사용자 클래스 정의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사용자 클래스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선언하고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데코레이터로</a:t>
            </a:r>
            <a:r>
              <a:rPr lang="ko-KR" altLang="en-US" dirty="0" smtClean="0"/>
              <a:t> 정의해서 실행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3861048"/>
            <a:ext cx="39243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19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Decorator vs. </a:t>
            </a:r>
            <a:r>
              <a:rPr lang="ko-KR" altLang="en-US" dirty="0" smtClean="0"/>
              <a:t>직접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property</a:t>
            </a:r>
            <a:r>
              <a:rPr lang="ko-KR" altLang="en-US" dirty="0" smtClean="0"/>
              <a:t>로 직접 실행하거나 </a:t>
            </a:r>
            <a:r>
              <a:rPr lang="en-US" altLang="ko-KR" dirty="0" smtClean="0"/>
              <a:t>decorator</a:t>
            </a:r>
            <a:r>
              <a:rPr lang="ko-KR" altLang="en-US" dirty="0" smtClean="0"/>
              <a:t>를 사용하나 동일한 처리를 함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40968"/>
            <a:ext cx="4536504" cy="3195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77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Creating Property </a:t>
            </a:r>
            <a:r>
              <a:rPr lang="en-US" altLang="ko-KR" dirty="0" smtClean="0"/>
              <a:t>decorator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 접근을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제약하기 위해서는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변수를 </a:t>
            </a:r>
            <a:r>
              <a:rPr lang="en-US" altLang="ko-KR" dirty="0" smtClean="0"/>
              <a:t>Wrapping </a:t>
            </a:r>
            <a:r>
              <a:rPr lang="ko-KR" altLang="en-US" dirty="0" smtClean="0"/>
              <a:t>해야 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12976"/>
            <a:ext cx="3384376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077274"/>
            <a:ext cx="17430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73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/>
              <a:t>Descriptor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83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58506</TotalTime>
  <Words>1346</Words>
  <Application>Microsoft Office PowerPoint</Application>
  <PresentationFormat>화면 슬라이드 쇼(4:3)</PresentationFormat>
  <Paragraphs>206</Paragraphs>
  <Slides>61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2" baseType="lpstr">
      <vt:lpstr>가을</vt:lpstr>
      <vt:lpstr>Python property /descriptor 이해하기</vt:lpstr>
      <vt:lpstr>property</vt:lpstr>
      <vt:lpstr>Property 처리</vt:lpstr>
      <vt:lpstr>Property class 이해</vt:lpstr>
      <vt:lpstr>Creating Property- 객체 직접 정의</vt:lpstr>
      <vt:lpstr>Decorator 처리</vt:lpstr>
      <vt:lpstr>Decorator vs. 직접 실행</vt:lpstr>
      <vt:lpstr>Creating Property decorator</vt:lpstr>
      <vt:lpstr>Descriptor</vt:lpstr>
      <vt:lpstr>Descriptor protocol</vt:lpstr>
      <vt:lpstr>Descriptor란 </vt:lpstr>
      <vt:lpstr>Descriptor 메소드</vt:lpstr>
      <vt:lpstr>Descriptor 메소드 정의</vt:lpstr>
      <vt:lpstr>Descriptor 메소드 파라미터</vt:lpstr>
      <vt:lpstr>Descriptor  사용 이유</vt:lpstr>
      <vt:lpstr>Descriptor 이해</vt:lpstr>
      <vt:lpstr>Descriptor</vt:lpstr>
      <vt:lpstr>Descriptor 처리 방식 </vt:lpstr>
      <vt:lpstr>Descriptor class 정의</vt:lpstr>
      <vt:lpstr>Descriptor : binding behavior</vt:lpstr>
      <vt:lpstr>타 클래스 메소드 처리</vt:lpstr>
      <vt:lpstr>사용자 디스크립터 정의</vt:lpstr>
      <vt:lpstr>타 클래스 메소드 처리 : 실행</vt:lpstr>
      <vt:lpstr> int 타입의 디스크립터 예시</vt:lpstr>
      <vt:lpstr>int.__add__ : descriptor</vt:lpstr>
      <vt:lpstr>int.__add__.__get__</vt:lpstr>
      <vt:lpstr>int.__add__.__get__ 예시</vt:lpstr>
      <vt:lpstr>데이터 디스크립터 예시</vt:lpstr>
      <vt:lpstr>1. Descriptor 클래스 정의</vt:lpstr>
      <vt:lpstr>2. 사용 클래스 정의</vt:lpstr>
      <vt:lpstr>3. 사용 클래스의 인스턴스 생성</vt:lpstr>
      <vt:lpstr>Descriptor : 직접 멤버 접근</vt:lpstr>
      <vt:lpstr>Descriptor : 상속 구현</vt:lpstr>
      <vt:lpstr>Descriptor : 한번 사용</vt:lpstr>
      <vt:lpstr>내장함수로 타 객체 접근</vt:lpstr>
      <vt:lpstr> getattr 함수 </vt:lpstr>
      <vt:lpstr> setattr 함수 </vt:lpstr>
      <vt:lpstr> delattr 함수</vt:lpstr>
      <vt:lpstr>Descriptor : 여러번 사용 1</vt:lpstr>
      <vt:lpstr>Descriptor : 여러번 사용 2</vt:lpstr>
      <vt:lpstr>Descriptor : 여러번 사용 3</vt:lpstr>
      <vt:lpstr>Binding descriptor</vt:lpstr>
      <vt:lpstr>처리절차: 1.Descriptor 정의</vt:lpstr>
      <vt:lpstr>처리절차 : 2. 세부 정의 및 실행</vt:lpstr>
      <vt:lpstr>Descriptor 세부 설명</vt:lpstr>
      <vt:lpstr>Descriptor 실행 구조</vt:lpstr>
      <vt:lpstr>Descriptor 실행 구조 :흐름 1</vt:lpstr>
      <vt:lpstr>Descriptor 실행 구조 :흐름 2</vt:lpstr>
      <vt:lpstr>Descriptor 실행 구조 :흐름 3</vt:lpstr>
      <vt:lpstr>사용자 정의Property   만들기</vt:lpstr>
      <vt:lpstr>Property 생성자</vt:lpstr>
      <vt:lpstr>Property class</vt:lpstr>
      <vt:lpstr>Property : 생성자</vt:lpstr>
      <vt:lpstr>Descriptor 메소드</vt:lpstr>
      <vt:lpstr>Property : descriptor 흐름</vt:lpstr>
      <vt:lpstr>Property : descriptor 메소드 정의</vt:lpstr>
      <vt:lpstr>Property 내장 메소드</vt:lpstr>
      <vt:lpstr>Property class 내구 구조 이해</vt:lpstr>
      <vt:lpstr>Property : 내부 메소드 정의</vt:lpstr>
      <vt:lpstr>실행 예시</vt:lpstr>
      <vt:lpstr>Property 로 사용자 클래스 정의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636</cp:revision>
  <dcterms:created xsi:type="dcterms:W3CDTF">2015-12-01T07:34:30Z</dcterms:created>
  <dcterms:modified xsi:type="dcterms:W3CDTF">2016-11-29T07:56:31Z</dcterms:modified>
</cp:coreProperties>
</file>