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71"/>
  </p:notesMasterIdLst>
  <p:sldIdLst>
    <p:sldId id="256" r:id="rId2"/>
    <p:sldId id="1193" r:id="rId3"/>
    <p:sldId id="1194" r:id="rId4"/>
    <p:sldId id="1195" r:id="rId5"/>
    <p:sldId id="1196" r:id="rId6"/>
    <p:sldId id="1197" r:id="rId7"/>
    <p:sldId id="1198" r:id="rId8"/>
    <p:sldId id="1165" r:id="rId9"/>
    <p:sldId id="1166" r:id="rId10"/>
    <p:sldId id="1167" r:id="rId11"/>
    <p:sldId id="1204" r:id="rId12"/>
    <p:sldId id="1223" r:id="rId13"/>
    <p:sldId id="1199" r:id="rId14"/>
    <p:sldId id="1208" r:id="rId15"/>
    <p:sldId id="1203" r:id="rId16"/>
    <p:sldId id="1206" r:id="rId17"/>
    <p:sldId id="1209" r:id="rId18"/>
    <p:sldId id="1207" r:id="rId19"/>
    <p:sldId id="1169" r:id="rId20"/>
    <p:sldId id="1168" r:id="rId21"/>
    <p:sldId id="1171" r:id="rId22"/>
    <p:sldId id="1173" r:id="rId23"/>
    <p:sldId id="1188" r:id="rId24"/>
    <p:sldId id="1190" r:id="rId25"/>
    <p:sldId id="1186" r:id="rId26"/>
    <p:sldId id="1174" r:id="rId27"/>
    <p:sldId id="1187" r:id="rId28"/>
    <p:sldId id="1182" r:id="rId29"/>
    <p:sldId id="1183" r:id="rId30"/>
    <p:sldId id="1181" r:id="rId31"/>
    <p:sldId id="1179" r:id="rId32"/>
    <p:sldId id="1185" r:id="rId33"/>
    <p:sldId id="1184" r:id="rId34"/>
    <p:sldId id="1200" r:id="rId35"/>
    <p:sldId id="1201" r:id="rId36"/>
    <p:sldId id="1202" r:id="rId37"/>
    <p:sldId id="1210" r:id="rId38"/>
    <p:sldId id="1211" r:id="rId39"/>
    <p:sldId id="1213" r:id="rId40"/>
    <p:sldId id="1217" r:id="rId41"/>
    <p:sldId id="1214" r:id="rId42"/>
    <p:sldId id="1218" r:id="rId43"/>
    <p:sldId id="1219" r:id="rId44"/>
    <p:sldId id="1220" r:id="rId45"/>
    <p:sldId id="1221" r:id="rId46"/>
    <p:sldId id="1215" r:id="rId47"/>
    <p:sldId id="1222" r:id="rId48"/>
    <p:sldId id="1212" r:id="rId49"/>
    <p:sldId id="1164" r:id="rId50"/>
    <p:sldId id="1075" r:id="rId51"/>
    <p:sldId id="1146" r:id="rId52"/>
    <p:sldId id="1225" r:id="rId53"/>
    <p:sldId id="1147" r:id="rId54"/>
    <p:sldId id="1148" r:id="rId55"/>
    <p:sldId id="1149" r:id="rId56"/>
    <p:sldId id="1150" r:id="rId57"/>
    <p:sldId id="1151" r:id="rId58"/>
    <p:sldId id="1152" r:id="rId59"/>
    <p:sldId id="1153" r:id="rId60"/>
    <p:sldId id="1154" r:id="rId61"/>
    <p:sldId id="1155" r:id="rId62"/>
    <p:sldId id="1156" r:id="rId63"/>
    <p:sldId id="1157" r:id="rId64"/>
    <p:sldId id="1158" r:id="rId65"/>
    <p:sldId id="1159" r:id="rId66"/>
    <p:sldId id="1160" r:id="rId67"/>
    <p:sldId id="1161" r:id="rId68"/>
    <p:sldId id="1162" r:id="rId69"/>
    <p:sldId id="1163" r:id="rId7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512" autoAdjust="0"/>
  </p:normalViewPr>
  <p:slideViewPr>
    <p:cSldViewPr>
      <p:cViewPr>
        <p:scale>
          <a:sx n="82" d="100"/>
          <a:sy n="82" d="100"/>
        </p:scale>
        <p:origin x="-147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7664" y="476672"/>
            <a:ext cx="7291536" cy="5390728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 smtClean="0"/>
              <a:t>Python</a:t>
            </a:r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excel</a:t>
            </a:r>
            <a:br>
              <a:rPr lang="en-US" altLang="ko-KR" sz="9600" dirty="0" smtClean="0"/>
            </a:br>
            <a:r>
              <a:rPr lang="ko-KR" altLang="en-US" sz="9600" dirty="0" smtClean="0"/>
              <a:t>이해하</a:t>
            </a:r>
            <a:r>
              <a:rPr lang="ko-KR" altLang="en-US" sz="9600" dirty="0"/>
              <a:t>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excel </a:t>
            </a:r>
            <a:r>
              <a:rPr lang="ko-KR" altLang="en-US" dirty="0" smtClean="0"/>
              <a:t>구동하기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모듈에서 </a:t>
            </a:r>
            <a:r>
              <a:rPr lang="en-US" altLang="ko-KR" dirty="0" smtClean="0"/>
              <a:t>excel</a:t>
            </a:r>
            <a:r>
              <a:rPr lang="ko-KR" altLang="en-US" dirty="0" smtClean="0"/>
              <a:t>을 구동하기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3" y="2852936"/>
            <a:ext cx="57435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87" y="4293096"/>
            <a:ext cx="547260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089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 excel new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551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Excel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Workbook-&gt; Worksheet -&gt; cell </a:t>
            </a:r>
            <a:r>
              <a:rPr lang="ko-KR" altLang="en-US" dirty="0" smtClean="0"/>
              <a:t>단위로 구성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4258377"/>
            <a:ext cx="2016224" cy="7920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Workbook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35896" y="2852936"/>
            <a:ext cx="2016224" cy="792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Worksheet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35896" y="3862333"/>
            <a:ext cx="2016224" cy="792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Worksheet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35896" y="5805264"/>
            <a:ext cx="2016224" cy="792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Worksheet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3968" y="4771899"/>
            <a:ext cx="720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6372200" y="2852935"/>
            <a:ext cx="2019064" cy="792089"/>
            <a:chOff x="6660232" y="2780928"/>
            <a:chExt cx="2019064" cy="1536813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1" name="직사각형 10"/>
            <p:cNvSpPr/>
            <p:nvPr/>
          </p:nvSpPr>
          <p:spPr>
            <a:xfrm>
              <a:off x="6660232" y="2780928"/>
              <a:ext cx="2016224" cy="3960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cell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663072" y="3254575"/>
              <a:ext cx="2016224" cy="3960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cell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660232" y="3921697"/>
              <a:ext cx="2016224" cy="3960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cell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382951" y="3861626"/>
            <a:ext cx="2019064" cy="792089"/>
            <a:chOff x="6660232" y="2780928"/>
            <a:chExt cx="2019064" cy="1536813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6" name="직사각형 15"/>
            <p:cNvSpPr/>
            <p:nvPr/>
          </p:nvSpPr>
          <p:spPr>
            <a:xfrm>
              <a:off x="6660232" y="2780928"/>
              <a:ext cx="2016224" cy="3960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cell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663072" y="3254575"/>
              <a:ext cx="2016224" cy="3960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cell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660232" y="3921697"/>
              <a:ext cx="2016224" cy="3960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cell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369360" y="5805264"/>
            <a:ext cx="2019064" cy="792089"/>
            <a:chOff x="6660232" y="2780928"/>
            <a:chExt cx="2019064" cy="1536813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0" name="직사각형 19"/>
            <p:cNvSpPr/>
            <p:nvPr/>
          </p:nvSpPr>
          <p:spPr>
            <a:xfrm>
              <a:off x="6660232" y="2780928"/>
              <a:ext cx="2016224" cy="3960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cell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663072" y="3254575"/>
              <a:ext cx="2016224" cy="3960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cell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60232" y="3921697"/>
              <a:ext cx="2016224" cy="3960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cell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왼쪽 중괄호 9"/>
          <p:cNvSpPr/>
          <p:nvPr/>
        </p:nvSpPr>
        <p:spPr>
          <a:xfrm>
            <a:off x="2915816" y="2954996"/>
            <a:ext cx="432048" cy="3438231"/>
          </a:xfrm>
          <a:prstGeom prst="leftBrace">
            <a:avLst>
              <a:gd name="adj1" fmla="val 7528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왼쪽 중괄호 23"/>
          <p:cNvSpPr/>
          <p:nvPr/>
        </p:nvSpPr>
        <p:spPr>
          <a:xfrm>
            <a:off x="5940152" y="2713217"/>
            <a:ext cx="432048" cy="1003815"/>
          </a:xfrm>
          <a:prstGeom prst="leftBrace">
            <a:avLst>
              <a:gd name="adj1" fmla="val 1057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왼쪽 중괄호 24"/>
          <p:cNvSpPr/>
          <p:nvPr/>
        </p:nvSpPr>
        <p:spPr>
          <a:xfrm>
            <a:off x="5940152" y="3768084"/>
            <a:ext cx="432048" cy="1003815"/>
          </a:xfrm>
          <a:prstGeom prst="leftBrace">
            <a:avLst>
              <a:gd name="adj1" fmla="val 1057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왼쪽 중괄호 25"/>
          <p:cNvSpPr/>
          <p:nvPr/>
        </p:nvSpPr>
        <p:spPr>
          <a:xfrm>
            <a:off x="5940152" y="5704034"/>
            <a:ext cx="432048" cy="1003815"/>
          </a:xfrm>
          <a:prstGeom prst="leftBrace">
            <a:avLst>
              <a:gd name="adj1" fmla="val 1057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86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workbook/worksheet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excel</a:t>
            </a:r>
            <a:r>
              <a:rPr lang="ko-KR" altLang="en-US" dirty="0" smtClean="0"/>
              <a:t>을 구동하고 </a:t>
            </a:r>
            <a:r>
              <a:rPr lang="en-US" altLang="ko-KR" dirty="0" smtClean="0"/>
              <a:t>excel </a:t>
            </a:r>
            <a:r>
              <a:rPr lang="ko-KR" altLang="en-US" dirty="0" smtClean="0"/>
              <a:t>파일인 </a:t>
            </a:r>
            <a:r>
              <a:rPr lang="en-US" altLang="ko-KR" dirty="0" smtClean="0"/>
              <a:t>workbook </a:t>
            </a:r>
            <a:r>
              <a:rPr lang="ko-KR" altLang="en-US" dirty="0" smtClean="0"/>
              <a:t>만들고 그 내의  </a:t>
            </a:r>
            <a:r>
              <a:rPr lang="en-US" altLang="ko-KR" dirty="0" smtClean="0"/>
              <a:t>worksheet </a:t>
            </a:r>
            <a:r>
              <a:rPr lang="ko-KR" altLang="en-US" dirty="0" smtClean="0"/>
              <a:t>생성해서 저</a:t>
            </a:r>
            <a:r>
              <a:rPr lang="ko-KR" altLang="en-US" dirty="0"/>
              <a:t>장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852936"/>
            <a:ext cx="561975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301208"/>
            <a:ext cx="6654800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544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 excel :workbook </a:t>
            </a:r>
            <a:r>
              <a:rPr lang="ko-KR" altLang="en-US" dirty="0" smtClean="0"/>
              <a:t>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452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존재한 </a:t>
            </a:r>
            <a:r>
              <a:rPr lang="en-US" altLang="ko-KR" dirty="0" smtClean="0"/>
              <a:t>workbook </a:t>
            </a:r>
            <a:r>
              <a:rPr lang="ko-KR" altLang="en-US" dirty="0" smtClean="0"/>
              <a:t>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workbooks.open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기존 </a:t>
            </a:r>
            <a:r>
              <a:rPr lang="en-US" altLang="ko-KR" dirty="0" smtClean="0"/>
              <a:t>excel file</a:t>
            </a:r>
            <a:r>
              <a:rPr lang="ko-KR" altLang="en-US" dirty="0" smtClean="0"/>
              <a:t>을 열기</a:t>
            </a:r>
            <a:endParaRPr lang="ko-KR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79118"/>
            <a:ext cx="5328592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1" y="3429000"/>
            <a:ext cx="280831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30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 excel : worksheet</a:t>
            </a:r>
            <a:r>
              <a:rPr lang="ko-KR" altLang="en-US" dirty="0" smtClean="0"/>
              <a:t>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137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존재한 </a:t>
            </a:r>
            <a:r>
              <a:rPr lang="en-US" altLang="ko-KR" dirty="0" smtClean="0"/>
              <a:t>worksheet </a:t>
            </a:r>
            <a:r>
              <a:rPr lang="ko-KR" altLang="en-US" dirty="0"/>
              <a:t>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workbooks.open</a:t>
            </a:r>
            <a:r>
              <a:rPr lang="en-US" altLang="ko-KR" dirty="0"/>
              <a:t>(</a:t>
            </a:r>
            <a:r>
              <a:rPr lang="ko-KR" altLang="en-US" dirty="0"/>
              <a:t>파일명</a:t>
            </a:r>
            <a:r>
              <a:rPr lang="en-US" altLang="ko-KR" dirty="0"/>
              <a:t>)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기존 </a:t>
            </a:r>
            <a:r>
              <a:rPr lang="en-US" altLang="ko-KR" dirty="0"/>
              <a:t>excel file</a:t>
            </a:r>
            <a:r>
              <a:rPr lang="ko-KR" altLang="en-US" dirty="0"/>
              <a:t>을 </a:t>
            </a:r>
            <a:r>
              <a:rPr lang="ko-KR" altLang="en-US" dirty="0" smtClean="0"/>
              <a:t>열고</a:t>
            </a:r>
            <a:r>
              <a:rPr lang="en-US" altLang="ko-KR" dirty="0"/>
              <a:t> </a:t>
            </a:r>
            <a:r>
              <a:rPr lang="en-US" altLang="ko-KR" dirty="0" smtClean="0"/>
              <a:t>worksheets(sheet</a:t>
            </a:r>
            <a:r>
              <a:rPr lang="ko-KR" altLang="en-US" dirty="0" smtClean="0"/>
              <a:t>명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지정한 </a:t>
            </a:r>
            <a:r>
              <a:rPr lang="en-US" altLang="ko-KR" dirty="0" smtClean="0"/>
              <a:t>sheet</a:t>
            </a:r>
            <a:r>
              <a:rPr lang="ko-KR" altLang="en-US" dirty="0" smtClean="0"/>
              <a:t>로 열기</a:t>
            </a:r>
            <a:endParaRPr lang="ko-KR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382181"/>
            <a:ext cx="22383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24" y="3958571"/>
            <a:ext cx="5544616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693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기존 파일에 워크시트추가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기존 존재한 </a:t>
            </a:r>
            <a:r>
              <a:rPr lang="en-US" altLang="ko-KR" dirty="0" smtClean="0"/>
              <a:t>excel file</a:t>
            </a:r>
            <a:r>
              <a:rPr lang="ko-KR" altLang="en-US" dirty="0"/>
              <a:t>을 기존 파일에 워크시트추가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40968"/>
            <a:ext cx="56388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780928"/>
            <a:ext cx="218122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5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 excel : cell </a:t>
            </a:r>
            <a:r>
              <a:rPr lang="ko-KR" altLang="en-US" dirty="0" smtClean="0"/>
              <a:t>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595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7664" y="476672"/>
            <a:ext cx="7291536" cy="5390728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Windows</a:t>
            </a:r>
            <a:br>
              <a:rPr lang="en-US" altLang="ko-KR" sz="6000" dirty="0" smtClean="0"/>
            </a:br>
            <a:r>
              <a:rPr lang="en-US" altLang="ko-KR" sz="6000" dirty="0" smtClean="0"/>
              <a:t>application</a:t>
            </a:r>
            <a:r>
              <a:rPr lang="en-US" altLang="ko-KR" sz="6000" dirty="0"/>
              <a:t/>
            </a:r>
            <a:br>
              <a:rPr lang="en-US" altLang="ko-KR" sz="6000" dirty="0"/>
            </a:br>
            <a:r>
              <a:rPr lang="en-US" altLang="ko-KR" sz="6000" dirty="0"/>
              <a:t>Dispatch </a:t>
            </a:r>
            <a:r>
              <a:rPr lang="ko-KR" altLang="en-US" sz="6000" dirty="0" smtClean="0"/>
              <a:t>처리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417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excel : cell </a:t>
            </a:r>
            <a:r>
              <a:rPr lang="ko-KR" altLang="en-US" dirty="0" smtClean="0"/>
              <a:t>갱신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모듈에서 </a:t>
            </a:r>
            <a:r>
              <a:rPr lang="en-US" altLang="ko-KR" dirty="0" smtClean="0"/>
              <a:t>excel</a:t>
            </a:r>
            <a:r>
              <a:rPr lang="ko-KR" altLang="en-US" dirty="0" smtClean="0"/>
              <a:t>을 구동하고 </a:t>
            </a:r>
            <a:r>
              <a:rPr lang="en-US" altLang="ko-KR" dirty="0" smtClean="0"/>
              <a:t>worksheets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r>
              <a:rPr lang="en-US" altLang="ko-KR" dirty="0" smtClean="0"/>
              <a:t>cell</a:t>
            </a:r>
            <a:r>
              <a:rPr lang="ko-KR" altLang="en-US" dirty="0" smtClean="0"/>
              <a:t>에 값을 넣기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077072"/>
            <a:ext cx="21240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89040"/>
            <a:ext cx="558165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022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excel : cell </a:t>
            </a:r>
            <a:r>
              <a:rPr lang="ko-KR" altLang="en-US" dirty="0" smtClean="0"/>
              <a:t>읽</a:t>
            </a:r>
            <a:r>
              <a:rPr lang="ko-KR" altLang="en-US" dirty="0"/>
              <a:t>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모듈에서 </a:t>
            </a:r>
            <a:r>
              <a:rPr lang="en-US" altLang="ko-KR" dirty="0" smtClean="0"/>
              <a:t>excel</a:t>
            </a:r>
            <a:r>
              <a:rPr lang="ko-KR" altLang="en-US" dirty="0" smtClean="0"/>
              <a:t>을 구동하고 </a:t>
            </a:r>
            <a:r>
              <a:rPr lang="en-US" altLang="ko-KR" dirty="0" smtClean="0"/>
              <a:t>worksheets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r>
              <a:rPr lang="en-US" altLang="ko-KR" dirty="0" smtClean="0"/>
              <a:t>cell</a:t>
            </a:r>
            <a:r>
              <a:rPr lang="ko-KR" altLang="en-US" dirty="0" smtClean="0"/>
              <a:t>의 값을 가져오기 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61048"/>
            <a:ext cx="21240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077072"/>
            <a:ext cx="57721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636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excel : </a:t>
            </a:r>
            <a:r>
              <a:rPr lang="ko-KR" altLang="en-US" dirty="0" smtClean="0"/>
              <a:t>여러 </a:t>
            </a:r>
            <a:r>
              <a:rPr lang="en-US" altLang="ko-KR" dirty="0" smtClean="0"/>
              <a:t>cell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cell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range</a:t>
            </a:r>
            <a:r>
              <a:rPr lang="ko-KR" altLang="en-US" dirty="0" smtClean="0"/>
              <a:t>를 기준으로 데이터를 넣고 내부에 색깔 입히기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06" y="2791966"/>
            <a:ext cx="29908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717032"/>
            <a:ext cx="577215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675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Cell</a:t>
            </a:r>
            <a:r>
              <a:rPr lang="ko-KR" altLang="en-US" dirty="0" smtClean="0"/>
              <a:t>에 대한 폭 조정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</a:t>
            </a:r>
            <a:r>
              <a:rPr lang="en-US" altLang="ko-KR" dirty="0" smtClean="0"/>
              <a:t>Range</a:t>
            </a:r>
            <a:r>
              <a:rPr lang="ko-KR" altLang="en-US" dirty="0" smtClean="0"/>
              <a:t>로 처리시 범주가 하나라도 </a:t>
            </a:r>
            <a:r>
              <a:rPr lang="en-US" altLang="ko-KR" dirty="0" smtClean="0"/>
              <a:t>“B:B”</a:t>
            </a:r>
            <a:r>
              <a:rPr lang="ko-KR" altLang="en-US" dirty="0" smtClean="0"/>
              <a:t>로 정의해야 사이즈 변경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excel : </a:t>
            </a:r>
            <a:r>
              <a:rPr lang="en-US" altLang="ko-KR" dirty="0" smtClean="0"/>
              <a:t>cell  </a:t>
            </a:r>
            <a:r>
              <a:rPr lang="ko-KR" altLang="en-US" dirty="0" smtClean="0"/>
              <a:t>폭 조정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489649"/>
            <a:ext cx="2438028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89636"/>
            <a:ext cx="5832648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224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Cell</a:t>
            </a:r>
            <a:r>
              <a:rPr lang="ko-KR" altLang="en-US" dirty="0" smtClean="0"/>
              <a:t>에 대한 폭 조정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</a:t>
            </a:r>
            <a:r>
              <a:rPr lang="en-US" altLang="ko-KR" dirty="0" smtClean="0"/>
              <a:t>Range</a:t>
            </a:r>
            <a:r>
              <a:rPr lang="ko-KR" altLang="en-US" dirty="0" smtClean="0"/>
              <a:t>로 처리시 범주가 하나라도 </a:t>
            </a:r>
            <a:r>
              <a:rPr lang="en-US" altLang="ko-KR" dirty="0" smtClean="0"/>
              <a:t>“2:2”</a:t>
            </a:r>
            <a:r>
              <a:rPr lang="ko-KR" altLang="en-US" dirty="0" smtClean="0"/>
              <a:t>로 정의해야 사이즈 변경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excel : </a:t>
            </a:r>
            <a:r>
              <a:rPr lang="en-US" altLang="ko-KR" dirty="0" smtClean="0"/>
              <a:t>cell  </a:t>
            </a:r>
            <a:r>
              <a:rPr lang="ko-KR" altLang="en-US" dirty="0" smtClean="0"/>
              <a:t>높</a:t>
            </a:r>
            <a:r>
              <a:rPr lang="ko-KR" altLang="en-US" dirty="0"/>
              <a:t>이</a:t>
            </a:r>
            <a:r>
              <a:rPr lang="ko-KR" altLang="en-US" dirty="0" smtClean="0"/>
              <a:t> 조정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377682"/>
            <a:ext cx="2884562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9" y="2924944"/>
            <a:ext cx="54768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88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 excel :cell color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229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excel :color </a:t>
            </a:r>
            <a:r>
              <a:rPr lang="ko-KR" altLang="en-US" dirty="0" smtClean="0"/>
              <a:t>정보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color </a:t>
            </a:r>
            <a:r>
              <a:rPr lang="ko-KR" altLang="en-US" dirty="0" smtClean="0"/>
              <a:t>정보는 아래의 사이트 확인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01008"/>
            <a:ext cx="29908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069104" y="4581128"/>
            <a:ext cx="5598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http://dmcritchie.mvps.org/excel/colors.htm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869160"/>
            <a:ext cx="76581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378116"/>
            <a:ext cx="5238750" cy="80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595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excel :color </a:t>
            </a:r>
            <a:r>
              <a:rPr lang="ko-KR" altLang="en-US" dirty="0"/>
              <a:t>처</a:t>
            </a:r>
            <a:r>
              <a:rPr lang="ko-KR" altLang="en-US" dirty="0" smtClean="0"/>
              <a:t>리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color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를 부여해서 각 </a:t>
            </a:r>
            <a:r>
              <a:rPr lang="en-US" altLang="ko-KR" dirty="0" smtClean="0"/>
              <a:t>cell</a:t>
            </a:r>
            <a:r>
              <a:rPr lang="ko-KR" altLang="en-US" dirty="0" smtClean="0"/>
              <a:t>에 색상을 넣음</a:t>
            </a:r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564904"/>
            <a:ext cx="1323975" cy="40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429000"/>
            <a:ext cx="576262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61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 excel : cell offset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334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excel :</a:t>
            </a:r>
            <a:r>
              <a:rPr lang="ko-KR" altLang="en-US" dirty="0"/>
              <a:t> </a:t>
            </a:r>
            <a:r>
              <a:rPr lang="en-US" altLang="ko-KR" dirty="0" smtClean="0"/>
              <a:t>offset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Cell</a:t>
            </a:r>
            <a:r>
              <a:rPr lang="ko-KR" altLang="en-US" dirty="0" smtClean="0"/>
              <a:t>를 기준으로 </a:t>
            </a:r>
            <a:r>
              <a:rPr lang="en-US" altLang="ko-KR" dirty="0" smtClean="0"/>
              <a:t>offset</a:t>
            </a:r>
            <a:r>
              <a:rPr lang="ko-KR" altLang="en-US" dirty="0" smtClean="0"/>
              <a:t>을 주고 값을 처리 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948793"/>
            <a:ext cx="3398143" cy="848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68960"/>
            <a:ext cx="4464496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7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ie</a:t>
            </a:r>
            <a:r>
              <a:rPr lang="ko-KR" altLang="en-US" dirty="0" smtClean="0"/>
              <a:t>구동하기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205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 excel : Range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619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excel : Range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Range</a:t>
            </a:r>
            <a:r>
              <a:rPr lang="ko-KR" altLang="en-US" dirty="0" smtClean="0"/>
              <a:t>는 하나의 </a:t>
            </a:r>
            <a:r>
              <a:rPr lang="en-US" altLang="ko-KR" dirty="0" smtClean="0"/>
              <a:t>cell</a:t>
            </a:r>
            <a:r>
              <a:rPr lang="ko-KR" altLang="en-US" dirty="0" smtClean="0"/>
              <a:t>가 범위에 따른 값을 할당 가능 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2996952"/>
            <a:ext cx="4248472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068960"/>
            <a:ext cx="3744416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658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Range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주고 그 범주에 </a:t>
            </a:r>
            <a:r>
              <a:rPr lang="en-US" altLang="ko-KR" dirty="0" smtClean="0"/>
              <a:t>AutoFill</a:t>
            </a:r>
            <a:r>
              <a:rPr lang="ko-KR" altLang="en-US" dirty="0" smtClean="0"/>
              <a:t>처리로 결과값을 추가할 경우 처리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excel : Range </a:t>
            </a:r>
            <a:r>
              <a:rPr lang="en-US" altLang="ko-KR" dirty="0" smtClean="0"/>
              <a:t>autofill </a:t>
            </a:r>
            <a:r>
              <a:rPr lang="ko-KR" altLang="en-US" dirty="0" err="1" smtClean="0"/>
              <a:t>동일값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212976"/>
            <a:ext cx="11144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41779"/>
            <a:ext cx="561022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151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Range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주고 그 범주에 </a:t>
            </a:r>
            <a:r>
              <a:rPr lang="en-US" altLang="ko-KR" dirty="0" smtClean="0"/>
              <a:t>AutoFill</a:t>
            </a:r>
            <a:r>
              <a:rPr lang="ko-KR" altLang="en-US" dirty="0" smtClean="0"/>
              <a:t>처리로 결과값을 추가할 경우 처리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excel : Range </a:t>
            </a:r>
            <a:r>
              <a:rPr lang="en-US" altLang="ko-KR" dirty="0" smtClean="0"/>
              <a:t>autofill </a:t>
            </a:r>
            <a:r>
              <a:rPr lang="ko-KR" altLang="en-US" dirty="0" err="1" smtClean="0"/>
              <a:t>증가</a:t>
            </a:r>
            <a:r>
              <a:rPr lang="ko-KR" altLang="en-US" dirty="0" err="1"/>
              <a:t>값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924944"/>
            <a:ext cx="112395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44213"/>
            <a:ext cx="57721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15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8227640" cy="5390728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Excel </a:t>
            </a:r>
            <a:r>
              <a:rPr lang="ko-KR" altLang="en-US" sz="6000" dirty="0" smtClean="0"/>
              <a:t>처리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sz="6000" dirty="0" smtClean="0"/>
              <a:t>- </a:t>
            </a:r>
            <a:r>
              <a:rPr lang="en-US" altLang="ko-KR" sz="6000" dirty="0" err="1" smtClean="0"/>
              <a:t>ensureDispatch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67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 excel :cell</a:t>
            </a:r>
            <a:r>
              <a:rPr lang="ko-KR" altLang="en-US" dirty="0" smtClean="0"/>
              <a:t>내의 위치조정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144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Cell </a:t>
            </a:r>
            <a:r>
              <a:rPr lang="ko-KR" altLang="en-US" dirty="0" smtClean="0"/>
              <a:t>내부의 위치조정은 반드시 </a:t>
            </a:r>
            <a:r>
              <a:rPr lang="en-US" altLang="ko-KR" dirty="0" err="1" smtClean="0"/>
              <a:t>EnsureDispatch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excel</a:t>
            </a:r>
            <a:r>
              <a:rPr lang="ko-KR" altLang="en-US" dirty="0" smtClean="0"/>
              <a:t>를 구동해야 하고 </a:t>
            </a:r>
            <a:r>
              <a:rPr lang="en-US" altLang="ko-KR" dirty="0" err="1" smtClean="0"/>
              <a:t>xlCenter</a:t>
            </a:r>
            <a:r>
              <a:rPr lang="ko-KR" altLang="en-US" dirty="0" smtClean="0"/>
              <a:t>를 할당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excel : </a:t>
            </a:r>
            <a:r>
              <a:rPr lang="en-US" altLang="ko-KR" dirty="0" smtClean="0"/>
              <a:t>cell </a:t>
            </a:r>
            <a:r>
              <a:rPr lang="ko-KR" altLang="en-US" dirty="0" smtClean="0"/>
              <a:t>위치 조정</a:t>
            </a: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356992"/>
            <a:ext cx="3085728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08920"/>
            <a:ext cx="5472608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241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7664" y="476672"/>
            <a:ext cx="7291536" cy="5390728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err="1" smtClean="0"/>
              <a:t>Openpyxl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모듈 처리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098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Excel </a:t>
            </a:r>
            <a:r>
              <a:rPr lang="ko-KR" altLang="en-US" dirty="0" smtClean="0"/>
              <a:t>정보 가져오기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655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excel </a:t>
            </a:r>
            <a:r>
              <a:rPr lang="ko-KR" altLang="en-US" dirty="0" smtClean="0"/>
              <a:t>파일 가져오</a:t>
            </a:r>
            <a:r>
              <a:rPr lang="ko-KR" altLang="en-US" dirty="0"/>
              <a:t>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test.xlsx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workbook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load</a:t>
            </a:r>
            <a:r>
              <a:rPr lang="ko-KR" altLang="en-US" dirty="0" smtClean="0"/>
              <a:t>해서 </a:t>
            </a:r>
            <a:r>
              <a:rPr lang="en-US" altLang="ko-KR" dirty="0" smtClean="0"/>
              <a:t>worksheet </a:t>
            </a:r>
            <a:r>
              <a:rPr lang="ko-KR" altLang="en-US" dirty="0" smtClean="0"/>
              <a:t>읽어오기</a:t>
            </a:r>
            <a:endParaRPr lang="ko-KR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5064"/>
            <a:ext cx="4362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996952"/>
            <a:ext cx="276225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868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Dispatch</a:t>
            </a:r>
            <a:r>
              <a:rPr lang="ko-KR" altLang="en-US" dirty="0" smtClean="0"/>
              <a:t>를 이용한 </a:t>
            </a:r>
            <a:r>
              <a:rPr lang="en-US" altLang="ko-KR" dirty="0" err="1" smtClean="0"/>
              <a:t>appl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windows </a:t>
            </a:r>
            <a:r>
              <a:rPr lang="ko-KR" altLang="en-US" dirty="0" smtClean="0"/>
              <a:t>내에서 </a:t>
            </a:r>
            <a:r>
              <a:rPr lang="en-US" altLang="ko-KR" dirty="0" smtClean="0"/>
              <a:t>application </a:t>
            </a:r>
            <a:r>
              <a:rPr lang="ko-KR" altLang="en-US" dirty="0" smtClean="0"/>
              <a:t>호출 방법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2708920"/>
            <a:ext cx="656272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361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Excel </a:t>
            </a:r>
            <a:r>
              <a:rPr lang="ko-KR" altLang="en-US" dirty="0" smtClean="0"/>
              <a:t>파일 행과 열처리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559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worksheet </a:t>
            </a:r>
            <a:r>
              <a:rPr lang="ko-KR" altLang="en-US" dirty="0" smtClean="0"/>
              <a:t>행</a:t>
            </a:r>
            <a:r>
              <a:rPr lang="en-US" altLang="ko-KR" dirty="0" smtClean="0"/>
              <a:t>,</a:t>
            </a:r>
            <a:r>
              <a:rPr lang="ko-KR" altLang="en-US" dirty="0" smtClean="0"/>
              <a:t>열 정보 가져오기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test.xlsx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workbook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load</a:t>
            </a:r>
            <a:r>
              <a:rPr lang="ko-KR" altLang="en-US" dirty="0" smtClean="0"/>
              <a:t>한 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 </a:t>
            </a:r>
            <a:r>
              <a:rPr lang="en-US" altLang="ko-KR" dirty="0" smtClean="0"/>
              <a:t>worksheet </a:t>
            </a:r>
            <a:r>
              <a:rPr lang="ko-KR" altLang="en-US" dirty="0" smtClean="0"/>
              <a:t>읽어와서 행</a:t>
            </a:r>
            <a:r>
              <a:rPr lang="en-US" altLang="ko-KR" dirty="0" smtClean="0"/>
              <a:t>,</a:t>
            </a:r>
            <a:r>
              <a:rPr lang="ko-KR" altLang="en-US" dirty="0" smtClean="0"/>
              <a:t>열 정보보기</a:t>
            </a:r>
            <a:endParaRPr lang="ko-KR" altLang="en-US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996952"/>
            <a:ext cx="276225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929988"/>
            <a:ext cx="441007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499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worksheet: </a:t>
            </a:r>
            <a:r>
              <a:rPr lang="ko-KR" altLang="en-US" dirty="0" smtClean="0"/>
              <a:t>행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worksheet </a:t>
            </a:r>
            <a:r>
              <a:rPr lang="ko-KR" altLang="en-US" dirty="0" smtClean="0"/>
              <a:t>내의 행 처리 방법</a:t>
            </a:r>
            <a:endParaRPr lang="ko-KR" altLang="en-US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996952"/>
            <a:ext cx="276225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73076"/>
            <a:ext cx="540060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872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worksheet: </a:t>
            </a:r>
            <a:r>
              <a:rPr lang="ko-KR" altLang="en-US" dirty="0"/>
              <a:t>열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worksheet </a:t>
            </a:r>
            <a:r>
              <a:rPr lang="ko-KR" altLang="en-US" dirty="0" smtClean="0"/>
              <a:t>내의 열 처리 방법</a:t>
            </a:r>
            <a:endParaRPr lang="ko-KR" altLang="en-US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029812"/>
            <a:ext cx="276225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24944"/>
            <a:ext cx="5472608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736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Excel </a:t>
            </a:r>
            <a:r>
              <a:rPr lang="ko-KR" altLang="en-US" dirty="0" smtClean="0"/>
              <a:t>파일</a:t>
            </a:r>
            <a:r>
              <a:rPr lang="en-US" altLang="ko-KR" dirty="0"/>
              <a:t> </a:t>
            </a:r>
            <a:r>
              <a:rPr lang="en-US" altLang="ko-KR" dirty="0" smtClean="0"/>
              <a:t>cell </a:t>
            </a:r>
            <a:r>
              <a:rPr lang="ko-KR" altLang="en-US" dirty="0" smtClean="0"/>
              <a:t>정보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006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worksheet </a:t>
            </a:r>
            <a:r>
              <a:rPr lang="ko-KR" altLang="en-US" dirty="0" smtClean="0"/>
              <a:t>내 </a:t>
            </a:r>
            <a:r>
              <a:rPr lang="en-US" altLang="ko-KR" dirty="0" smtClean="0"/>
              <a:t>cell </a:t>
            </a:r>
            <a:r>
              <a:rPr lang="ko-KR" altLang="en-US" dirty="0" smtClean="0"/>
              <a:t>정보 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cell </a:t>
            </a:r>
            <a:r>
              <a:rPr lang="ko-KR" altLang="en-US" dirty="0" smtClean="0"/>
              <a:t>정보를 가져와서 값 출력하기</a:t>
            </a:r>
            <a:endParaRPr lang="ko-KR" altLang="en-US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996952"/>
            <a:ext cx="276225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708920"/>
            <a:ext cx="5184576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08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Excel </a:t>
            </a:r>
            <a:r>
              <a:rPr lang="ko-KR" altLang="en-US" dirty="0" smtClean="0"/>
              <a:t>파일 생성하기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491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excel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worksheet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빈 </a:t>
            </a:r>
            <a:r>
              <a:rPr lang="en-US" altLang="ko-KR" dirty="0" smtClean="0"/>
              <a:t>workbook</a:t>
            </a:r>
            <a:r>
              <a:rPr lang="ko-KR" altLang="en-US" dirty="0" smtClean="0"/>
              <a:t>를 만들고 </a:t>
            </a:r>
            <a:r>
              <a:rPr lang="en-US" altLang="ko-KR" dirty="0" smtClean="0"/>
              <a:t>worksheet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create_sheet</a:t>
            </a:r>
            <a:r>
              <a:rPr lang="ko-KR" altLang="en-US" dirty="0" smtClean="0"/>
              <a:t>로 만듦</a:t>
            </a:r>
            <a:endParaRPr lang="ko-KR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3645024"/>
            <a:ext cx="691515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101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excel </a:t>
            </a:r>
            <a:r>
              <a:rPr lang="ko-KR" altLang="en-US" dirty="0" smtClean="0"/>
              <a:t>파일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workbook/worksheet</a:t>
            </a:r>
            <a:r>
              <a:rPr lang="ko-KR" altLang="en-US" dirty="0" smtClean="0"/>
              <a:t>를 만들어 </a:t>
            </a:r>
            <a:r>
              <a:rPr lang="en-US" altLang="ko-KR" dirty="0" smtClean="0"/>
              <a:t>excel </a:t>
            </a:r>
            <a:r>
              <a:rPr lang="ko-KR" altLang="en-US" dirty="0" smtClean="0"/>
              <a:t>파일 저장하기</a:t>
            </a:r>
            <a:endParaRPr lang="ko-KR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5688632" cy="407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437112"/>
            <a:ext cx="2592288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139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7664" y="476672"/>
            <a:ext cx="7291536" cy="5390728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Csv </a:t>
            </a:r>
            <a:br>
              <a:rPr lang="en-US" altLang="ko-KR" sz="6000" dirty="0" smtClean="0"/>
            </a:br>
            <a:r>
              <a:rPr lang="ko-KR" altLang="en-US" sz="6000" smtClean="0"/>
              <a:t>모듈 처리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47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Python interpreter</a:t>
            </a:r>
            <a:r>
              <a:rPr lang="ko-KR" altLang="en-US" dirty="0" smtClean="0"/>
              <a:t>구동하기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886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csv: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823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csv : </a:t>
            </a:r>
            <a:r>
              <a:rPr lang="en-US" altLang="ko-KR" dirty="0" err="1" smtClean="0"/>
              <a:t>DictWriter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</a:t>
            </a:r>
            <a:r>
              <a:rPr lang="en-US" altLang="ko-KR" dirty="0" smtClean="0"/>
              <a:t>csv </a:t>
            </a:r>
            <a:r>
              <a:rPr lang="ko-KR" altLang="en-US" dirty="0" smtClean="0"/>
              <a:t>파일 만들기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3356992"/>
            <a:ext cx="5544616" cy="2512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645024"/>
            <a:ext cx="234315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csv : </a:t>
            </a:r>
            <a:r>
              <a:rPr lang="en-US" altLang="ko-KR" dirty="0" err="1" smtClean="0"/>
              <a:t>DictWriter</a:t>
            </a:r>
            <a:r>
              <a:rPr lang="en-US" altLang="ko-KR" dirty="0" smtClean="0"/>
              <a:t>(newline </a:t>
            </a:r>
            <a:r>
              <a:rPr lang="ko-KR" altLang="en-US" dirty="0" smtClean="0"/>
              <a:t>조정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</a:t>
            </a:r>
            <a:r>
              <a:rPr lang="en-US" altLang="ko-KR" dirty="0" smtClean="0"/>
              <a:t>csv </a:t>
            </a:r>
            <a:r>
              <a:rPr lang="ko-KR" altLang="en-US" dirty="0" smtClean="0"/>
              <a:t>파일 </a:t>
            </a:r>
            <a:r>
              <a:rPr lang="ko-KR" altLang="en-US" dirty="0" err="1" smtClean="0"/>
              <a:t>만들때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newline=‘\r\n’</a:t>
            </a:r>
            <a:r>
              <a:rPr lang="ko-KR" altLang="en-US" dirty="0" smtClean="0"/>
              <a:t>이 기본이므로 </a:t>
            </a:r>
            <a:r>
              <a:rPr lang="en-US" altLang="ko-KR" dirty="0" smtClean="0"/>
              <a:t>‘\n’ </a:t>
            </a:r>
            <a:r>
              <a:rPr lang="ko-KR" altLang="en-US" dirty="0" smtClean="0"/>
              <a:t>변경해야 라인이 </a:t>
            </a:r>
            <a:r>
              <a:rPr lang="ko-KR" altLang="en-US" dirty="0" err="1" smtClean="0"/>
              <a:t>한줄</a:t>
            </a:r>
            <a:r>
              <a:rPr lang="ko-KR" altLang="en-US" dirty="0" smtClean="0"/>
              <a:t> 줄어듦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3284984"/>
            <a:ext cx="5256584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005064"/>
            <a:ext cx="21812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41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csv : </a:t>
            </a:r>
            <a:r>
              <a:rPr lang="en-US" altLang="ko-KR" dirty="0" err="1" smtClean="0"/>
              <a:t>DictReader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csv </a:t>
            </a:r>
            <a:r>
              <a:rPr lang="ko-KR" altLang="en-US" dirty="0" smtClean="0"/>
              <a:t>파일을 읽어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출력하기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573016"/>
            <a:ext cx="50863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63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csv: list </a:t>
            </a:r>
            <a:r>
              <a:rPr lang="ko-KR" altLang="en-US" dirty="0" smtClean="0"/>
              <a:t>타입 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58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csv : </a:t>
            </a:r>
            <a:r>
              <a:rPr lang="en-US" altLang="ko-KR" dirty="0"/>
              <a:t>w</a:t>
            </a:r>
            <a:r>
              <a:rPr lang="en-US" altLang="ko-KR" dirty="0" smtClean="0"/>
              <a:t>riter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list 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</a:t>
            </a:r>
            <a:r>
              <a:rPr lang="en-US" altLang="ko-KR" dirty="0" smtClean="0"/>
              <a:t>csv </a:t>
            </a:r>
            <a:r>
              <a:rPr lang="ko-KR" altLang="en-US" dirty="0" smtClean="0"/>
              <a:t>파일 만들기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3645024"/>
            <a:ext cx="5472608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474" y="4011736"/>
            <a:ext cx="29051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96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csv : reader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csv </a:t>
            </a:r>
            <a:r>
              <a:rPr lang="ko-KR" altLang="en-US" dirty="0" smtClean="0"/>
              <a:t>파일을 읽어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타입으로 출력하기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356992"/>
            <a:ext cx="4824536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274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csv </a:t>
            </a:r>
            <a:r>
              <a:rPr lang="ko-KR" altLang="en-US" dirty="0" smtClean="0"/>
              <a:t>파일 생성 후 읽기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249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csv : </a:t>
            </a:r>
            <a:r>
              <a:rPr lang="en-US" altLang="ko-KR" dirty="0" err="1" smtClean="0"/>
              <a:t>jupyter</a:t>
            </a:r>
            <a:r>
              <a:rPr lang="ko-KR" altLang="en-US" dirty="0" smtClean="0"/>
              <a:t>에서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</a:t>
            </a:r>
            <a:r>
              <a:rPr lang="en-US" altLang="ko-KR" dirty="0" smtClean="0"/>
              <a:t>csv </a:t>
            </a:r>
            <a:r>
              <a:rPr lang="ko-KR" altLang="en-US" dirty="0" smtClean="0"/>
              <a:t>파일 만들기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903" y="3356992"/>
            <a:ext cx="354330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342996"/>
            <a:ext cx="28670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86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csv : reader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csv </a:t>
            </a:r>
            <a:r>
              <a:rPr lang="ko-KR" altLang="en-US" dirty="0" smtClean="0"/>
              <a:t>파일을 읽어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타입으로 출력하기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24944"/>
            <a:ext cx="4464496" cy="3531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96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Dispatch</a:t>
            </a:r>
            <a:r>
              <a:rPr lang="ko-KR" altLang="en-US" dirty="0" smtClean="0"/>
              <a:t>를 이용한 </a:t>
            </a:r>
            <a:r>
              <a:rPr lang="en-US" altLang="ko-KR" dirty="0" err="1" smtClean="0"/>
              <a:t>appl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windows </a:t>
            </a:r>
            <a:r>
              <a:rPr lang="ko-KR" altLang="en-US" dirty="0" smtClean="0"/>
              <a:t>내에서 </a:t>
            </a:r>
            <a:r>
              <a:rPr lang="en-US" altLang="ko-KR" dirty="0" smtClean="0"/>
              <a:t>python interpreter application </a:t>
            </a:r>
            <a:r>
              <a:rPr lang="ko-KR" altLang="en-US" dirty="0" smtClean="0"/>
              <a:t>호출 방법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2780928"/>
            <a:ext cx="583882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280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csv: dialect </a:t>
            </a:r>
            <a:r>
              <a:rPr lang="ko-KR" altLang="en-US" dirty="0" smtClean="0"/>
              <a:t>등록 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779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csv :</a:t>
            </a:r>
            <a:r>
              <a:rPr lang="en-US" altLang="ko-KR" dirty="0" err="1" smtClean="0"/>
              <a:t>register_dialect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파일에 대한 </a:t>
            </a:r>
            <a:r>
              <a:rPr lang="en-US" altLang="ko-KR" dirty="0" smtClean="0"/>
              <a:t>dialect </a:t>
            </a:r>
            <a:r>
              <a:rPr lang="ko-KR" altLang="en-US" dirty="0" smtClean="0"/>
              <a:t>정보를 등록해서 사용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452" y="2564904"/>
            <a:ext cx="6858000" cy="372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184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csv : </a:t>
            </a:r>
            <a:r>
              <a:rPr lang="ko-KR" altLang="en-US" dirty="0" smtClean="0"/>
              <a:t>파일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csv </a:t>
            </a:r>
            <a:r>
              <a:rPr lang="ko-KR" altLang="en-US" dirty="0" smtClean="0"/>
              <a:t>파일 생성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01820"/>
            <a:ext cx="76295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27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csv : reader</a:t>
            </a:r>
            <a:r>
              <a:rPr lang="ko-KR" altLang="en-US" dirty="0"/>
              <a:t> </a:t>
            </a:r>
            <a:r>
              <a:rPr lang="ko-KR" altLang="en-US" dirty="0" smtClean="0"/>
              <a:t>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reader</a:t>
            </a:r>
            <a:r>
              <a:rPr lang="ko-KR" altLang="en-US" dirty="0" smtClean="0"/>
              <a:t>로 읽은 파일의 데이터는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이므로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로 처리 가능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2924944"/>
            <a:ext cx="683895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8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csv: index </a:t>
            </a:r>
            <a:r>
              <a:rPr lang="ko-KR" altLang="en-US" dirty="0" smtClean="0"/>
              <a:t>검색 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487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csv : </a:t>
            </a:r>
            <a:r>
              <a:rPr lang="ko-KR" altLang="en-US" dirty="0" smtClean="0"/>
              <a:t>파일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csv </a:t>
            </a:r>
            <a:r>
              <a:rPr lang="ko-KR" altLang="en-US" dirty="0" smtClean="0"/>
              <a:t>파일 생성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3068960"/>
            <a:ext cx="617220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011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csv : </a:t>
            </a:r>
            <a:r>
              <a:rPr lang="en-US" altLang="ko-KR" dirty="0" err="1" smtClean="0"/>
              <a:t>DictReader</a:t>
            </a:r>
            <a:r>
              <a:rPr lang="ko-KR" altLang="en-US" dirty="0" smtClean="0"/>
              <a:t>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DictReader</a:t>
            </a:r>
            <a:r>
              <a:rPr lang="ko-KR" altLang="en-US" dirty="0" smtClean="0"/>
              <a:t>로 파일을 생성하면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타입을 지원하므로 헤더정보로 처리가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가 가능 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3284984"/>
            <a:ext cx="775335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47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list file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csv </a:t>
            </a:r>
            <a:r>
              <a:rPr lang="ko-KR" altLang="en-US" dirty="0" smtClean="0"/>
              <a:t>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893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csv : writer/reader 1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list</a:t>
            </a:r>
            <a:r>
              <a:rPr lang="ko-KR" altLang="en-US" dirty="0" smtClean="0"/>
              <a:t>로 데이터를 받아서 </a:t>
            </a:r>
            <a:r>
              <a:rPr lang="en-US" altLang="ko-KR" dirty="0" smtClean="0"/>
              <a:t>csv </a:t>
            </a:r>
            <a:r>
              <a:rPr lang="ko-KR" altLang="en-US" dirty="0" smtClean="0"/>
              <a:t>파일 생성 및 읽기처</a:t>
            </a:r>
            <a:r>
              <a:rPr lang="ko-KR" altLang="en-US" dirty="0"/>
              <a:t>리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2996952"/>
            <a:ext cx="6753225" cy="346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396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csv : writer/reader</a:t>
            </a:r>
            <a:r>
              <a:rPr lang="ko-KR" altLang="en-US" dirty="0" smtClean="0"/>
              <a:t> 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list</a:t>
            </a:r>
            <a:r>
              <a:rPr lang="ko-KR" altLang="en-US" dirty="0" smtClean="0"/>
              <a:t>로 데이터를 받아서 </a:t>
            </a:r>
            <a:r>
              <a:rPr lang="en-US" altLang="ko-KR" dirty="0" smtClean="0"/>
              <a:t>csv </a:t>
            </a:r>
            <a:r>
              <a:rPr lang="ko-KR" altLang="en-US" dirty="0" smtClean="0"/>
              <a:t>파일 생성 및 읽기처</a:t>
            </a:r>
            <a:r>
              <a:rPr lang="ko-KR" altLang="en-US" dirty="0"/>
              <a:t>리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24944"/>
            <a:ext cx="65627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577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windows </a:t>
            </a:r>
            <a:r>
              <a:rPr lang="ko-KR" altLang="en-US" dirty="0" smtClean="0"/>
              <a:t>내에서 </a:t>
            </a:r>
            <a:r>
              <a:rPr lang="en-US" altLang="ko-KR" dirty="0" smtClean="0"/>
              <a:t>python interpreter application </a:t>
            </a:r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068960"/>
            <a:ext cx="621665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86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7664" y="476672"/>
            <a:ext cx="7291536" cy="5390728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Excel </a:t>
            </a:r>
            <a:r>
              <a:rPr lang="ko-KR" altLang="en-US" sz="6000" dirty="0" smtClean="0"/>
              <a:t>처리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sz="6000" dirty="0" smtClean="0"/>
              <a:t>- Dispatch</a:t>
            </a:r>
            <a:br>
              <a:rPr lang="en-US" altLang="ko-KR" sz="6000" dirty="0" smtClean="0"/>
            </a:b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07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 excel </a:t>
            </a:r>
            <a:r>
              <a:rPr lang="ko-KR" altLang="en-US" dirty="0" smtClean="0"/>
              <a:t>구동하기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194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62605</TotalTime>
  <Words>747</Words>
  <Application>Microsoft Office PowerPoint</Application>
  <PresentationFormat>화면 슬라이드 쇼(4:3)</PresentationFormat>
  <Paragraphs>134</Paragraphs>
  <Slides>69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0" baseType="lpstr">
      <vt:lpstr>가을</vt:lpstr>
      <vt:lpstr>Python  excel 이해하기</vt:lpstr>
      <vt:lpstr>Windows application Dispatch 처리 </vt:lpstr>
      <vt:lpstr>ie구동하기</vt:lpstr>
      <vt:lpstr> Dispatch를 이용한 appl 호출</vt:lpstr>
      <vt:lpstr>Python interpreter구동하기</vt:lpstr>
      <vt:lpstr> Dispatch를 이용한 appl 호출</vt:lpstr>
      <vt:lpstr>  python 실행 결과</vt:lpstr>
      <vt:lpstr>Excel 처리 - Dispatch </vt:lpstr>
      <vt:lpstr> excel 구동하기</vt:lpstr>
      <vt:lpstr> excel 구동하기</vt:lpstr>
      <vt:lpstr> excel new</vt:lpstr>
      <vt:lpstr>Excel 구조</vt:lpstr>
      <vt:lpstr>workbook/worksheet 생성</vt:lpstr>
      <vt:lpstr> excel :workbook 처리</vt:lpstr>
      <vt:lpstr>존재한 workbook 열기</vt:lpstr>
      <vt:lpstr> excel : worksheet처리</vt:lpstr>
      <vt:lpstr> 존재한 worksheet 열기</vt:lpstr>
      <vt:lpstr>기존 파일에 워크시트추가</vt:lpstr>
      <vt:lpstr> excel : cell 처리</vt:lpstr>
      <vt:lpstr> excel : cell 갱신</vt:lpstr>
      <vt:lpstr> excel : cell 읽기</vt:lpstr>
      <vt:lpstr> excel : 여러 cell 처리</vt:lpstr>
      <vt:lpstr>excel : cell  폭 조정</vt:lpstr>
      <vt:lpstr>excel : cell  높이 조정</vt:lpstr>
      <vt:lpstr> excel :cell color</vt:lpstr>
      <vt:lpstr> excel :color 정보 </vt:lpstr>
      <vt:lpstr> excel :color 처리 </vt:lpstr>
      <vt:lpstr> excel : cell offset</vt:lpstr>
      <vt:lpstr> excel : offset</vt:lpstr>
      <vt:lpstr> excel : Range</vt:lpstr>
      <vt:lpstr> excel : Range 처리</vt:lpstr>
      <vt:lpstr>excel : Range autofill 동일값</vt:lpstr>
      <vt:lpstr>excel : Range autofill 증가값</vt:lpstr>
      <vt:lpstr>Excel 처리 - ensureDispatch </vt:lpstr>
      <vt:lpstr> excel :cell내의 위치조정</vt:lpstr>
      <vt:lpstr>excel : cell 위치 조정</vt:lpstr>
      <vt:lpstr>Openpyxl 모듈 처리 </vt:lpstr>
      <vt:lpstr>Excel 정보 가져오기 </vt:lpstr>
      <vt:lpstr> excel 파일 가져오기</vt:lpstr>
      <vt:lpstr>Excel 파일 행과 열처리</vt:lpstr>
      <vt:lpstr> worksheet 행,열 정보 가져오기</vt:lpstr>
      <vt:lpstr> worksheet: 행 처리</vt:lpstr>
      <vt:lpstr> worksheet: 열 처리</vt:lpstr>
      <vt:lpstr>Excel 파일 cell 정보</vt:lpstr>
      <vt:lpstr> worksheet 내 cell 정보 조회</vt:lpstr>
      <vt:lpstr>Excel 파일 생성하기 </vt:lpstr>
      <vt:lpstr> excel 내의 worksheet 생성</vt:lpstr>
      <vt:lpstr> excel 파일 생성</vt:lpstr>
      <vt:lpstr>Csv  모듈 처리 </vt:lpstr>
      <vt:lpstr>csv: dict 타입 처리</vt:lpstr>
      <vt:lpstr> csv : DictWriter</vt:lpstr>
      <vt:lpstr> csv : DictWriter(newline 조정)</vt:lpstr>
      <vt:lpstr> csv : DictReader</vt:lpstr>
      <vt:lpstr>csv: list 타입 처리</vt:lpstr>
      <vt:lpstr> csv : writer</vt:lpstr>
      <vt:lpstr> csv : reader</vt:lpstr>
      <vt:lpstr> csv 파일 생성 후 읽기</vt:lpstr>
      <vt:lpstr> csv : jupyter에서 생성</vt:lpstr>
      <vt:lpstr> csv : reader</vt:lpstr>
      <vt:lpstr> csv: dialect 등록 처리</vt:lpstr>
      <vt:lpstr> csv :register_dialect</vt:lpstr>
      <vt:lpstr> csv : 파일 생성</vt:lpstr>
      <vt:lpstr> csv : reader 읽기</vt:lpstr>
      <vt:lpstr> csv: index 검색 처리</vt:lpstr>
      <vt:lpstr> csv : 파일 생성</vt:lpstr>
      <vt:lpstr> csv : DictReader 읽기</vt:lpstr>
      <vt:lpstr> list file로 csv 생성</vt:lpstr>
      <vt:lpstr> csv : writer/reader 1 </vt:lpstr>
      <vt:lpstr> csv : writer/reader 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756</cp:revision>
  <cp:lastPrinted>2016-12-21T06:20:30Z</cp:lastPrinted>
  <dcterms:created xsi:type="dcterms:W3CDTF">2015-12-01T07:34:30Z</dcterms:created>
  <dcterms:modified xsi:type="dcterms:W3CDTF">2016-12-21T06:45:02Z</dcterms:modified>
</cp:coreProperties>
</file>