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3"/>
  </p:notesMasterIdLst>
  <p:sldIdLst>
    <p:sldId id="256" r:id="rId2"/>
    <p:sldId id="1163" r:id="rId3"/>
    <p:sldId id="1175" r:id="rId4"/>
    <p:sldId id="1176" r:id="rId5"/>
    <p:sldId id="1171" r:id="rId6"/>
    <p:sldId id="1205" r:id="rId7"/>
    <p:sldId id="1206" r:id="rId8"/>
    <p:sldId id="1207" r:id="rId9"/>
    <p:sldId id="1208" r:id="rId10"/>
    <p:sldId id="1209" r:id="rId11"/>
    <p:sldId id="1202" r:id="rId12"/>
    <p:sldId id="1195" r:id="rId13"/>
    <p:sldId id="1194" r:id="rId14"/>
    <p:sldId id="1204" r:id="rId15"/>
    <p:sldId id="1210" r:id="rId16"/>
    <p:sldId id="1201" r:id="rId17"/>
    <p:sldId id="1196" r:id="rId18"/>
    <p:sldId id="1197" r:id="rId19"/>
    <p:sldId id="1198" r:id="rId20"/>
    <p:sldId id="1200" r:id="rId21"/>
    <p:sldId id="1212" r:id="rId22"/>
    <p:sldId id="1213" r:id="rId23"/>
    <p:sldId id="1199" r:id="rId24"/>
    <p:sldId id="1134" r:id="rId25"/>
    <p:sldId id="1161" r:id="rId26"/>
    <p:sldId id="1193" r:id="rId27"/>
    <p:sldId id="1162" r:id="rId28"/>
    <p:sldId id="1211" r:id="rId29"/>
    <p:sldId id="1173" r:id="rId30"/>
    <p:sldId id="1172" r:id="rId31"/>
    <p:sldId id="1174" r:id="rId32"/>
    <p:sldId id="1181" r:id="rId33"/>
    <p:sldId id="1182" r:id="rId34"/>
    <p:sldId id="1187" r:id="rId35"/>
    <p:sldId id="1188" r:id="rId36"/>
    <p:sldId id="1189" r:id="rId37"/>
    <p:sldId id="1190" r:id="rId38"/>
    <p:sldId id="1191" r:id="rId39"/>
    <p:sldId id="1183" r:id="rId40"/>
    <p:sldId id="1185" r:id="rId41"/>
    <p:sldId id="1186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12" autoAdjust="0"/>
  </p:normalViewPr>
  <p:slideViewPr>
    <p:cSldViewPr>
      <p:cViewPr>
        <p:scale>
          <a:sx n="82" d="100"/>
          <a:sy n="82" d="100"/>
        </p:scale>
        <p:origin x="-1474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class </a:t>
            </a:r>
            <a:r>
              <a:rPr lang="ko-KR" altLang="en-US" sz="9600" dirty="0" smtClean="0"/>
              <a:t>생성 이해하기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 결정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7692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 정의하고 실행 결과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47664" y="2996952"/>
            <a:ext cx="6048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['Camembert</a:t>
            </a:r>
            <a:r>
              <a:rPr lang="en-US" altLang="ko-KR" dirty="0" smtClean="0"/>
              <a:t>']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{'x': 42, '__module__': '__main__', '__doc__': None, 'howdy': &lt;function howdy at 0x00000000055BB9D8&gt;, '__</a:t>
            </a:r>
            <a:r>
              <a:rPr lang="en-US" altLang="ko-KR" dirty="0" err="1"/>
              <a:t>dict</a:t>
            </a:r>
            <a:r>
              <a:rPr lang="en-US" altLang="ko-KR" dirty="0"/>
              <a:t>__': &lt;attribute '__</a:t>
            </a:r>
            <a:r>
              <a:rPr lang="en-US" altLang="ko-KR" dirty="0" err="1"/>
              <a:t>dict</a:t>
            </a:r>
            <a:r>
              <a:rPr lang="en-US" altLang="ko-KR" dirty="0"/>
              <a:t>__' of '</a:t>
            </a:r>
            <a:r>
              <a:rPr lang="en-US" altLang="ko-KR" dirty="0" err="1"/>
              <a:t>MyList</a:t>
            </a:r>
            <a:r>
              <a:rPr lang="en-US" altLang="ko-KR" dirty="0"/>
              <a:t>' objects&gt;, '__</a:t>
            </a:r>
            <a:r>
              <a:rPr lang="en-US" altLang="ko-KR" dirty="0" err="1"/>
              <a:t>weakref</a:t>
            </a:r>
            <a:r>
              <a:rPr lang="en-US" altLang="ko-KR" dirty="0"/>
              <a:t>__': &lt;attribute '__</a:t>
            </a:r>
            <a:r>
              <a:rPr lang="en-US" altLang="ko-KR" dirty="0" err="1"/>
              <a:t>weakref</a:t>
            </a:r>
            <a:r>
              <a:rPr lang="en-US" altLang="ko-KR" dirty="0"/>
              <a:t>__' of '</a:t>
            </a:r>
            <a:r>
              <a:rPr lang="en-US" altLang="ko-KR" dirty="0" err="1"/>
              <a:t>MyList</a:t>
            </a:r>
            <a:r>
              <a:rPr lang="en-US" altLang="ko-KR" dirty="0"/>
              <a:t>' objects&gt;} </a:t>
            </a:r>
            <a:endParaRPr lang="en-US" altLang="ko-KR" dirty="0" smtClean="0"/>
          </a:p>
          <a:p>
            <a:r>
              <a:rPr lang="en-US" altLang="ko-KR" dirty="0" smtClean="0"/>
              <a:t>42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Howdy, John 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class '__main__.</a:t>
            </a:r>
            <a:r>
              <a:rPr lang="en-US" altLang="ko-KR" dirty="0" err="1"/>
              <a:t>MyList</a:t>
            </a:r>
            <a:r>
              <a:rPr lang="en-US" altLang="ko-KR" dirty="0" smtClean="0"/>
              <a:t>'&gt;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&lt;class 'type'&gt;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dirty="0" smtClean="0"/>
              <a:t>type : __</a:t>
            </a:r>
            <a:r>
              <a:rPr lang="en-US" altLang="ko-KR" dirty="0" smtClean="0"/>
              <a:t>new__/__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4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__new__/__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 생성은 </a:t>
            </a:r>
            <a:r>
              <a:rPr lang="en-US" altLang="ko-KR" dirty="0" smtClean="0"/>
              <a:t>__new__</a:t>
            </a:r>
            <a:r>
              <a:rPr lang="ko-KR" altLang="en-US" dirty="0" smtClean="0"/>
              <a:t>로 하고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 처리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7829550" cy="253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3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__new__/__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클래스를 생성하려면 문자열로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상속관계를 </a:t>
            </a:r>
            <a:r>
              <a:rPr lang="en-US" altLang="ko-KR" dirty="0" smtClean="0"/>
              <a:t>tuple, 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와야 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8718" y="3429000"/>
            <a:ext cx="6519665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MyKlass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type.__</a:t>
            </a:r>
            <a:r>
              <a:rPr lang="en-US" altLang="ko-KR" dirty="0" err="1">
                <a:solidFill>
                  <a:schemeClr val="tx1"/>
                </a:solidFill>
              </a:rPr>
              <a:t>new</a:t>
            </a:r>
            <a:r>
              <a:rPr lang="en-US" altLang="ko-KR" dirty="0" smtClean="0">
                <a:solidFill>
                  <a:schemeClr val="tx1"/>
                </a:solidFill>
              </a:rPr>
              <a:t>__(type, </a:t>
            </a:r>
            <a:r>
              <a:rPr lang="en-US" altLang="ko-KR" dirty="0">
                <a:solidFill>
                  <a:schemeClr val="tx1"/>
                </a:solidFill>
              </a:rPr>
              <a:t>name, bases, 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type.__</a:t>
            </a:r>
            <a:r>
              <a:rPr lang="en-US" altLang="ko-KR" dirty="0" err="1">
                <a:solidFill>
                  <a:schemeClr val="tx1"/>
                </a:solidFill>
              </a:rPr>
              <a:t>init</a:t>
            </a:r>
            <a:r>
              <a:rPr lang="en-US" altLang="ko-KR" dirty="0">
                <a:solidFill>
                  <a:schemeClr val="tx1"/>
                </a:solidFill>
              </a:rPr>
              <a:t>__(</a:t>
            </a:r>
            <a:r>
              <a:rPr lang="en-US" altLang="ko-KR" dirty="0" err="1">
                <a:solidFill>
                  <a:schemeClr val="tx1"/>
                </a:solidFill>
              </a:rPr>
              <a:t>MyKlass</a:t>
            </a:r>
            <a:r>
              <a:rPr lang="en-US" altLang="ko-KR" dirty="0">
                <a:solidFill>
                  <a:schemeClr val="tx1"/>
                </a:solidFill>
              </a:rPr>
              <a:t>, name, bases, 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5807005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'__main__.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'&gt; {'__module__': '__main__',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objects&gt;, '__doc__': None,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objects&gt;}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35" y="4437112"/>
            <a:ext cx="649694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8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dirty="0" smtClean="0"/>
              <a:t>type  </a:t>
            </a:r>
            <a:r>
              <a:rPr lang="en-US" altLang="ko-KR" dirty="0" smtClean="0"/>
              <a:t>: __call__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__call__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클래스를 생성하려면 문자열로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상속관계를 </a:t>
            </a:r>
            <a:r>
              <a:rPr lang="en-US" altLang="ko-KR" dirty="0" smtClean="0"/>
              <a:t>tuple, 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</a:t>
            </a:r>
            <a:r>
              <a:rPr lang="ko-KR" altLang="en-US" dirty="0" smtClean="0"/>
              <a:t>선언 </a:t>
            </a:r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인자는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가 와야 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8718" y="3429000"/>
            <a:ext cx="6519665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MyKlass</a:t>
            </a:r>
            <a:r>
              <a:rPr lang="en-US" altLang="ko-KR" dirty="0">
                <a:solidFill>
                  <a:schemeClr val="tx1"/>
                </a:solidFill>
              </a:rPr>
              <a:t> = </a:t>
            </a:r>
            <a:r>
              <a:rPr lang="en-US" altLang="ko-KR" dirty="0" err="1" smtClean="0">
                <a:solidFill>
                  <a:schemeClr val="tx1"/>
                </a:solidFill>
              </a:rPr>
              <a:t>type.__call</a:t>
            </a:r>
            <a:r>
              <a:rPr lang="en-US" altLang="ko-KR" dirty="0" smtClean="0">
                <a:solidFill>
                  <a:schemeClr val="tx1"/>
                </a:solidFill>
              </a:rPr>
              <a:t>__(type, </a:t>
            </a:r>
            <a:r>
              <a:rPr lang="en-US" altLang="ko-KR" dirty="0">
                <a:solidFill>
                  <a:schemeClr val="tx1"/>
                </a:solidFill>
              </a:rPr>
              <a:t>name, bases, </a:t>
            </a:r>
            <a:r>
              <a:rPr lang="en-US" altLang="ko-KR" dirty="0" err="1" smtClean="0">
                <a:solidFill>
                  <a:schemeClr val="tx1"/>
                </a:solidFill>
              </a:rPr>
              <a:t>dict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5807005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'__main__.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'&gt; </a:t>
            </a:r>
            <a:endParaRPr lang="en-US" altLang="ko-KR" sz="1200" dirty="0" smtClean="0"/>
          </a:p>
          <a:p>
            <a:r>
              <a:rPr lang="en-US" altLang="ko-KR" sz="1200" dirty="0" smtClean="0"/>
              <a:t>{'__</a:t>
            </a:r>
            <a:r>
              <a:rPr lang="en-US" altLang="ko-KR" sz="1200" dirty="0"/>
              <a:t>module__': '__main__',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objects&gt;, '__doc__': None,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</a:t>
            </a:r>
            <a:r>
              <a:rPr lang="en-US" altLang="ko-KR" sz="1200" dirty="0" err="1"/>
              <a:t>MyKlass</a:t>
            </a:r>
            <a:r>
              <a:rPr lang="en-US" altLang="ko-KR" sz="1200" dirty="0"/>
              <a:t>' objects&gt;}</a:t>
            </a:r>
            <a:endParaRPr lang="ko-KR" alt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4797152"/>
            <a:ext cx="5915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3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ko-KR" altLang="en-US" sz="5400" dirty="0" smtClean="0"/>
              <a:t>사용자 정의 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Meta class</a:t>
            </a:r>
            <a:r>
              <a:rPr lang="ko-KR" altLang="en-US" sz="5400" dirty="0" smtClean="0"/>
              <a:t>로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5400" dirty="0" smtClean="0"/>
              <a:t>Class</a:t>
            </a:r>
            <a:r>
              <a:rPr lang="ko-KR" altLang="en-US" sz="5400" dirty="0" smtClean="0"/>
              <a:t> </a:t>
            </a:r>
            <a:r>
              <a:rPr lang="ko-KR" altLang="en-US" sz="5400" dirty="0" smtClean="0"/>
              <a:t>생성하기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9594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meta class :new/</a:t>
            </a:r>
            <a:r>
              <a:rPr lang="en-US" altLang="ko-KR" dirty="0" err="1" smtClean="0"/>
              <a:t>init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메타클래스 </a:t>
            </a:r>
            <a:r>
              <a:rPr lang="ko-KR" altLang="en-US" dirty="0" smtClean="0"/>
              <a:t>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7692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메타클래스로 </a:t>
            </a:r>
            <a:r>
              <a:rPr lang="ko-KR" altLang="en-US" dirty="0" smtClean="0"/>
              <a:t>클래스 정의 만들기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53" y="2348880"/>
            <a:ext cx="69627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4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20130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사용자 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를 이용해서 생성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3212976"/>
            <a:ext cx="60864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6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en-US" altLang="ko-KR" sz="5400" dirty="0" smtClean="0"/>
              <a:t>class</a:t>
            </a:r>
            <a:r>
              <a:rPr lang="ko-KR" altLang="en-US" sz="5400" dirty="0" smtClean="0"/>
              <a:t> 생성하기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817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meta class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:__call__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59832" y="3573016"/>
            <a:ext cx="3456384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46876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메타 클래스에 </a:t>
            </a:r>
            <a:r>
              <a:rPr lang="en-US" altLang="ko-KR" dirty="0" smtClean="0"/>
              <a:t>__call__</a:t>
            </a:r>
            <a:r>
              <a:rPr lang="ko-KR" altLang="en-US" dirty="0" smtClean="0"/>
              <a:t>로 호출하면 내부의 </a:t>
            </a:r>
            <a:r>
              <a:rPr lang="ko-KR" altLang="en-US" dirty="0" smtClean="0"/>
              <a:t> </a:t>
            </a:r>
            <a:r>
              <a:rPr lang="en-US" altLang="ko-KR" dirty="0" smtClean="0"/>
              <a:t>__new__,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을 호출 해서 </a:t>
            </a:r>
            <a:r>
              <a:rPr lang="ko-KR" altLang="en-US" dirty="0" smtClean="0"/>
              <a:t>새로운 클래스가 생성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275856" y="3686919"/>
            <a:ext cx="2705100" cy="1359835"/>
            <a:chOff x="1857375" y="3717032"/>
            <a:chExt cx="2705100" cy="135983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8" y="3717032"/>
              <a:ext cx="13620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375" y="4600617"/>
              <a:ext cx="2705100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857375" y="4105065"/>
              <a:ext cx="2705100" cy="523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>
              <a:stCxn id="4" idx="0"/>
            </p:cNvCxnSpPr>
            <p:nvPr/>
          </p:nvCxnSpPr>
          <p:spPr>
            <a:xfrm flipH="1">
              <a:off x="2528888" y="4105065"/>
              <a:ext cx="681037" cy="5235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4" idx="0"/>
            </p:cNvCxnSpPr>
            <p:nvPr/>
          </p:nvCxnSpPr>
          <p:spPr>
            <a:xfrm>
              <a:off x="3209925" y="4105065"/>
              <a:ext cx="681038" cy="52354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모서리가 둥근 직사각형 10"/>
          <p:cNvSpPr/>
          <p:nvPr/>
        </p:nvSpPr>
        <p:spPr>
          <a:xfrm>
            <a:off x="1475656" y="3686919"/>
            <a:ext cx="1296144" cy="1470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type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메타클래스 </a:t>
            </a:r>
            <a:r>
              <a:rPr lang="en-US" altLang="ko-KR" dirty="0" smtClean="0"/>
              <a:t>:__call__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메타클래스로 클래스를</a:t>
            </a:r>
            <a:r>
              <a:rPr lang="en-US" altLang="ko-KR" dirty="0" smtClean="0"/>
              <a:t> __</a:t>
            </a:r>
            <a:r>
              <a:rPr lang="en-US" altLang="ko-KR" dirty="0" smtClean="0"/>
              <a:t>call__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정의해서 만들기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429000"/>
            <a:ext cx="64770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메타클래스 </a:t>
            </a:r>
            <a:r>
              <a:rPr lang="en-US" altLang="ko-KR" dirty="0" smtClean="0"/>
              <a:t>:__call__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메타클래스로 클래스를</a:t>
            </a:r>
            <a:r>
              <a:rPr lang="en-US" altLang="ko-KR" dirty="0" smtClean="0"/>
              <a:t> __</a:t>
            </a:r>
            <a:r>
              <a:rPr lang="en-US" altLang="ko-KR" dirty="0" smtClean="0"/>
              <a:t>call__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정의해서 만들기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3717032"/>
            <a:ext cx="62388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8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908720"/>
            <a:ext cx="6477000" cy="4958680"/>
          </a:xfrm>
        </p:spPr>
        <p:txBody>
          <a:bodyPr>
            <a:noAutofit/>
          </a:bodyPr>
          <a:lstStyle/>
          <a:p>
            <a:pPr algn="ctr"/>
            <a:r>
              <a:rPr lang="ko-KR" altLang="en-US" sz="5400" dirty="0" err="1" smtClean="0"/>
              <a:t>인스턴스</a:t>
            </a:r>
            <a:r>
              <a:rPr lang="ko-KR" altLang="en-US" sz="5400" dirty="0" smtClean="0"/>
              <a:t> 생성하기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167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메타클래스 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instance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82068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생성도 메타 클래스가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내부 </a:t>
            </a:r>
            <a:r>
              <a:rPr lang="en-US" altLang="ko-KR" dirty="0" smtClean="0"/>
              <a:t>__new__,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을 호출 해서 처리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636912"/>
            <a:ext cx="6115050" cy="39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6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type.__call</a:t>
            </a:r>
            <a:r>
              <a:rPr lang="en-US" altLang="ko-KR" dirty="0" smtClean="0"/>
              <a:t>__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type.__call</a:t>
            </a:r>
            <a:r>
              <a:rPr lang="en-US" altLang="ko-KR" dirty="0" smtClean="0"/>
              <a:t>__</a:t>
            </a:r>
            <a:r>
              <a:rPr lang="ko-KR" altLang="en-US" dirty="0" err="1"/>
              <a:t>메소드를</a:t>
            </a:r>
            <a:r>
              <a:rPr lang="ko-KR" altLang="en-US" dirty="0"/>
              <a:t> 이용해서 클래스명과 클래스 인자를 넣으면 </a:t>
            </a:r>
            <a:r>
              <a:rPr lang="ko-KR" altLang="en-US" dirty="0" err="1"/>
              <a:t>인스턴스가</a:t>
            </a:r>
            <a:r>
              <a:rPr lang="ko-KR" altLang="en-US" dirty="0"/>
              <a:t> 생성 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38290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24944"/>
            <a:ext cx="441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4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type.__call</a:t>
            </a:r>
            <a:r>
              <a:rPr lang="en-US" altLang="ko-KR" dirty="0" smtClean="0"/>
              <a:t>__ </a:t>
            </a:r>
            <a:r>
              <a:rPr lang="ko-KR" altLang="en-US" dirty="0" smtClean="0"/>
              <a:t>호출 차이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125273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type.__call</a:t>
            </a:r>
            <a:r>
              <a:rPr lang="en-US" altLang="ko-KR" dirty="0" smtClean="0"/>
              <a:t>__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호출해서 인자를 넣는 부분을 확인해야 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77682"/>
            <a:ext cx="5563369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39552" y="3717032"/>
            <a:ext cx="1296144" cy="1265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505069" y="5321995"/>
            <a:ext cx="1296144" cy="1265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9341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사용자 정의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Meta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8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en-US" altLang="ko-KR" dirty="0" smtClean="0"/>
              <a:t>.__new__/__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82068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 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__new__,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646716"/>
            <a:ext cx="43243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09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클래스 호출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820688"/>
          </a:xfrm>
        </p:spPr>
        <p:txBody>
          <a:bodyPr>
            <a:normAutofit lnSpcReduction="10000"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class A</a:t>
            </a:r>
            <a:r>
              <a:rPr lang="ko-KR" altLang="en-US" dirty="0" smtClean="0"/>
              <a:t>를 호출하면 자동으로 </a:t>
            </a:r>
            <a:r>
              <a:rPr lang="en-US" altLang="ko-KR" dirty="0" smtClean="0"/>
              <a:t>__new__, 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80928"/>
            <a:ext cx="44958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8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ko-KR" altLang="en-US" sz="6700" dirty="0" smtClean="0"/>
              <a:t>사용자 정의</a:t>
            </a:r>
            <a:r>
              <a:rPr lang="en-US" altLang="ko-KR" sz="6700" dirty="0" smtClean="0"/>
              <a:t/>
            </a:r>
            <a:br>
              <a:rPr lang="en-US" altLang="ko-KR" sz="6700" dirty="0" smtClean="0"/>
            </a:br>
            <a:r>
              <a:rPr lang="en-US" altLang="ko-KR" sz="6700" dirty="0" smtClean="0"/>
              <a:t>meta class</a:t>
            </a:r>
            <a:endParaRPr lang="ko-KR" altLang="en-US" sz="6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7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메타클래스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4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클래스 처리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type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meta-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metaclass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</a:t>
            </a:r>
            <a:r>
              <a:rPr lang="ko-KR" altLang="en-US" dirty="0"/>
              <a:t>성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708920"/>
            <a:ext cx="6414095" cy="393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7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type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Once </a:t>
            </a:r>
            <a:r>
              <a:rPr lang="en-US" altLang="ko-KR" dirty="0"/>
              <a:t>the appropriate </a:t>
            </a:r>
            <a:r>
              <a:rPr lang="en-US" altLang="ko-KR" dirty="0" err="1"/>
              <a:t>metaclass</a:t>
            </a:r>
            <a:r>
              <a:rPr lang="en-US" altLang="ko-KR" dirty="0"/>
              <a:t> has been identified, then the class namespace is prepared.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9552" y="3564903"/>
            <a:ext cx="3672408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__</a:t>
            </a:r>
            <a:r>
              <a:rPr lang="en-US" altLang="ko-KR" dirty="0">
                <a:solidFill>
                  <a:schemeClr val="tx1"/>
                </a:solidFill>
              </a:rPr>
              <a:t>prepare</a:t>
            </a:r>
            <a:r>
              <a:rPr lang="en-US" altLang="ko-KR" dirty="0" smtClean="0">
                <a:solidFill>
                  <a:schemeClr val="tx1"/>
                </a:solidFill>
              </a:rPr>
              <a:t>__(‘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dirty="0" smtClean="0">
                <a:solidFill>
                  <a:schemeClr val="tx1"/>
                </a:solidFill>
              </a:rPr>
              <a:t>’,</a:t>
            </a:r>
            <a:r>
              <a:rPr lang="ko-KR" altLang="en-US" dirty="0" smtClean="0">
                <a:solidFill>
                  <a:schemeClr val="tx1"/>
                </a:solidFill>
              </a:rPr>
              <a:t>상속관계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85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3552733"/>
            <a:ext cx="4104456" cy="246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8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type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처리예시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클래스 내의 </a:t>
            </a:r>
            <a:r>
              <a:rPr lang="en-US" altLang="ko-KR" dirty="0" smtClean="0"/>
              <a:t>__prepare__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결과로 받음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86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84984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9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Metaclass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namespace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56134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사용자 정의 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를 사용할 경우는 별도의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처리가 필요  </a:t>
            </a:r>
            <a:r>
              <a:rPr lang="en-US" altLang="ko-KR" dirty="0" err="1" smtClean="0"/>
              <a:t>classmethod</a:t>
            </a:r>
            <a:r>
              <a:rPr lang="ko-KR" altLang="en-US" dirty="0" smtClean="0"/>
              <a:t>이므로 꼭 명기해야 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71600" y="3645024"/>
            <a:ext cx="7200800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namespace = </a:t>
            </a:r>
            <a:r>
              <a:rPr lang="en-US" altLang="ko-KR" dirty="0" err="1">
                <a:solidFill>
                  <a:schemeClr val="tx1"/>
                </a:solidFill>
              </a:rPr>
              <a:t>metaclass</a:t>
            </a:r>
            <a:r>
              <a:rPr lang="en-US" altLang="ko-KR" dirty="0">
                <a:solidFill>
                  <a:schemeClr val="tx1"/>
                </a:solidFill>
              </a:rPr>
              <a:t>.__prepare__(name, bases, **</a:t>
            </a:r>
            <a:r>
              <a:rPr lang="en-US" altLang="ko-KR" dirty="0" err="1">
                <a:solidFill>
                  <a:schemeClr val="tx1"/>
                </a:solidFill>
              </a:rPr>
              <a:t>kwds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62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메타클래스 실</a:t>
            </a:r>
            <a:r>
              <a:rPr lang="ko-KR" altLang="en-US" dirty="0"/>
              <a:t>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메타 클래스 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type</a:t>
            </a:r>
            <a:r>
              <a:rPr lang="ko-KR" altLang="en-US" dirty="0" smtClean="0"/>
              <a:t>을 상속받는 </a:t>
            </a:r>
            <a:r>
              <a:rPr lang="en-US" altLang="ko-KR" dirty="0" smtClean="0"/>
              <a:t>Meta</a:t>
            </a:r>
            <a:r>
              <a:rPr lang="ko-KR" altLang="en-US" dirty="0" smtClean="0"/>
              <a:t>라는 클래스를 생성</a:t>
            </a:r>
            <a:endParaRPr lang="en-US" altLang="ko-KR" dirty="0" smtClean="0"/>
          </a:p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type.__new</a:t>
            </a:r>
            <a:r>
              <a:rPr lang="en-US" altLang="ko-KR" dirty="0" smtClean="0"/>
              <a:t>__</a:t>
            </a:r>
            <a:r>
              <a:rPr lang="ko-KR" altLang="en-US" dirty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새로운 클래스 생성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388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0928"/>
            <a:ext cx="615315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메타클래스란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모든 클래스는 메타클래스에 의해 만들어진다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내장 메타클래스는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제공되면 이를 상속받아 새로운 메타클래스를 만들 수 있</a:t>
            </a:r>
            <a:r>
              <a:rPr lang="ko-KR" altLang="en-US" dirty="0"/>
              <a:t>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인스턴스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19872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클래</a:t>
            </a:r>
            <a:r>
              <a:rPr lang="ko-KR" altLang="en-US" dirty="0">
                <a:solidFill>
                  <a:schemeClr val="tx1"/>
                </a:solidFill>
              </a:rPr>
              <a:t>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12160" y="4365104"/>
            <a:ext cx="223224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메타클래스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오른쪽으로 구부러진 화살표 5"/>
          <p:cNvSpPr/>
          <p:nvPr/>
        </p:nvSpPr>
        <p:spPr>
          <a:xfrm rot="5400000">
            <a:off x="2983832" y="3396988"/>
            <a:ext cx="504056" cy="121615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오른쪽으로 구부러진 화살표 9"/>
          <p:cNvSpPr/>
          <p:nvPr/>
        </p:nvSpPr>
        <p:spPr>
          <a:xfrm rot="5400000">
            <a:off x="5504112" y="3396988"/>
            <a:ext cx="504056" cy="1216152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784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 of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005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 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6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클래스 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12929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Meta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metaclass</a:t>
            </a:r>
            <a:r>
              <a:rPr lang="ko-KR" altLang="en-US" dirty="0" smtClean="0"/>
              <a:t>에 할당하고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라는 클래스 정의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996952"/>
            <a:ext cx="57340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2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클래스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결과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777368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타입은 </a:t>
            </a:r>
            <a:r>
              <a:rPr lang="en-US" altLang="ko-KR" dirty="0" smtClean="0"/>
              <a:t>Meta</a:t>
            </a:r>
            <a:r>
              <a:rPr lang="ko-KR" altLang="en-US" dirty="0" smtClean="0"/>
              <a:t>가 되고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</a:t>
            </a:r>
            <a:r>
              <a:rPr lang="ko-KR" altLang="en-US" dirty="0" smtClean="0"/>
              <a:t>클래스 내부와 메타클래스에서 정의한 것들로 구성됨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3861048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 appropriate </a:t>
            </a:r>
            <a:r>
              <a:rPr lang="en-US" altLang="ko-KR" sz="1400" dirty="0" err="1"/>
              <a:t>metaclass</a:t>
            </a:r>
            <a:r>
              <a:rPr lang="en-US" altLang="ko-KR" sz="1400" dirty="0"/>
              <a:t> is determined ==&gt; </a:t>
            </a:r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class '__</a:t>
            </a:r>
            <a:r>
              <a:rPr lang="en-US" altLang="ko-KR" sz="1400" dirty="0" err="1"/>
              <a:t>main__.Meta</a:t>
            </a:r>
            <a:r>
              <a:rPr lang="en-US" altLang="ko-KR" sz="1400" dirty="0"/>
              <a:t>'&gt;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the </a:t>
            </a:r>
            <a:r>
              <a:rPr lang="en-US" altLang="ko-KR" sz="1400" dirty="0"/>
              <a:t>class namespace is prepared ===&gt; </a:t>
            </a:r>
            <a:endParaRPr lang="en-US" altLang="ko-KR" sz="1400" dirty="0" smtClean="0"/>
          </a:p>
          <a:p>
            <a:r>
              <a:rPr lang="en-US" altLang="ko-KR" sz="1400" dirty="0" smtClean="0"/>
              <a:t>{'__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__': &lt;function A.__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 at 0x00000000055BB158&gt;, '__doc__': None, 'four': &lt;function </a:t>
            </a:r>
            <a:r>
              <a:rPr lang="en-US" altLang="ko-KR" sz="1400" dirty="0" err="1"/>
              <a:t>A.four</a:t>
            </a:r>
            <a:r>
              <a:rPr lang="en-US" altLang="ko-KR" sz="1400" dirty="0"/>
              <a:t> at 0x00000000050A3D90&gt;, '__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__': &lt;attribute '__</a:t>
            </a:r>
            <a:r>
              <a:rPr lang="en-US" altLang="ko-KR" sz="1400" dirty="0" err="1"/>
              <a:t>dict</a:t>
            </a:r>
            <a:r>
              <a:rPr lang="en-US" altLang="ko-KR" sz="1400" dirty="0"/>
              <a:t>__' of 'A' objects&gt;, ' 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': '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', 'two': &lt;function </a:t>
            </a:r>
            <a:r>
              <a:rPr lang="en-US" altLang="ko-KR" sz="1400" dirty="0" err="1"/>
              <a:t>A.two</a:t>
            </a:r>
            <a:r>
              <a:rPr lang="en-US" altLang="ko-KR" sz="1400" dirty="0"/>
              <a:t> at 0x00000000055BB0D0&gt;, '__</a:t>
            </a:r>
            <a:r>
              <a:rPr lang="en-US" altLang="ko-KR" sz="1400" dirty="0" err="1"/>
              <a:t>weakref</a:t>
            </a:r>
            <a:r>
              <a:rPr lang="en-US" altLang="ko-KR" sz="1400" dirty="0"/>
              <a:t>__': &lt;attribute '__</a:t>
            </a:r>
            <a:r>
              <a:rPr lang="en-US" altLang="ko-KR" sz="1400" dirty="0" err="1"/>
              <a:t>weakref</a:t>
            </a:r>
            <a:r>
              <a:rPr lang="en-US" altLang="ko-KR" sz="1400" dirty="0"/>
              <a:t>__' of 'A' objects&gt;, '__module__': '__main__', 'three': &lt;function </a:t>
            </a:r>
            <a:r>
              <a:rPr lang="en-US" altLang="ko-KR" sz="1400" dirty="0" err="1"/>
              <a:t>A.three</a:t>
            </a:r>
            <a:r>
              <a:rPr lang="en-US" altLang="ko-KR" sz="1400" dirty="0"/>
              <a:t> at 0x00000000055BBD08&gt;, 'one': &lt;function A.one at 0x00000000055BB048&gt;}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80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클래스 </a:t>
            </a:r>
            <a:r>
              <a:rPr lang="ko-KR" altLang="en-US" dirty="0" smtClean="0"/>
              <a:t>생성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모든 클래스는 </a:t>
            </a:r>
            <a:r>
              <a:rPr lang="en-US" altLang="ko-KR" dirty="0" smtClean="0"/>
              <a:t>object class</a:t>
            </a:r>
            <a:r>
              <a:rPr lang="ko-KR" altLang="en-US" dirty="0" smtClean="0"/>
              <a:t>를 상속하며 모든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type class</a:t>
            </a:r>
            <a:r>
              <a:rPr lang="ko-KR" altLang="en-US" dirty="0" smtClean="0"/>
              <a:t>에 의해 만들어진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2483768" y="3717032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object 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95938" y="522920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내장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사용자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20072" y="4437112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type</a:t>
            </a:r>
          </a:p>
          <a:p>
            <a:pPr algn="ctr"/>
            <a:r>
              <a:rPr lang="en-US" altLang="ko-KR" dirty="0" smtClean="0"/>
              <a:t>class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7" idx="0"/>
            <a:endCxn id="3" idx="2"/>
          </p:cNvCxnSpPr>
          <p:nvPr/>
        </p:nvCxnSpPr>
        <p:spPr>
          <a:xfrm flipH="1" flipV="1">
            <a:off x="3347864" y="4437112"/>
            <a:ext cx="1217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8" idx="1"/>
            <a:endCxn id="3" idx="3"/>
          </p:cNvCxnSpPr>
          <p:nvPr/>
        </p:nvCxnSpPr>
        <p:spPr>
          <a:xfrm flipH="1" flipV="1">
            <a:off x="4211960" y="4077072"/>
            <a:ext cx="100811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8" idx="1"/>
            <a:endCxn id="7" idx="3"/>
          </p:cNvCxnSpPr>
          <p:nvPr/>
        </p:nvCxnSpPr>
        <p:spPr>
          <a:xfrm flipH="1">
            <a:off x="4224130" y="4797152"/>
            <a:ext cx="99594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9872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20749" y="55708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32650" y="38924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0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dirty="0" smtClean="0"/>
              <a:t>type 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 정</a:t>
            </a:r>
            <a:r>
              <a:rPr lang="ko-KR" altLang="en-US" dirty="0"/>
              <a:t>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84937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클래스를 생성하려면 문자열로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상속관계를 </a:t>
            </a:r>
            <a:r>
              <a:rPr lang="en-US" altLang="ko-KR" dirty="0" smtClean="0"/>
              <a:t>tuple, namespace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타입으로 선언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08719" y="3212976"/>
            <a:ext cx="5981700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type(‘</a:t>
            </a:r>
            <a:r>
              <a:rPr lang="ko-KR" altLang="en-US" dirty="0" err="1" smtClean="0">
                <a:solidFill>
                  <a:schemeClr val="tx1"/>
                </a:solidFill>
              </a:rPr>
              <a:t>클래스명</a:t>
            </a:r>
            <a:r>
              <a:rPr lang="en-US" altLang="ko-KR" dirty="0" smtClean="0">
                <a:solidFill>
                  <a:schemeClr val="tx1"/>
                </a:solidFill>
              </a:rPr>
              <a:t>’,</a:t>
            </a:r>
            <a:r>
              <a:rPr lang="ko-KR" altLang="en-US" dirty="0" smtClean="0">
                <a:solidFill>
                  <a:schemeClr val="tx1"/>
                </a:solidFill>
              </a:rPr>
              <a:t>상속관계</a:t>
            </a:r>
            <a:r>
              <a:rPr lang="en-US" altLang="ko-KR" dirty="0" smtClean="0">
                <a:solidFill>
                  <a:schemeClr val="tx1"/>
                </a:solidFill>
              </a:rPr>
              <a:t>,namespace)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19" y="4377469"/>
            <a:ext cx="59817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91680" y="5517232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&lt;class '__main__.MyKlass1'&gt; {'__module__': '__main__',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dict</a:t>
            </a:r>
            <a:r>
              <a:rPr lang="en-US" altLang="ko-KR" sz="1200" dirty="0"/>
              <a:t>__' of 'MyKlass1' objects&gt;, '__doc__': None,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__': &lt;attribute '__</a:t>
            </a:r>
            <a:r>
              <a:rPr lang="en-US" altLang="ko-KR" sz="1200" dirty="0" err="1"/>
              <a:t>weakref</a:t>
            </a:r>
            <a:r>
              <a:rPr lang="en-US" altLang="ko-KR" sz="1200" dirty="0"/>
              <a:t>__' of 'MyKlass1' objects&gt;}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207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Type: </a:t>
            </a:r>
            <a:r>
              <a:rPr lang="ko-KR" altLang="en-US" dirty="0" smtClean="0"/>
              <a:t>사용자 정의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으로 사용자 클래스를 정의하고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생성해서 사용할 수 있음</a:t>
            </a:r>
            <a:endParaRPr lang="en-US" altLang="ko-KR" dirty="0" smtClean="0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6992"/>
            <a:ext cx="453390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2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 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769256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메타클래스로 클래스 정의 만들기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82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59817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0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60637</TotalTime>
  <Words>985</Words>
  <Application>Microsoft Office PowerPoint</Application>
  <PresentationFormat>화면 슬라이드 쇼(4:3)</PresentationFormat>
  <Paragraphs>148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가을</vt:lpstr>
      <vt:lpstr>Python  class 생성 이해하기</vt:lpstr>
      <vt:lpstr>class 생성하기 </vt:lpstr>
      <vt:lpstr>Meta Class</vt:lpstr>
      <vt:lpstr> 메타클래스란</vt:lpstr>
      <vt:lpstr> 파이썬 클래스 생성 구조</vt:lpstr>
      <vt:lpstr> type  호출</vt:lpstr>
      <vt:lpstr> type 메타클래스 정의</vt:lpstr>
      <vt:lpstr>Type: 사용자 정의 class 생성</vt:lpstr>
      <vt:lpstr> type 메타클래스 결정</vt:lpstr>
      <vt:lpstr> type 메타클래스 결정 : 결과</vt:lpstr>
      <vt:lpstr> type : __new__/__init__</vt:lpstr>
      <vt:lpstr> type __new__/__init__</vt:lpstr>
      <vt:lpstr> type __new__/__init__</vt:lpstr>
      <vt:lpstr> type  : __call__</vt:lpstr>
      <vt:lpstr> type __call__</vt:lpstr>
      <vt:lpstr>사용자 정의  Meta class로 Class 생성하기 </vt:lpstr>
      <vt:lpstr>meta class :new/init</vt:lpstr>
      <vt:lpstr> 사용자 메타클래스 결정</vt:lpstr>
      <vt:lpstr>클래스 생성</vt:lpstr>
      <vt:lpstr>meta class 생성:__call__</vt:lpstr>
      <vt:lpstr> class 생성</vt:lpstr>
      <vt:lpstr> 사용자 메타클래스 :__call__ 1</vt:lpstr>
      <vt:lpstr> 사용자 메타클래스 :__call__ 2</vt:lpstr>
      <vt:lpstr>인스턴스 생성하기 </vt:lpstr>
      <vt:lpstr>메타클래스 이용</vt:lpstr>
      <vt:lpstr> instance 생성</vt:lpstr>
      <vt:lpstr> type.__call__ </vt:lpstr>
      <vt:lpstr> type.__call__ 호출 차이 </vt:lpstr>
      <vt:lpstr>사용자 정의 class 이용</vt:lpstr>
      <vt:lpstr> 클래스.__new__/__init__ </vt:lpstr>
      <vt:lpstr> 클래스 호출  </vt:lpstr>
      <vt:lpstr>  사용자 정의 meta class</vt:lpstr>
      <vt:lpstr>메타클래스 정의</vt:lpstr>
      <vt:lpstr>메타 클래스 처리 흐름</vt:lpstr>
      <vt:lpstr> type에서 namespace</vt:lpstr>
      <vt:lpstr> type에서 namespace 처리예시</vt:lpstr>
      <vt:lpstr>Metaclass 정의 namespace</vt:lpstr>
      <vt:lpstr>메타클래스 실행</vt:lpstr>
      <vt:lpstr>메타 클래스 정의 </vt:lpstr>
      <vt:lpstr>사용자 클래스 정의 </vt:lpstr>
      <vt:lpstr>사용자 클래스 정의 : 실행 결과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699</cp:revision>
  <dcterms:created xsi:type="dcterms:W3CDTF">2015-12-01T07:34:30Z</dcterms:created>
  <dcterms:modified xsi:type="dcterms:W3CDTF">2016-11-30T07:41:19Z</dcterms:modified>
</cp:coreProperties>
</file>