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6"/>
  </p:notesMasterIdLst>
  <p:sldIdLst>
    <p:sldId id="256" r:id="rId2"/>
    <p:sldId id="2871" r:id="rId3"/>
    <p:sldId id="1662" r:id="rId4"/>
    <p:sldId id="3469" r:id="rId5"/>
    <p:sldId id="3506" r:id="rId6"/>
    <p:sldId id="3505" r:id="rId7"/>
    <p:sldId id="3507" r:id="rId8"/>
    <p:sldId id="3470" r:id="rId9"/>
    <p:sldId id="1430" r:id="rId10"/>
    <p:sldId id="2150" r:id="rId11"/>
    <p:sldId id="3189" r:id="rId12"/>
    <p:sldId id="3451" r:id="rId13"/>
    <p:sldId id="3305" r:id="rId14"/>
    <p:sldId id="3452" r:id="rId15"/>
    <p:sldId id="3453" r:id="rId16"/>
    <p:sldId id="3454" r:id="rId17"/>
    <p:sldId id="3458" r:id="rId18"/>
    <p:sldId id="3456" r:id="rId19"/>
    <p:sldId id="3455" r:id="rId20"/>
    <p:sldId id="3524" r:id="rId21"/>
    <p:sldId id="3525" r:id="rId22"/>
    <p:sldId id="3516" r:id="rId23"/>
    <p:sldId id="3527" r:id="rId24"/>
    <p:sldId id="3521" r:id="rId25"/>
    <p:sldId id="3517" r:id="rId26"/>
    <p:sldId id="3513" r:id="rId27"/>
    <p:sldId id="3512" r:id="rId28"/>
    <p:sldId id="3464" r:id="rId29"/>
    <p:sldId id="3465" r:id="rId30"/>
    <p:sldId id="3467" r:id="rId31"/>
    <p:sldId id="3466" r:id="rId32"/>
    <p:sldId id="3468" r:id="rId33"/>
    <p:sldId id="3459" r:id="rId34"/>
    <p:sldId id="3471" r:id="rId35"/>
    <p:sldId id="3472" r:id="rId36"/>
    <p:sldId id="3308" r:id="rId37"/>
    <p:sldId id="3460" r:id="rId38"/>
    <p:sldId id="3461" r:id="rId39"/>
    <p:sldId id="3473" r:id="rId40"/>
    <p:sldId id="3311" r:id="rId41"/>
    <p:sldId id="3462" r:id="rId42"/>
    <p:sldId id="3463" r:id="rId43"/>
    <p:sldId id="3522" r:id="rId44"/>
    <p:sldId id="3523" r:id="rId45"/>
    <p:sldId id="3518" r:id="rId46"/>
    <p:sldId id="3526" r:id="rId47"/>
    <p:sldId id="3520" r:id="rId48"/>
    <p:sldId id="3519" r:id="rId49"/>
    <p:sldId id="3514" r:id="rId50"/>
    <p:sldId id="3515" r:id="rId51"/>
    <p:sldId id="3504" r:id="rId52"/>
    <p:sldId id="3474" r:id="rId53"/>
    <p:sldId id="3476" r:id="rId54"/>
    <p:sldId id="3510" r:id="rId55"/>
    <p:sldId id="3477" r:id="rId56"/>
    <p:sldId id="3478" r:id="rId57"/>
    <p:sldId id="3511" r:id="rId58"/>
    <p:sldId id="3480" r:id="rId59"/>
    <p:sldId id="3508" r:id="rId60"/>
    <p:sldId id="3487" r:id="rId61"/>
    <p:sldId id="3488" r:id="rId62"/>
    <p:sldId id="3489" r:id="rId63"/>
    <p:sldId id="3490" r:id="rId64"/>
    <p:sldId id="3491" r:id="rId65"/>
    <p:sldId id="3493" r:id="rId66"/>
    <p:sldId id="3495" r:id="rId67"/>
    <p:sldId id="3509" r:id="rId68"/>
    <p:sldId id="3497" r:id="rId69"/>
    <p:sldId id="3498" r:id="rId70"/>
    <p:sldId id="3499" r:id="rId71"/>
    <p:sldId id="3500" r:id="rId72"/>
    <p:sldId id="3501" r:id="rId73"/>
    <p:sldId id="3502" r:id="rId74"/>
    <p:sldId id="3503" r:id="rId7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44811" autoAdjust="0"/>
  </p:normalViewPr>
  <p:slideViewPr>
    <p:cSldViewPr>
      <p:cViewPr>
        <p:scale>
          <a:sx n="82" d="100"/>
          <a:sy n="82" d="100"/>
        </p:scale>
        <p:origin x="-1589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3866B2-CAB2-4870-9C81-59BA00272A93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33C-4955-4FFA-9AD9-7D3BB564BFBB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B15ECC-559B-428B-90B7-DC5DC0D549E0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C09-C471-46B7-8D66-15A4DEC3BC7C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E55-8CE2-4727-997E-DB26852D57AA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E88975-AAFE-4042-88B4-02C1E6B19C23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D7D5C9-587A-4855-A5FA-306A892EEE61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762-6E46-4E8C-9DF5-960B61700308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6783-6031-4B24-AC35-63D625C0C085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F1E-2988-44FE-8BB1-A8763C0BAFC3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B272A-6AB8-48D3-AD63-822C578D9287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16AE7D-EDD8-455D-B598-93B7FB474AFD}" type="datetime1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579568" cy="5184576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data</a:t>
            </a:r>
            <a:br>
              <a:rPr lang="en-US" altLang="ko-KR" sz="9600" dirty="0" smtClean="0"/>
            </a:br>
            <a:r>
              <a:rPr lang="ko-KR" altLang="en-US" sz="9600" dirty="0" smtClean="0"/>
              <a:t>검색방법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단건</a:t>
            </a:r>
            <a:r>
              <a:rPr lang="ko-KR" altLang="en-US" dirty="0" smtClean="0"/>
              <a:t> 항목 검색 </a:t>
            </a:r>
            <a:r>
              <a:rPr lang="en-US" altLang="ko-KR" dirty="0" smtClean="0"/>
              <a:t>: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조회를 하며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범위를 아닐 경우 </a:t>
            </a:r>
            <a:r>
              <a:rPr lang="en-US" altLang="ko-KR" dirty="0" smtClean="0"/>
              <a:t>index error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295900" cy="31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조회를 하며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범위를 아닐 경우 </a:t>
            </a:r>
            <a:r>
              <a:rPr lang="en-US" altLang="ko-KR" dirty="0" smtClean="0"/>
              <a:t>index error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96952"/>
            <a:ext cx="5334000" cy="35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4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복수건 </a:t>
            </a:r>
            <a:r>
              <a:rPr lang="ko-KR" altLang="en-US" dirty="0"/>
              <a:t>항목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: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인덱스를 나열해서 복수건  조회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6480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단건</a:t>
            </a:r>
            <a:r>
              <a:rPr lang="ko-KR" altLang="en-US" dirty="0" smtClean="0"/>
              <a:t> 항목검색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조회를 하며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범위를 아닐 경우 </a:t>
            </a:r>
            <a:r>
              <a:rPr lang="en-US" altLang="ko-KR" dirty="0" smtClean="0"/>
              <a:t>key error </a:t>
            </a:r>
            <a:r>
              <a:rPr lang="ko-KR" altLang="en-US" dirty="0" smtClean="0"/>
              <a:t>처리가 발생하므로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85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314950" cy="369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조회를 하며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범위를 아닐 경우 </a:t>
            </a:r>
            <a:r>
              <a:rPr lang="en-US" altLang="ko-KR" dirty="0" smtClean="0"/>
              <a:t>key error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852936"/>
            <a:ext cx="5295900" cy="375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복수 </a:t>
            </a:r>
            <a:r>
              <a:rPr lang="ko-KR" altLang="en-US" dirty="0" err="1" smtClean="0"/>
              <a:t>항목건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객체 내부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나열해서 범위내의 복수건 조회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36" y="3933056"/>
            <a:ext cx="3638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939608" cy="511256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/>
              <a:t>1. </a:t>
            </a:r>
            <a:r>
              <a:rPr lang="en-US" altLang="ko-KR" sz="4000" dirty="0" err="1"/>
              <a:t>getitem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>2. </a:t>
            </a:r>
            <a:r>
              <a:rPr lang="en-US" altLang="ko-KR" sz="4000" dirty="0" smtClean="0"/>
              <a:t>Get attribute</a:t>
            </a:r>
            <a:br>
              <a:rPr lang="en-US" altLang="ko-KR" sz="4000" dirty="0" smtClean="0"/>
            </a:br>
            <a:r>
              <a:rPr lang="en-US" altLang="ko-KR" sz="4000" dirty="0"/>
              <a:t>3. </a:t>
            </a:r>
            <a:r>
              <a:rPr lang="ko-KR" altLang="en-US" sz="4000" dirty="0"/>
              <a:t>내장 </a:t>
            </a:r>
            <a:r>
              <a:rPr lang="ko-KR" altLang="en-US" sz="4000" dirty="0" smtClean="0"/>
              <a:t>타입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>4. </a:t>
            </a:r>
            <a:r>
              <a:rPr lang="en-US" altLang="ko-KR" sz="4000" dirty="0" smtClean="0"/>
              <a:t>pandas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함수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itemgetter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함수를  검색한 경우 이를 실행할 수 있도록 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호출연산자를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501008"/>
            <a:ext cx="52482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9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d</a:t>
            </a:r>
            <a:r>
              <a:rPr lang="en-US" altLang="ko-KR" dirty="0" err="1" smtClean="0"/>
              <a:t>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defaultdict</a:t>
            </a:r>
            <a:r>
              <a:rPr lang="ko-KR" altLang="en-US" dirty="0"/>
              <a:t> </a:t>
            </a:r>
            <a:r>
              <a:rPr lang="ko-KR" altLang="en-US" dirty="0" smtClean="0"/>
              <a:t>클래스는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이를 기반으로 내부의 원소를 추가할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임의의 키를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값이 출력됨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23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60769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 smtClean="0"/>
              <a:t>클래스 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 smtClean="0"/>
              <a:t>에 선언한 속성들은 실제 클래스 내부에 생기지 않아 객체 내부에서만 관리됨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02" y="3846958"/>
            <a:ext cx="190271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8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3008"/>
            <a:ext cx="6897674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5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itemgetter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연산자로 조회가 가능하므로 </a:t>
            </a:r>
            <a:r>
              <a:rPr lang="en-US" altLang="ko-KR" dirty="0" err="1" smtClean="0"/>
              <a:t>itemgetter</a:t>
            </a:r>
            <a:r>
              <a:rPr lang="ko-KR" altLang="en-US" dirty="0" smtClean="0"/>
              <a:t>를 이용해서 내부를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15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7486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3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클래스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en-US" altLang="ko-KR" dirty="0" smtClean="0"/>
              <a:t>ing</a:t>
            </a:r>
            <a:r>
              <a:rPr lang="ko-KR" altLang="en-US" dirty="0"/>
              <a:t> </a:t>
            </a:r>
            <a:r>
              <a:rPr lang="ko-KR" altLang="en-US" dirty="0" smtClean="0"/>
              <a:t>처리 방식을 클래스를 이용해서 정의 후에 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49" y="3284984"/>
            <a:ext cx="5248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 smtClean="0"/>
              <a:t>slic</a:t>
            </a:r>
            <a:r>
              <a:rPr lang="en-US" altLang="ko-KR" sz="6000" dirty="0" smtClean="0"/>
              <a:t>ing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Slicing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1. </a:t>
            </a:r>
            <a:r>
              <a:rPr lang="en-US" altLang="ko-KR" sz="9600" dirty="0" err="1" smtClean="0"/>
              <a:t>getitem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객체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Slicing</a:t>
            </a:r>
            <a:r>
              <a:rPr lang="ko-KR" altLang="en-US" dirty="0" smtClean="0"/>
              <a:t>은 여러 건을 조회도 가능하지만 결과는 별도의 객체를 만듦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3312368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Slicing class </a:t>
            </a:r>
            <a:r>
              <a:rPr lang="ko-KR" altLang="en-US" dirty="0" smtClean="0"/>
              <a:t>이용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객체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Slicing </a:t>
            </a:r>
            <a:r>
              <a:rPr lang="ko-KR" altLang="en-US" dirty="0" smtClean="0"/>
              <a:t>조건을 </a:t>
            </a:r>
            <a:r>
              <a:rPr lang="en-US" altLang="ko-KR" dirty="0" smtClean="0"/>
              <a:t>slice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만들어서 객체를 조회하도록 함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3312368" cy="367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2. </a:t>
            </a:r>
            <a:r>
              <a:rPr lang="en-US" altLang="ko-KR" sz="9600" dirty="0" smtClean="0"/>
              <a:t>get</a:t>
            </a:r>
            <a:br>
              <a:rPr lang="en-US" altLang="ko-KR" sz="9600" dirty="0" smtClean="0"/>
            </a:br>
            <a:r>
              <a:rPr lang="en-US" altLang="ko-KR" sz="9600" dirty="0" smtClean="0"/>
              <a:t>attribute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/>
              <a:t> __</a:t>
            </a:r>
            <a:r>
              <a:rPr lang="en-US" altLang="ko-KR" sz="6000" dirty="0" err="1" smtClean="0"/>
              <a:t>getattribute</a:t>
            </a:r>
            <a:r>
              <a:rPr lang="en-US" altLang="ko-KR" sz="6000" dirty="0" smtClean="0"/>
              <a:t>__ 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 __</a:t>
            </a:r>
            <a:r>
              <a:rPr lang="en-US" altLang="ko-KR" dirty="0" err="1"/>
              <a:t>getattribute</a:t>
            </a:r>
            <a:r>
              <a:rPr lang="en-US" altLang="ko-KR" dirty="0"/>
              <a:t>__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__</a:t>
            </a:r>
            <a:r>
              <a:rPr lang="en-US" altLang="ko-KR" sz="2800" dirty="0" err="1"/>
              <a:t>getattribute</a:t>
            </a:r>
            <a:r>
              <a:rPr lang="en-US" altLang="ko-KR" sz="2800" dirty="0"/>
              <a:t>__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내부의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ko-KR" altLang="en-US" dirty="0" smtClean="0"/>
              <a:t>을</a:t>
            </a:r>
            <a:r>
              <a:rPr lang="en-US" altLang="ko-KR" dirty="0" smtClean="0"/>
              <a:t>(.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처리해 결과를 리턴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619750" cy="418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3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000" dirty="0" smtClean="0"/>
              <a:t>속성 조회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단건</a:t>
            </a:r>
            <a:r>
              <a:rPr lang="ko-KR" altLang="en-US" dirty="0" smtClean="0"/>
              <a:t> 항목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내부 조회 </a:t>
            </a:r>
            <a:r>
              <a:rPr lang="en-US" altLang="ko-KR" dirty="0"/>
              <a:t>: 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. </a:t>
            </a:r>
            <a:r>
              <a:rPr lang="ko-KR" altLang="en-US" dirty="0" err="1" smtClean="0"/>
              <a:t>연사자를</a:t>
            </a:r>
            <a:r>
              <a:rPr lang="ko-KR" altLang="en-US" dirty="0" smtClean="0"/>
              <a:t> 이용한 내부 속성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 및 범위가 벗어나면 </a:t>
            </a:r>
            <a:r>
              <a:rPr lang="en-US" altLang="ko-KR" dirty="0" smtClean="0"/>
              <a:t>attribute error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88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04" y="2564904"/>
            <a:ext cx="5419725" cy="415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내부 조회 </a:t>
            </a:r>
            <a:r>
              <a:rPr lang="en-US" altLang="ko-KR" dirty="0"/>
              <a:t>:  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. </a:t>
            </a:r>
            <a:r>
              <a:rPr lang="ko-KR" altLang="en-US" dirty="0" err="1" smtClean="0"/>
              <a:t>연사자를</a:t>
            </a:r>
            <a:r>
              <a:rPr lang="ko-KR" altLang="en-US" dirty="0" smtClean="0"/>
              <a:t> 이용해서 속성을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없는 경우 오류가 발생하므로 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90" y="3284984"/>
            <a:ext cx="42195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0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/>
              <a:t> __</a:t>
            </a:r>
            <a:r>
              <a:rPr lang="en-US" altLang="ko-KR" sz="6000" dirty="0" err="1"/>
              <a:t>getitem</a:t>
            </a:r>
            <a:r>
              <a:rPr lang="en-US" altLang="ko-KR" sz="6000" dirty="0"/>
              <a:t>__ 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내부 조회 </a:t>
            </a:r>
            <a:r>
              <a:rPr lang="en-US" altLang="ko-KR" dirty="0"/>
              <a:t>: </a:t>
            </a:r>
            <a:r>
              <a:rPr lang="en-US" altLang="ko-KR" dirty="0" err="1" smtClean="0"/>
              <a:t>attrgetter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. </a:t>
            </a:r>
            <a:r>
              <a:rPr lang="ko-KR" altLang="en-US" dirty="0" err="1" smtClean="0"/>
              <a:t>연사자를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대체하는 </a:t>
            </a:r>
            <a:r>
              <a:rPr lang="en-US" altLang="ko-KR" dirty="0" err="1" smtClean="0"/>
              <a:t>attrgetter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내부 속성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573016"/>
            <a:ext cx="44386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7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복수 </a:t>
            </a:r>
            <a:r>
              <a:rPr lang="ko-KR" altLang="en-US" dirty="0" err="1" smtClean="0"/>
              <a:t>항목건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내부 조회 </a:t>
            </a:r>
            <a:r>
              <a:rPr lang="en-US" altLang="ko-KR" dirty="0"/>
              <a:t>: </a:t>
            </a:r>
            <a:r>
              <a:rPr lang="en-US" altLang="ko-KR" dirty="0" err="1" smtClean="0"/>
              <a:t>attrgetter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. </a:t>
            </a:r>
            <a:r>
              <a:rPr lang="ko-KR" altLang="en-US" dirty="0" err="1" smtClean="0"/>
              <a:t>연사자를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대체하는 </a:t>
            </a:r>
            <a:r>
              <a:rPr lang="en-US" altLang="ko-KR" dirty="0" err="1" smtClean="0"/>
              <a:t>attrgetter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내부 속성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40" y="3573016"/>
            <a:ext cx="47910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9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Attrgetter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검색한 경우 이를 실행할 수 있도록 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호출연산자를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780928"/>
            <a:ext cx="69627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err="1" smtClean="0"/>
              <a:t>namedtuple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Namedtuple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구조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namedtuple</a:t>
            </a:r>
            <a:r>
              <a:rPr lang="ko-KR" altLang="en-US" dirty="0" smtClean="0"/>
              <a:t>은 함수로  새로운 클래스를 만들고 이 클래스를 기반으로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49893"/>
            <a:ext cx="5676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Namedtuple</a:t>
            </a:r>
            <a:r>
              <a:rPr lang="ko-KR" altLang="en-US" dirty="0" smtClean="0"/>
              <a:t>로 만든 클래스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namedtuple</a:t>
            </a:r>
            <a:r>
              <a:rPr lang="ko-KR" altLang="en-US" dirty="0" smtClean="0"/>
              <a:t>에 선언한 속성들은 실제 클래스 내부에 생김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46386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537396"/>
            <a:ext cx="2609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attrgetter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en-US" altLang="ko-KR" dirty="0"/>
              <a:t>.</a:t>
            </a:r>
            <a:r>
              <a:rPr lang="ko-KR" altLang="en-US" dirty="0" smtClean="0"/>
              <a:t>연산자로 조회가 가능하므로 </a:t>
            </a:r>
            <a:r>
              <a:rPr lang="en-US" altLang="ko-KR" dirty="0" err="1" smtClean="0"/>
              <a:t>attrgetter</a:t>
            </a:r>
            <a:r>
              <a:rPr lang="ko-KR" altLang="en-US" dirty="0" smtClean="0"/>
              <a:t>를 이용해서 내부를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140968"/>
            <a:ext cx="4905375" cy="340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클래스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Special </a:t>
            </a:r>
            <a:r>
              <a:rPr lang="en-US" altLang="ko-KR" dirty="0" smtClean="0"/>
              <a:t>method : 2/3</a:t>
            </a:r>
            <a:r>
              <a:rPr lang="ko-KR" altLang="en-US" dirty="0" smtClean="0"/>
              <a:t>버전 통합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2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.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(__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__)</a:t>
            </a:r>
            <a:r>
              <a:rPr lang="ko-KR" altLang="en-US" dirty="0" smtClean="0"/>
              <a:t> 처리 방식을 클래스를 이용해서 정의 후에 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14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2482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3</a:t>
            </a:r>
            <a:r>
              <a:rPr lang="en-US" altLang="ko-KR" sz="9600" dirty="0" smtClean="0"/>
              <a:t>. </a:t>
            </a:r>
            <a:r>
              <a:rPr lang="ko-KR" altLang="en-US" sz="9600" dirty="0" smtClean="0"/>
              <a:t>내장 타입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타입 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타입을 제외하고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다른 타입으로 처리됨</a:t>
            </a:r>
            <a:endParaRPr lang="en-US" altLang="ko-KR" dirty="0" smtClean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3390900" cy="329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Bytearray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접근해서 결과를 조회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결과값은 숫자로 표시 </a:t>
            </a:r>
            <a:endParaRPr lang="en-US" altLang="ko-KR" dirty="0" smtClean="0"/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85" y="3717032"/>
            <a:ext cx="4171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4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타입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처리하고 </a:t>
            </a:r>
            <a:r>
              <a:rPr lang="ko-KR" altLang="en-US" dirty="0" err="1" smtClean="0"/>
              <a:t>슬라이스된</a:t>
            </a:r>
            <a:r>
              <a:rPr lang="ko-KR" altLang="en-US" dirty="0"/>
              <a:t> </a:t>
            </a:r>
            <a:r>
              <a:rPr lang="ko-KR" altLang="en-US" dirty="0" smtClean="0"/>
              <a:t>부분을 갱신 </a:t>
            </a:r>
            <a:endParaRPr lang="en-US" altLang="ko-KR" dirty="0" smtClean="0"/>
          </a:p>
        </p:txBody>
      </p:sp>
      <p:pic>
        <p:nvPicPr>
          <p:cNvPr id="497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441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Array.array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모듈에서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객체를 생성해도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은 별도의 타입으로 처리</a:t>
            </a:r>
            <a:endParaRPr lang="en-US" altLang="ko-KR" dirty="0" smtClean="0"/>
          </a:p>
        </p:txBody>
      </p:sp>
      <p:pic>
        <p:nvPicPr>
          <p:cNvPr id="498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5529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8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367240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4. </a:t>
            </a:r>
            <a:r>
              <a:rPr lang="en-US" altLang="ko-KR" sz="9600" dirty="0" smtClean="0"/>
              <a:t>pandas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 안에 들어있는 원소를 접근하는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691680" y="357301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4941168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382039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실제 원소에 값을 직접 접근하는 법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4820" y="518855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원소들을 가지는 부분 집합으로 검색하는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index/slice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pic>
        <p:nvPicPr>
          <p:cNvPr id="499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780928"/>
            <a:ext cx="6219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6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pic>
        <p:nvPicPr>
          <p:cNvPr id="500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780928"/>
            <a:ext cx="6334125" cy="365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pic>
        <p:nvPicPr>
          <p:cNvPr id="501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780928"/>
            <a:ext cx="6343650" cy="3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pic>
        <p:nvPicPr>
          <p:cNvPr id="502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372225" cy="33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타입을 통한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모듈의 데이터 타입</a:t>
            </a:r>
            <a:r>
              <a:rPr lang="en-US" altLang="ko-KR" dirty="0" smtClean="0"/>
              <a:t>(Series,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값을 리스트 타입으로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해당값을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3095625" cy="367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3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검색결과가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모듈의 데이터 타입</a:t>
            </a:r>
            <a:r>
              <a:rPr lang="en-US" altLang="ko-KR" dirty="0" smtClean="0"/>
              <a:t>(Series,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기존 타입의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보여주므로 갱신하면 원 객체를 변경함</a:t>
            </a:r>
            <a:endParaRPr lang="en-US" altLang="ko-KR" dirty="0" smtClean="0"/>
          </a:p>
        </p:txBody>
      </p:sp>
      <p:pic>
        <p:nvPicPr>
          <p:cNvPr id="504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536503" cy="36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index/slice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95536" y="3322500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69297" y="3820252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0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0888"/>
            <a:ext cx="4810125" cy="43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3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을 사용하지만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리스트로 작성해서 검색</a:t>
            </a:r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323528" y="3197641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97288" y="3695393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1" y="2519164"/>
            <a:ext cx="4886325" cy="414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9623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11560" y="2964954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85320" y="3462706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5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2713325"/>
            <a:ext cx="4608512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r>
              <a:rPr lang="ko-KR" altLang="en-US" dirty="0" smtClean="0"/>
              <a:t>을 사용하지만 이름으로 </a:t>
            </a:r>
            <a:r>
              <a:rPr lang="ko-KR" altLang="en-US" dirty="0" err="1" smtClean="0"/>
              <a:t>검색시에는</a:t>
            </a:r>
            <a:r>
              <a:rPr lang="ko-KR" altLang="en-US" dirty="0" smtClean="0"/>
              <a:t> 해당 이름까지 포함해서 처리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55576" y="340121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529336" y="389897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6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4608512" cy="351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11560" y="3391564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85321" y="3889316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19245"/>
            <a:ext cx="4772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6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11560" y="3118499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85320" y="3616251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8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3" y="2818012"/>
            <a:ext cx="4953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3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pic>
        <p:nvPicPr>
          <p:cNvPr id="509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708920"/>
            <a:ext cx="6524625" cy="385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getiem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내부의 항목을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slice([ ]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처리해 결과를 리턴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13" y="3140968"/>
            <a:ext cx="3333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000" dirty="0" smtClean="0"/>
              <a:t>Indexing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107963</TotalTime>
  <Words>939</Words>
  <Application>Microsoft Office PowerPoint</Application>
  <PresentationFormat>화면 슬라이드 쇼(4:3)</PresentationFormat>
  <Paragraphs>232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가을</vt:lpstr>
      <vt:lpstr>Python  data 검색방법</vt:lpstr>
      <vt:lpstr>1. getitem 2. Get attribute 3. 내장 타입 4. pandas </vt:lpstr>
      <vt:lpstr>  1. getitem</vt:lpstr>
      <vt:lpstr>  __getitem__ </vt:lpstr>
      <vt:lpstr>Special method : 2/3버전 통합</vt:lpstr>
      <vt:lpstr>특징</vt:lpstr>
      <vt:lpstr>Container 내부 조회/갱신/삭제</vt:lpstr>
      <vt:lpstr> __getitem__ 이해</vt:lpstr>
      <vt:lpstr> Indexing</vt:lpstr>
      <vt:lpstr>단건 항목 검색 : list</vt:lpstr>
      <vt:lpstr> 객체 내부 조회</vt:lpstr>
      <vt:lpstr> 객체 내부 조회 : itemgetter</vt:lpstr>
      <vt:lpstr>복수건 항목검색 : list</vt:lpstr>
      <vt:lpstr> 객체 내부 조회 : itemgetter</vt:lpstr>
      <vt:lpstr>단건 항목검색 : dict</vt:lpstr>
      <vt:lpstr> 객체 내부 조회</vt:lpstr>
      <vt:lpstr> 객체 내부 조회 : itemgetter</vt:lpstr>
      <vt:lpstr>복수 항목건 검색 : dict</vt:lpstr>
      <vt:lpstr> 객체 내부 조회 : itemgetter</vt:lpstr>
      <vt:lpstr> 함수 검색</vt:lpstr>
      <vt:lpstr> itemgetter : 함수 호출</vt:lpstr>
      <vt:lpstr> defaultdict 타입</vt:lpstr>
      <vt:lpstr> defaultdict 클래스</vt:lpstr>
      <vt:lpstr> defaultdict 클래스 내부 구조</vt:lpstr>
      <vt:lpstr>itemgetter</vt:lpstr>
      <vt:lpstr>사용자 클래스 정의</vt:lpstr>
      <vt:lpstr>사용자 정의 클래스 이용</vt:lpstr>
      <vt:lpstr> slicing</vt:lpstr>
      <vt:lpstr>Slicing 검색</vt:lpstr>
      <vt:lpstr> 내장 객체 조회</vt:lpstr>
      <vt:lpstr>Slicing class 이용 검색</vt:lpstr>
      <vt:lpstr> 내장 객체 조회</vt:lpstr>
      <vt:lpstr>  2. get attribute</vt:lpstr>
      <vt:lpstr>  __getattribute__ </vt:lpstr>
      <vt:lpstr>  __getattribute__ 이해</vt:lpstr>
      <vt:lpstr>  속성 조회</vt:lpstr>
      <vt:lpstr>단건 항목 조회</vt:lpstr>
      <vt:lpstr>객체 내부 조회 :  .</vt:lpstr>
      <vt:lpstr>객체 내부 조회 :  getattr 함수</vt:lpstr>
      <vt:lpstr>객체 내부 조회 : attrgetter</vt:lpstr>
      <vt:lpstr>복수 항목건 조회</vt:lpstr>
      <vt:lpstr>객체 내부 조회 : attrgetter</vt:lpstr>
      <vt:lpstr> 메소드 검색</vt:lpstr>
      <vt:lpstr>Attrgetter : 메소드 호출</vt:lpstr>
      <vt:lpstr> namedtuple</vt:lpstr>
      <vt:lpstr> Namedtuple  구조 이해</vt:lpstr>
      <vt:lpstr>Namedtuple로 만든 클래스 구조</vt:lpstr>
      <vt:lpstr>attrgetter</vt:lpstr>
      <vt:lpstr>사용자 클래스 정의</vt:lpstr>
      <vt:lpstr>사용자 정의 클래스 이용</vt:lpstr>
      <vt:lpstr>  3. 내장 타입</vt:lpstr>
      <vt:lpstr>내장 타입</vt:lpstr>
      <vt:lpstr>내장 타입 비교</vt:lpstr>
      <vt:lpstr>Bytearray</vt:lpstr>
      <vt:lpstr>내장 타입 : Bytearray </vt:lpstr>
      <vt:lpstr>내장 타입 :Bytearray 슬라이싱 </vt:lpstr>
      <vt:lpstr>Array.array</vt:lpstr>
      <vt:lpstr>Array 모듈</vt:lpstr>
      <vt:lpstr>  4. pandas</vt:lpstr>
      <vt:lpstr>Series index/slice</vt:lpstr>
      <vt:lpstr>Series 조회 : index</vt:lpstr>
      <vt:lpstr>Series 조회 : slice</vt:lpstr>
      <vt:lpstr>Series 조회 : index 직접 대응</vt:lpstr>
      <vt:lpstr>Series 조회 : 논리식</vt:lpstr>
      <vt:lpstr>list타입을 통한 index</vt:lpstr>
      <vt:lpstr>검색결과가 view  </vt:lpstr>
      <vt:lpstr>DataFrame index/slice</vt:lpstr>
      <vt:lpstr>DataFrame 단일 열 검색</vt:lpstr>
      <vt:lpstr>DataFrame 멀티 열 검색</vt:lpstr>
      <vt:lpstr>DataFrame 단일 행 검색</vt:lpstr>
      <vt:lpstr>DataFrame 멀티 행 검색</vt:lpstr>
      <vt:lpstr>DataFrame 행과열 검색 1</vt:lpstr>
      <vt:lpstr>DataFrame 행과열 검색 2</vt:lpstr>
      <vt:lpstr>row 접근시 슬라이싱 계산차이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1691</cp:revision>
  <cp:lastPrinted>2016-11-03T06:15:18Z</cp:lastPrinted>
  <dcterms:created xsi:type="dcterms:W3CDTF">2015-12-01T07:34:30Z</dcterms:created>
  <dcterms:modified xsi:type="dcterms:W3CDTF">2016-11-28T10:20:09Z</dcterms:modified>
</cp:coreProperties>
</file>