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74"/>
  </p:notesMasterIdLst>
  <p:sldIdLst>
    <p:sldId id="256" r:id="rId2"/>
    <p:sldId id="1431" r:id="rId3"/>
    <p:sldId id="1439" r:id="rId4"/>
    <p:sldId id="1441" r:id="rId5"/>
    <p:sldId id="1440" r:id="rId6"/>
    <p:sldId id="1436" r:id="rId7"/>
    <p:sldId id="1433" r:id="rId8"/>
    <p:sldId id="1483" r:id="rId9"/>
    <p:sldId id="1471" r:id="rId10"/>
    <p:sldId id="1438" r:id="rId11"/>
    <p:sldId id="1470" r:id="rId12"/>
    <p:sldId id="1486" r:id="rId13"/>
    <p:sldId id="1475" r:id="rId14"/>
    <p:sldId id="1472" r:id="rId15"/>
    <p:sldId id="1474" r:id="rId16"/>
    <p:sldId id="1476" r:id="rId17"/>
    <p:sldId id="1479" r:id="rId18"/>
    <p:sldId id="1480" r:id="rId19"/>
    <p:sldId id="1481" r:id="rId20"/>
    <p:sldId id="1487" r:id="rId21"/>
    <p:sldId id="1478" r:id="rId22"/>
    <p:sldId id="1477" r:id="rId23"/>
    <p:sldId id="1488" r:id="rId24"/>
    <p:sldId id="1444" r:id="rId25"/>
    <p:sldId id="1461" r:id="rId26"/>
    <p:sldId id="1462" r:id="rId27"/>
    <p:sldId id="1489" r:id="rId28"/>
    <p:sldId id="1463" r:id="rId29"/>
    <p:sldId id="1464" r:id="rId30"/>
    <p:sldId id="1484" r:id="rId31"/>
    <p:sldId id="1485" r:id="rId32"/>
    <p:sldId id="1399" r:id="rId33"/>
    <p:sldId id="1390" r:id="rId34"/>
    <p:sldId id="1400" r:id="rId35"/>
    <p:sldId id="1391" r:id="rId36"/>
    <p:sldId id="1392" r:id="rId37"/>
    <p:sldId id="1393" r:id="rId38"/>
    <p:sldId id="1394" r:id="rId39"/>
    <p:sldId id="1445" r:id="rId40"/>
    <p:sldId id="1446" r:id="rId41"/>
    <p:sldId id="1447" r:id="rId42"/>
    <p:sldId id="1448" r:id="rId43"/>
    <p:sldId id="1449" r:id="rId44"/>
    <p:sldId id="1450" r:id="rId45"/>
    <p:sldId id="1451" r:id="rId46"/>
    <p:sldId id="1452" r:id="rId47"/>
    <p:sldId id="1453" r:id="rId48"/>
    <p:sldId id="1454" r:id="rId49"/>
    <p:sldId id="1455" r:id="rId50"/>
    <p:sldId id="1405" r:id="rId51"/>
    <p:sldId id="1404" r:id="rId52"/>
    <p:sldId id="1408" r:id="rId53"/>
    <p:sldId id="1407" r:id="rId54"/>
    <p:sldId id="1409" r:id="rId55"/>
    <p:sldId id="1406" r:id="rId56"/>
    <p:sldId id="1410" r:id="rId57"/>
    <p:sldId id="1411" r:id="rId58"/>
    <p:sldId id="1413" r:id="rId59"/>
    <p:sldId id="1456" r:id="rId60"/>
    <p:sldId id="1401" r:id="rId61"/>
    <p:sldId id="1429" r:id="rId62"/>
    <p:sldId id="1428" r:id="rId63"/>
    <p:sldId id="1427" r:id="rId64"/>
    <p:sldId id="1397" r:id="rId65"/>
    <p:sldId id="1395" r:id="rId66"/>
    <p:sldId id="1396" r:id="rId67"/>
    <p:sldId id="1402" r:id="rId68"/>
    <p:sldId id="1403" r:id="rId69"/>
    <p:sldId id="1430" r:id="rId70"/>
    <p:sldId id="1424" r:id="rId71"/>
    <p:sldId id="1425" r:id="rId72"/>
    <p:sldId id="1426" r:id="rId7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192.168.99.100:8888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 smtClean="0"/>
              <a:t>Windows</a:t>
            </a:r>
            <a:r>
              <a:rPr lang="ko-KR" altLang="en-US" sz="4800" dirty="0" smtClean="0"/>
              <a:t>에서 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err="1" smtClean="0"/>
              <a:t>jupyter</a:t>
            </a:r>
            <a:r>
              <a:rPr lang="en-US" altLang="ko-KR" sz="4800" dirty="0" smtClean="0"/>
              <a:t> </a:t>
            </a:r>
            <a:r>
              <a:rPr lang="en-US" altLang="ko-KR" sz="4800" dirty="0" err="1" smtClean="0"/>
              <a:t>notebok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/</a:t>
            </a:r>
            <a:r>
              <a:rPr lang="en-US" altLang="ko-KR" sz="4800" dirty="0" err="1" smtClean="0"/>
              <a:t>tensorboard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이해하기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version </a:t>
            </a:r>
            <a:r>
              <a:rPr lang="ko-KR" altLang="en-US" dirty="0" smtClean="0"/>
              <a:t>확인하기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실행하기 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err="1"/>
              <a:t>Quickstart</a:t>
            </a:r>
            <a:r>
              <a:rPr lang="en-US" altLang="ko-KR" dirty="0"/>
              <a:t> </a:t>
            </a:r>
            <a:r>
              <a:rPr lang="en-US" altLang="ko-KR" dirty="0" smtClean="0"/>
              <a:t>Terminal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sz="19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31435"/>
            <a:ext cx="343664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3717032"/>
            <a:ext cx="36004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3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 bash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실행하기 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err="1"/>
              <a:t>Quickstart</a:t>
            </a:r>
            <a:r>
              <a:rPr lang="en-US" altLang="ko-KR" dirty="0"/>
              <a:t> </a:t>
            </a:r>
            <a:r>
              <a:rPr lang="en-US" altLang="ko-KR" dirty="0" smtClean="0"/>
              <a:t>Terminal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sz="19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2936"/>
            <a:ext cx="7629525" cy="37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 err="1" smtClean="0"/>
              <a:t>Docker</a:t>
            </a:r>
            <a:r>
              <a:rPr lang="en-US" altLang="ko-KR" sz="4800" dirty="0"/>
              <a:t> </a:t>
            </a:r>
            <a:r>
              <a:rPr lang="ko-KR" altLang="en-US" sz="4800" dirty="0" smtClean="0"/>
              <a:t>처리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(</a:t>
            </a:r>
            <a:r>
              <a:rPr lang="ko-KR" altLang="en-US" sz="4800" dirty="0" smtClean="0"/>
              <a:t>컨테이너</a:t>
            </a:r>
            <a:r>
              <a:rPr lang="en-US" altLang="ko-KR" sz="4800" dirty="0" smtClean="0"/>
              <a:t>)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Docker</a:t>
            </a:r>
            <a:r>
              <a:rPr lang="en-US" altLang="ko-KR" dirty="0" smtClean="0"/>
              <a:t> machine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7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-machine : </a:t>
            </a:r>
            <a:r>
              <a:rPr lang="ko-KR" altLang="en-US" dirty="0" smtClean="0"/>
              <a:t>서버 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fontScale="92500" lnSpcReduction="20000"/>
          </a:bodyPr>
          <a:lstStyle/>
          <a:p>
            <a:pPr marL="0" lvl="2" indent="0">
              <a:spcBef>
                <a:spcPts val="700"/>
              </a:spcBef>
              <a:buSzPct val="60000"/>
              <a:buNone/>
            </a:pPr>
            <a:r>
              <a:rPr lang="en-US" altLang="ko-KR" sz="2800" dirty="0"/>
              <a:t> </a:t>
            </a:r>
            <a:r>
              <a:rPr lang="ko-KR" altLang="en-US" sz="2800" dirty="0" smtClean="0"/>
              <a:t>현재 </a:t>
            </a:r>
            <a:r>
              <a:rPr lang="en-US" altLang="ko-KR" sz="2800" dirty="0" err="1"/>
              <a:t>Docker</a:t>
            </a:r>
            <a:r>
              <a:rPr lang="en-US" altLang="ko-KR" sz="2800" dirty="0"/>
              <a:t> </a:t>
            </a:r>
            <a:r>
              <a:rPr lang="ko-KR" altLang="en-US" sz="2800" dirty="0"/>
              <a:t>클라이언트에 연결된 서버 확인     </a:t>
            </a:r>
            <a:endParaRPr lang="en-US" altLang="ko-KR" sz="2800" dirty="0"/>
          </a:p>
          <a:p>
            <a:pPr marL="594360" lvl="2" indent="0">
              <a:buNone/>
            </a:pPr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-machine </a:t>
            </a:r>
            <a:r>
              <a:rPr lang="en-US" altLang="ko-KR" sz="1400" dirty="0" smtClean="0"/>
              <a:t>active</a:t>
            </a:r>
          </a:p>
          <a:p>
            <a:pPr marL="0" indent="0">
              <a:buNone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Docker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호스트 서버 정보 </a:t>
            </a:r>
            <a:r>
              <a:rPr lang="ko-KR" altLang="en-US" sz="2800" dirty="0" smtClean="0"/>
              <a:t>확인</a:t>
            </a:r>
            <a:endParaRPr lang="en-US" altLang="ko-KR" sz="2800" dirty="0" smtClean="0"/>
          </a:p>
          <a:p>
            <a:pPr marL="0" lvl="2" indent="0">
              <a:spcBef>
                <a:spcPts val="700"/>
              </a:spcBef>
              <a:buSzPct val="60000"/>
              <a:buNone/>
            </a:pPr>
            <a:r>
              <a:rPr lang="en-US" altLang="ko-KR" sz="1400" dirty="0" smtClean="0"/>
              <a:t>            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-machine </a:t>
            </a:r>
            <a:r>
              <a:rPr lang="en-US" altLang="ko-KR" sz="1400" dirty="0" err="1" smtClean="0"/>
              <a:t>env</a:t>
            </a:r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서버명</a:t>
            </a:r>
            <a:r>
              <a:rPr lang="en-US" altLang="ko-KR" sz="1400" dirty="0" smtClean="0"/>
              <a:t>(default)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60" y="3717032"/>
            <a:ext cx="74580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6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docker</a:t>
            </a:r>
            <a:r>
              <a:rPr lang="en-US" altLang="ko-KR" dirty="0"/>
              <a:t>-machine : </a:t>
            </a:r>
            <a:r>
              <a:rPr lang="ko-KR" altLang="en-US" dirty="0" smtClean="0"/>
              <a:t>서버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lvl="2" indent="0">
              <a:spcBef>
                <a:spcPts val="700"/>
              </a:spcBef>
              <a:buSzPct val="60000"/>
              <a:buNone/>
            </a:pPr>
            <a:r>
              <a:rPr lang="en-US" altLang="ko-KR" sz="2800" dirty="0"/>
              <a:t> </a:t>
            </a:r>
            <a:r>
              <a:rPr lang="ko-KR" altLang="en-US" sz="2800" dirty="0" smtClean="0"/>
              <a:t>현재 </a:t>
            </a:r>
            <a:r>
              <a:rPr lang="en-US" altLang="ko-KR" sz="2800" dirty="0" err="1" smtClean="0"/>
              <a:t>Docker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서버 </a:t>
            </a:r>
            <a:r>
              <a:rPr lang="en-US" altLang="ko-KR" sz="2800" dirty="0" err="1" smtClean="0"/>
              <a:t>ip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확인</a:t>
            </a:r>
            <a:endParaRPr lang="en-US" altLang="ko-KR" sz="2800" dirty="0"/>
          </a:p>
          <a:p>
            <a:pPr marL="594360" lvl="2" indent="0">
              <a:buNone/>
            </a:pPr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-machine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서버명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2800" dirty="0" smtClean="0"/>
              <a:t> </a:t>
            </a:r>
          </a:p>
          <a:p>
            <a:pPr marL="0" indent="0">
              <a:buNone/>
            </a:pPr>
            <a:endParaRPr lang="en-US" altLang="ko-KR" sz="28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93096"/>
            <a:ext cx="532859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6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docker</a:t>
            </a:r>
            <a:r>
              <a:rPr lang="en-US" altLang="ko-KR" dirty="0"/>
              <a:t>-machine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시작과 중단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lvl="2" indent="0">
              <a:spcBef>
                <a:spcPts val="700"/>
              </a:spcBef>
              <a:buSzPct val="60000"/>
              <a:buNone/>
            </a:pPr>
            <a:r>
              <a:rPr lang="en-US" altLang="ko-KR" sz="2800" dirty="0"/>
              <a:t>$ </a:t>
            </a:r>
            <a:r>
              <a:rPr lang="en-US" altLang="ko-KR" sz="2800" dirty="0" err="1"/>
              <a:t>docker</a:t>
            </a:r>
            <a:r>
              <a:rPr lang="en-US" altLang="ko-KR" sz="2800" dirty="0"/>
              <a:t>-machine stop </a:t>
            </a:r>
            <a:r>
              <a:rPr lang="ko-KR" altLang="en-US" sz="2800" dirty="0" err="1" smtClean="0"/>
              <a:t>서버</a:t>
            </a:r>
            <a:r>
              <a:rPr lang="ko-KR" altLang="en-US" sz="2800" dirty="0" err="1"/>
              <a:t>명</a:t>
            </a:r>
            <a:endParaRPr lang="en-US" altLang="ko-KR" sz="2800" dirty="0" smtClean="0"/>
          </a:p>
          <a:p>
            <a:pPr marL="0" lvl="2" indent="0">
              <a:spcBef>
                <a:spcPts val="700"/>
              </a:spcBef>
              <a:buSzPct val="60000"/>
              <a:buNone/>
            </a:pPr>
            <a:r>
              <a:rPr lang="en-US" altLang="ko-KR" sz="2800" dirty="0" smtClean="0"/>
              <a:t>$ </a:t>
            </a:r>
            <a:r>
              <a:rPr lang="en-US" altLang="ko-KR" sz="2800" dirty="0" err="1"/>
              <a:t>docker</a:t>
            </a:r>
            <a:r>
              <a:rPr lang="en-US" altLang="ko-KR" sz="2800" dirty="0"/>
              <a:t>-machine start </a:t>
            </a:r>
            <a:r>
              <a:rPr lang="ko-KR" altLang="en-US" sz="2800" dirty="0" err="1" smtClean="0"/>
              <a:t>서버</a:t>
            </a:r>
            <a:r>
              <a:rPr lang="ko-KR" altLang="en-US" sz="2800" dirty="0" err="1"/>
              <a:t>명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5111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vdocker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docker-machien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vdocker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/>
              <a:t>$ </a:t>
            </a:r>
            <a:r>
              <a:rPr lang="en-US" altLang="ko-KR" sz="2000" dirty="0" err="1"/>
              <a:t>docker</a:t>
            </a:r>
            <a:r>
              <a:rPr lang="en-US" altLang="ko-KR" sz="2000" dirty="0"/>
              <a:t>-machine create </a:t>
            </a:r>
            <a:r>
              <a:rPr lang="en-US" altLang="ko-KR" sz="2000" dirty="0" err="1"/>
              <a:t>vdocker</a:t>
            </a:r>
            <a:r>
              <a:rPr lang="en-US" altLang="ko-KR" sz="2000" dirty="0"/>
              <a:t> -d </a:t>
            </a:r>
            <a:r>
              <a:rPr lang="en-US" altLang="ko-KR" sz="2000" dirty="0" err="1"/>
              <a:t>virtualbox</a:t>
            </a:r>
            <a:endParaRPr lang="en-US" altLang="ko-KR" sz="19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852936"/>
            <a:ext cx="7705725" cy="366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6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docker-machien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 방법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-machine</a:t>
            </a:r>
            <a:r>
              <a:rPr lang="ko-KR" altLang="en-US" dirty="0" smtClean="0"/>
              <a:t>을 확인하고 </a:t>
            </a:r>
            <a:r>
              <a:rPr lang="en-US" altLang="ko-KR" dirty="0" err="1" smtClean="0"/>
              <a:t>vdocker</a:t>
            </a:r>
            <a:r>
              <a:rPr lang="ko-KR" altLang="en-US" dirty="0" smtClean="0"/>
              <a:t>를 실행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52936"/>
            <a:ext cx="6553200" cy="339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1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docker-machien</a:t>
            </a:r>
            <a:r>
              <a:rPr lang="en-US" altLang="ko-KR" dirty="0" smtClean="0"/>
              <a:t> : error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-machine</a:t>
            </a:r>
            <a:r>
              <a:rPr lang="ko-KR" altLang="en-US" dirty="0" smtClean="0"/>
              <a:t>을 확인하고 </a:t>
            </a:r>
            <a:r>
              <a:rPr lang="en-US" altLang="ko-KR" dirty="0" err="1" smtClean="0"/>
              <a:t>vdocker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일 경우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 삭제 후 재생성 필요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501008"/>
            <a:ext cx="76009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3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 smtClean="0"/>
              <a:t>Windows</a:t>
            </a:r>
            <a:r>
              <a:rPr lang="ko-KR" altLang="en-US" sz="4800" dirty="0" smtClean="0"/>
              <a:t>에 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환경구축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92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 err="1" smtClean="0"/>
              <a:t>Docker</a:t>
            </a:r>
            <a:r>
              <a:rPr lang="en-US" altLang="ko-KR" sz="4800" dirty="0"/>
              <a:t> </a:t>
            </a:r>
            <a:r>
              <a:rPr lang="ko-KR" altLang="en-US" sz="4800" dirty="0" smtClean="0"/>
              <a:t>처리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(</a:t>
            </a:r>
            <a:r>
              <a:rPr lang="ko-KR" altLang="en-US" sz="4800" dirty="0" smtClean="0"/>
              <a:t>이미지</a:t>
            </a:r>
            <a:r>
              <a:rPr lang="en-US" altLang="ko-KR" sz="4800" dirty="0" smtClean="0"/>
              <a:t>)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08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6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info </a:t>
            </a:r>
            <a:r>
              <a:rPr lang="ko-KR" altLang="en-US" dirty="0" smtClean="0"/>
              <a:t>확인하기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실행하기 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err="1"/>
              <a:t>Quickstart</a:t>
            </a:r>
            <a:r>
              <a:rPr lang="en-US" altLang="ko-KR" dirty="0"/>
              <a:t> </a:t>
            </a:r>
            <a:r>
              <a:rPr lang="en-US" altLang="ko-KR" dirty="0" smtClean="0"/>
              <a:t>Terminal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sz="19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92896"/>
            <a:ext cx="5130800" cy="403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8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새로운 이미지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8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3600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 err="1"/>
              <a:t>Quickstart</a:t>
            </a:r>
            <a:r>
              <a:rPr lang="en-US" altLang="ko-KR" dirty="0"/>
              <a:t> Terminal 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아래의 </a:t>
            </a:r>
            <a:r>
              <a:rPr lang="ko-KR" altLang="en-US" dirty="0"/>
              <a:t>명령어를 입력한다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err="1"/>
              <a:t>docker</a:t>
            </a:r>
            <a:r>
              <a:rPr lang="en-US" altLang="ko-KR" sz="1800" dirty="0"/>
              <a:t> run -it </a:t>
            </a:r>
            <a:r>
              <a:rPr lang="en-US" altLang="ko-KR" sz="1800" dirty="0" smtClean="0"/>
              <a:t>b.gcr.io/</a:t>
            </a:r>
            <a:r>
              <a:rPr lang="en-US" altLang="ko-KR" sz="1800" dirty="0" err="1" smtClean="0"/>
              <a:t>tensorflow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tensorflow:latest-devel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800" dirty="0" err="1"/>
              <a:t>tensorflow</a:t>
            </a:r>
            <a:r>
              <a:rPr lang="ko-KR" altLang="en-US" sz="2800" dirty="0"/>
              <a:t>의 설치가 완료되면 자동으로 </a:t>
            </a:r>
            <a:r>
              <a:rPr lang="ko-KR" altLang="en-US" sz="2800" dirty="0" err="1"/>
              <a:t>리눅스</a:t>
            </a:r>
            <a:r>
              <a:rPr lang="ko-KR" altLang="en-US" sz="2800" dirty="0"/>
              <a:t> 터미널 창으로 넘어간다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endParaRPr lang="en-US" altLang="ko-KR" sz="1700" dirty="0" smtClean="0"/>
          </a:p>
        </p:txBody>
      </p:sp>
    </p:spTree>
    <p:extLst>
      <p:ext uri="{BB962C8B-B14F-4D97-AF65-F5344CB8AC3E}">
        <p14:creationId xmlns:p14="http://schemas.microsoft.com/office/powerpoint/2010/main" val="27676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ko-KR" altLang="en-US" dirty="0"/>
              <a:t>이미지 </a:t>
            </a:r>
            <a:r>
              <a:rPr lang="ko-KR" altLang="en-US" dirty="0" err="1"/>
              <a:t>세팅</a:t>
            </a:r>
            <a:r>
              <a:rPr lang="ko-KR" altLang="en-US" dirty="0"/>
              <a:t>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terminal</a:t>
            </a:r>
            <a:r>
              <a:rPr lang="ko-KR" altLang="en-US" dirty="0" smtClean="0"/>
              <a:t>에서 아래의 명령을 실행하면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500" dirty="0" err="1"/>
              <a:t>docker</a:t>
            </a:r>
            <a:r>
              <a:rPr lang="en-US" altLang="ko-KR" sz="1500" dirty="0"/>
              <a:t> run -p 8888:8888 -p 6006:6006 -it b.gcr.io/</a:t>
            </a:r>
            <a:r>
              <a:rPr lang="en-US" altLang="ko-KR" sz="1500" dirty="0" err="1"/>
              <a:t>tensorflow</a:t>
            </a:r>
            <a:r>
              <a:rPr lang="en-US" altLang="ko-KR" sz="1500" dirty="0"/>
              <a:t>/</a:t>
            </a:r>
            <a:r>
              <a:rPr lang="en-US" altLang="ko-KR" sz="1500" dirty="0" err="1"/>
              <a:t>tensorflow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err="1"/>
              <a:t>docker</a:t>
            </a:r>
            <a:r>
              <a:rPr lang="ko-KR" altLang="en-US" sz="1500" dirty="0"/>
              <a:t>에서 </a:t>
            </a:r>
            <a:r>
              <a:rPr lang="en-US" altLang="ko-KR" sz="1500" dirty="0"/>
              <a:t>8888(</a:t>
            </a:r>
            <a:r>
              <a:rPr lang="en-US" altLang="ko-KR" sz="1500" dirty="0" err="1"/>
              <a:t>jupyter</a:t>
            </a:r>
            <a:r>
              <a:rPr lang="en-US" altLang="ko-KR" sz="1500" dirty="0"/>
              <a:t> notebook), 6006(</a:t>
            </a:r>
            <a:r>
              <a:rPr lang="en-US" altLang="ko-KR" sz="1500" dirty="0" err="1"/>
              <a:t>tensorboard</a:t>
            </a:r>
            <a:r>
              <a:rPr lang="en-US" altLang="ko-KR" sz="1500" dirty="0"/>
              <a:t>)</a:t>
            </a:r>
            <a:r>
              <a:rPr lang="ko-KR" altLang="en-US" sz="1500" dirty="0"/>
              <a:t>에</a:t>
            </a:r>
            <a:r>
              <a:rPr lang="en-US" altLang="ko-KR" sz="1500" dirty="0"/>
              <a:t> </a:t>
            </a:r>
            <a:r>
              <a:rPr lang="ko-KR" altLang="en-US" sz="1500" dirty="0"/>
              <a:t>대해 구동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7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39"/>
            <a:ext cx="7734300" cy="271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2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ko-KR" altLang="en-US" dirty="0"/>
              <a:t>이미지 </a:t>
            </a:r>
            <a:r>
              <a:rPr lang="ko-KR" altLang="en-US" dirty="0" smtClean="0"/>
              <a:t>이름 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39604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terminal</a:t>
            </a:r>
            <a:r>
              <a:rPr lang="ko-KR" altLang="en-US" dirty="0" smtClean="0"/>
              <a:t>에서 아래의 명령을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700" dirty="0" err="1"/>
              <a:t>docker</a:t>
            </a:r>
            <a:r>
              <a:rPr lang="en-US" altLang="ko-KR" sz="1700" dirty="0"/>
              <a:t> run </a:t>
            </a:r>
            <a:r>
              <a:rPr lang="en-US" altLang="ko-KR" sz="1700" dirty="0" smtClean="0"/>
              <a:t>–name </a:t>
            </a:r>
            <a:r>
              <a:rPr lang="en-US" altLang="ko-KR" sz="1700" dirty="0" err="1" smtClean="0"/>
              <a:t>tensorflow</a:t>
            </a:r>
            <a:r>
              <a:rPr lang="en-US" altLang="ko-KR" sz="1700" dirty="0" smtClean="0"/>
              <a:t> -p </a:t>
            </a:r>
            <a:r>
              <a:rPr lang="en-US" altLang="ko-KR" sz="1700" dirty="0"/>
              <a:t>8888:8888 -p 6006:6006 -it </a:t>
            </a:r>
            <a:r>
              <a:rPr lang="en-US" altLang="ko-KR" sz="1700" dirty="0" smtClean="0"/>
              <a:t>b.gcr.io/</a:t>
            </a:r>
            <a:r>
              <a:rPr lang="en-US" altLang="ko-KR" sz="1700" dirty="0" err="1" smtClean="0"/>
              <a:t>tensorflow</a:t>
            </a:r>
            <a:r>
              <a:rPr lang="en-US" altLang="ko-KR" sz="1700" dirty="0" smtClean="0"/>
              <a:t>/</a:t>
            </a:r>
            <a:r>
              <a:rPr lang="en-US" altLang="ko-KR" sz="1700" dirty="0" err="1" smtClean="0"/>
              <a:t>tensorflow:latest-devel</a:t>
            </a:r>
            <a:r>
              <a:rPr lang="en-US" altLang="ko-KR" sz="1700" dirty="0" smtClean="0"/>
              <a:t> /run_jupyter.sh</a:t>
            </a:r>
          </a:p>
          <a:p>
            <a:pPr marL="0" indent="0">
              <a:buNone/>
            </a:pPr>
            <a:endParaRPr lang="en-US" altLang="ko-KR" sz="1700" dirty="0" smtClean="0"/>
          </a:p>
          <a:p>
            <a:pPr marL="0" indent="0">
              <a:buNone/>
            </a:pPr>
            <a:r>
              <a:rPr lang="en-US" altLang="ko-KR" sz="1700" dirty="0" err="1" smtClean="0"/>
              <a:t>Docker</a:t>
            </a:r>
            <a:r>
              <a:rPr lang="en-US" altLang="ko-KR" sz="1700" dirty="0" smtClean="0"/>
              <a:t> file </a:t>
            </a:r>
            <a:r>
              <a:rPr lang="ko-KR" altLang="en-US" sz="1700" dirty="0" smtClean="0"/>
              <a:t>공유 </a:t>
            </a:r>
            <a:r>
              <a:rPr lang="en-US" altLang="ko-KR" sz="1700" dirty="0" smtClean="0"/>
              <a:t>: </a:t>
            </a:r>
            <a:r>
              <a:rPr lang="en-US" altLang="ko-KR" sz="1700" dirty="0" err="1"/>
              <a:t>docker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run </a:t>
            </a:r>
            <a:r>
              <a:rPr lang="en-US" altLang="ko-KR" sz="1700" dirty="0"/>
              <a:t>-it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–name </a:t>
            </a:r>
            <a:r>
              <a:rPr lang="en-US" altLang="ko-KR" sz="1700" dirty="0" err="1"/>
              <a:t>tensorflow</a:t>
            </a:r>
            <a:r>
              <a:rPr lang="en-US" altLang="ko-KR" sz="1700" dirty="0"/>
              <a:t> -p 8888:8888 -p 6006:6006 </a:t>
            </a:r>
            <a:r>
              <a:rPr lang="en-US" altLang="ko-KR" sz="1700" dirty="0" smtClean="0"/>
              <a:t>–v </a:t>
            </a:r>
            <a:r>
              <a:rPr lang="en-US" altLang="ko-KR" sz="1700" dirty="0" smtClean="0">
                <a:solidFill>
                  <a:srgbClr val="FF0000"/>
                </a:solidFill>
              </a:rPr>
              <a:t>/root/shared:/root/shared(</a:t>
            </a:r>
            <a:r>
              <a:rPr lang="ko-KR" altLang="en-US" sz="1700" dirty="0" err="1" smtClean="0">
                <a:solidFill>
                  <a:srgbClr val="FF0000"/>
                </a:solidFill>
              </a:rPr>
              <a:t>공유파일디렉토리</a:t>
            </a:r>
            <a:r>
              <a:rPr lang="en-US" altLang="ko-KR" sz="1700" dirty="0" smtClean="0">
                <a:solidFill>
                  <a:srgbClr val="FF0000"/>
                </a:solidFill>
              </a:rPr>
              <a:t>)</a:t>
            </a:r>
            <a:r>
              <a:rPr lang="en-US" altLang="ko-KR" sz="1700" dirty="0" smtClean="0"/>
              <a:t> b.gcr.io/</a:t>
            </a:r>
            <a:r>
              <a:rPr lang="en-US" altLang="ko-KR" sz="1700" dirty="0" err="1" smtClean="0"/>
              <a:t>tensorflow</a:t>
            </a:r>
            <a:r>
              <a:rPr lang="en-US" altLang="ko-KR" sz="1700" dirty="0" smtClean="0"/>
              <a:t>/</a:t>
            </a:r>
            <a:r>
              <a:rPr lang="en-US" altLang="ko-KR" sz="1700" dirty="0" err="1" smtClean="0"/>
              <a:t>tensorflow:latest-devel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/run_jupyter.sh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ko-KR" altLang="en-US" sz="1700" dirty="0" err="1" smtClean="0"/>
              <a:t>도커</a:t>
            </a:r>
            <a:r>
              <a:rPr lang="ko-KR" altLang="en-US" sz="1700" dirty="0" smtClean="0"/>
              <a:t> 시작   </a:t>
            </a:r>
            <a:r>
              <a:rPr lang="en-US" altLang="ko-KR" sz="1700" dirty="0" smtClean="0"/>
              <a:t>:</a:t>
            </a:r>
            <a:r>
              <a:rPr lang="ko-KR" altLang="en-US" sz="1700" dirty="0" smtClean="0"/>
              <a:t>  </a:t>
            </a:r>
            <a:r>
              <a:rPr lang="en-US" altLang="ko-KR" sz="1700" dirty="0" err="1" smtClean="0"/>
              <a:t>docker</a:t>
            </a:r>
            <a:r>
              <a:rPr lang="en-US" altLang="ko-KR" sz="1700" dirty="0" smtClean="0"/>
              <a:t> start –</a:t>
            </a:r>
            <a:r>
              <a:rPr lang="en-US" altLang="ko-KR" sz="1700" dirty="0" err="1" smtClean="0"/>
              <a:t>ia</a:t>
            </a:r>
            <a:r>
              <a:rPr lang="en-US" altLang="ko-KR" sz="1700" dirty="0" smtClean="0"/>
              <a:t> </a:t>
            </a:r>
            <a:r>
              <a:rPr lang="en-US" altLang="ko-KR" sz="1700" dirty="0" err="1" smtClean="0"/>
              <a:t>tf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(</a:t>
            </a:r>
            <a:r>
              <a:rPr lang="ko-KR" altLang="en-US" sz="1700" dirty="0" err="1" smtClean="0"/>
              <a:t>이미지명</a:t>
            </a:r>
            <a:r>
              <a:rPr lang="en-US" altLang="ko-KR" sz="1700" dirty="0" smtClean="0"/>
              <a:t>)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ko-KR" altLang="en-US" sz="1700" dirty="0" err="1" smtClean="0"/>
              <a:t>도커</a:t>
            </a:r>
            <a:r>
              <a:rPr lang="ko-KR" altLang="en-US" sz="1700" dirty="0" smtClean="0"/>
              <a:t> 종료   </a:t>
            </a:r>
            <a:r>
              <a:rPr lang="en-US" altLang="ko-KR" sz="1700" dirty="0" smtClean="0"/>
              <a:t>:  </a:t>
            </a:r>
            <a:r>
              <a:rPr lang="en-US" altLang="ko-KR" sz="1700" dirty="0" err="1" smtClean="0"/>
              <a:t>docker</a:t>
            </a:r>
            <a:r>
              <a:rPr lang="en-US" altLang="ko-KR" sz="1700" dirty="0" smtClean="0"/>
              <a:t> stop </a:t>
            </a:r>
            <a:r>
              <a:rPr lang="en-US" altLang="ko-KR" sz="1700" dirty="0" err="1" smtClean="0"/>
              <a:t>tf</a:t>
            </a:r>
            <a:r>
              <a:rPr lang="en-US" altLang="ko-KR" sz="1700" dirty="0" smtClean="0"/>
              <a:t>(</a:t>
            </a:r>
            <a:r>
              <a:rPr lang="ko-KR" altLang="en-US" sz="1700" dirty="0" err="1" smtClean="0"/>
              <a:t>이미지명</a:t>
            </a:r>
            <a:r>
              <a:rPr lang="en-US" altLang="ko-KR" sz="1700" dirty="0" smtClean="0"/>
              <a:t>)</a:t>
            </a:r>
          </a:p>
          <a:p>
            <a:pPr marL="0" indent="0">
              <a:buNone/>
            </a:pPr>
            <a:r>
              <a:rPr lang="ko-KR" altLang="en-US" sz="1700" dirty="0" err="1" smtClean="0"/>
              <a:t>도커</a:t>
            </a:r>
            <a:r>
              <a:rPr lang="ko-KR" altLang="en-US" sz="1700" dirty="0"/>
              <a:t> 실행된 상태에서 </a:t>
            </a:r>
            <a:r>
              <a:rPr lang="en-US" altLang="ko-KR" sz="1700" dirty="0"/>
              <a:t>shell</a:t>
            </a:r>
            <a:r>
              <a:rPr lang="ko-KR" altLang="en-US" sz="1700" dirty="0"/>
              <a:t>로 접근  </a:t>
            </a:r>
            <a:r>
              <a:rPr lang="en-US" altLang="ko-KR" sz="1700" dirty="0" smtClean="0"/>
              <a:t>:  </a:t>
            </a:r>
            <a:r>
              <a:rPr lang="en-US" altLang="ko-KR" sz="1700" dirty="0" err="1" smtClean="0"/>
              <a:t>docker</a:t>
            </a:r>
            <a:r>
              <a:rPr lang="en-US" altLang="ko-KR" sz="1700" dirty="0" smtClean="0"/>
              <a:t> exec –it </a:t>
            </a:r>
            <a:r>
              <a:rPr lang="en-US" altLang="ko-KR" sz="1700" dirty="0" err="1" smtClean="0"/>
              <a:t>tf</a:t>
            </a:r>
            <a:r>
              <a:rPr lang="en-US" altLang="ko-KR" sz="1700" dirty="0" smtClean="0"/>
              <a:t> /bin/bash(</a:t>
            </a:r>
            <a:r>
              <a:rPr lang="ko-KR" altLang="en-US" sz="1700" dirty="0" smtClean="0"/>
              <a:t>실행된 상태에서 </a:t>
            </a:r>
            <a:r>
              <a:rPr lang="en-US" altLang="ko-KR" sz="1700" dirty="0" smtClean="0"/>
              <a:t>shell</a:t>
            </a:r>
            <a:r>
              <a:rPr lang="ko-KR" altLang="en-US" sz="1700" dirty="0" smtClean="0"/>
              <a:t>로 접근</a:t>
            </a:r>
            <a:r>
              <a:rPr lang="en-US" altLang="ko-KR" sz="1700" dirty="0" smtClean="0"/>
              <a:t>)</a:t>
            </a:r>
          </a:p>
          <a:p>
            <a:pPr marL="0" indent="0">
              <a:buNone/>
            </a:pPr>
            <a:endParaRPr lang="en-US" altLang="ko-KR" sz="1700" dirty="0" smtClean="0"/>
          </a:p>
        </p:txBody>
      </p:sp>
    </p:spTree>
    <p:extLst>
      <p:ext uri="{BB962C8B-B14F-4D97-AF65-F5344CB8AC3E}">
        <p14:creationId xmlns:p14="http://schemas.microsoft.com/office/powerpoint/2010/main" val="22807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기존 이미지 처리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</a:t>
            </a:r>
            <a:r>
              <a:rPr lang="en-US" altLang="ko-KR" dirty="0" smtClean="0"/>
              <a:t>stop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1080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terminal</a:t>
            </a:r>
            <a:r>
              <a:rPr lang="ko-KR" altLang="en-US" dirty="0" smtClean="0"/>
              <a:t>에서 아래의 명령을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700" dirty="0" err="1"/>
              <a:t>docker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stop </a:t>
            </a:r>
            <a:r>
              <a:rPr lang="ko-KR" altLang="en-US" sz="1700" dirty="0" smtClean="0"/>
              <a:t>컨테이너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이미지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명 </a:t>
            </a:r>
            <a:endParaRPr lang="en-US" altLang="ko-KR" sz="17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29" y="3429000"/>
            <a:ext cx="7677150" cy="309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1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 start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1080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terminal</a:t>
            </a:r>
            <a:r>
              <a:rPr lang="ko-KR" altLang="en-US" dirty="0" smtClean="0"/>
              <a:t>에서 아래의 명령을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700" dirty="0" err="1"/>
              <a:t>docker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start –</a:t>
            </a:r>
            <a:r>
              <a:rPr lang="en-US" altLang="ko-KR" sz="1700" dirty="0" err="1" smtClean="0"/>
              <a:t>ia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컨테이너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이미지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명 </a:t>
            </a:r>
            <a:endParaRPr lang="en-US" altLang="ko-KR" sz="17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3068960"/>
            <a:ext cx="76581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5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Windows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4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1296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terminal</a:t>
            </a:r>
            <a:r>
              <a:rPr lang="ko-KR" altLang="en-US" dirty="0" smtClean="0"/>
              <a:t>에서 아래의 명령을 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images)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98" y="3429000"/>
            <a:ext cx="76104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8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삭</a:t>
            </a:r>
            <a:r>
              <a:rPr lang="ko-KR" altLang="en-US" dirty="0"/>
              <a:t>제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1296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terminal</a:t>
            </a:r>
            <a:r>
              <a:rPr lang="ko-KR" altLang="en-US" dirty="0" smtClean="0"/>
              <a:t>에서 아래의 명령을 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rmi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id)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7686675" cy="334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4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7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http://192.168.99.100:8888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웹브라우저에</a:t>
            </a:r>
            <a:r>
              <a:rPr lang="ko-KR" altLang="en-US" dirty="0" smtClean="0"/>
              <a:t> 입력하면 실행됨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823" y="3645024"/>
            <a:ext cx="626745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1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tensorboard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7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docker</a:t>
            </a:r>
            <a:r>
              <a:rPr lang="ko-KR" altLang="en-US" dirty="0"/>
              <a:t>에서 </a:t>
            </a:r>
            <a:r>
              <a:rPr lang="en-US" altLang="ko-KR" dirty="0" err="1"/>
              <a:t>Tensorboard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에서 설치된 것을 조회하고 실행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686675" cy="365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7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http://192.168.99.100:6006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웹브라우저에</a:t>
            </a:r>
            <a:r>
              <a:rPr lang="ko-KR" altLang="en-US" dirty="0" smtClean="0"/>
              <a:t> 입력하면 실행됨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4944"/>
            <a:ext cx="626745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4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write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로그 파일에 </a:t>
            </a:r>
            <a:r>
              <a:rPr lang="en-US" altLang="ko-KR" dirty="0" smtClean="0"/>
              <a:t>write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3284984"/>
            <a:ext cx="752475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2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http://192.168.99.100:6006</a:t>
            </a:r>
            <a:r>
              <a:rPr lang="en-US" altLang="ko-KR" dirty="0" smtClean="0"/>
              <a:t>/ </a:t>
            </a:r>
            <a:r>
              <a:rPr lang="ko-KR" altLang="en-US" dirty="0" smtClean="0"/>
              <a:t> 로그파일 실행해서 </a:t>
            </a:r>
            <a:r>
              <a:rPr lang="en-US" altLang="ko-KR" dirty="0" smtClean="0"/>
              <a:t>graph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65722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2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 err="1" smtClean="0"/>
              <a:t>Tensorflow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graph class </a:t>
            </a:r>
            <a:r>
              <a:rPr lang="ko-KR" altLang="en-US" sz="4800" dirty="0" smtClean="0"/>
              <a:t>이해하기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4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widndows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</a:t>
            </a:r>
            <a:r>
              <a:rPr lang="ko-KR" altLang="en-US" dirty="0"/>
              <a:t>건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windows</a:t>
            </a:r>
            <a:r>
              <a:rPr lang="ko-KR" altLang="en-US" dirty="0" smtClean="0"/>
              <a:t>내에서 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를 사용하기 위한 조건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 smtClean="0"/>
              <a:t>1</a:t>
            </a:r>
            <a:r>
              <a:rPr lang="en-US" altLang="ko-KR" sz="1900" dirty="0"/>
              <a:t>. 64-bit </a:t>
            </a:r>
            <a:r>
              <a:rPr lang="ko-KR" altLang="en-US" sz="1900" dirty="0"/>
              <a:t>운영체제여야만 한다</a:t>
            </a:r>
            <a:r>
              <a:rPr lang="en-US" altLang="ko-KR" sz="1900" dirty="0" smtClean="0"/>
              <a:t>.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2. </a:t>
            </a:r>
            <a:r>
              <a:rPr lang="ko-KR" altLang="en-US" sz="1900" dirty="0"/>
              <a:t>윈도우 버전이 윈도우 </a:t>
            </a:r>
            <a:r>
              <a:rPr lang="en-US" altLang="ko-KR" sz="1900" dirty="0"/>
              <a:t>7 </a:t>
            </a:r>
            <a:r>
              <a:rPr lang="ko-KR" altLang="en-US" sz="1900" dirty="0"/>
              <a:t>혹은 그 </a:t>
            </a:r>
            <a:r>
              <a:rPr lang="ko-KR" altLang="en-US" sz="1900" dirty="0" err="1"/>
              <a:t>이상이여야</a:t>
            </a:r>
            <a:r>
              <a:rPr lang="ko-KR" altLang="en-US" sz="1900" dirty="0"/>
              <a:t> 한다</a:t>
            </a:r>
            <a:r>
              <a:rPr lang="en-US" altLang="ko-KR" sz="1900" dirty="0" smtClean="0"/>
              <a:t>.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3. OS</a:t>
            </a:r>
            <a:r>
              <a:rPr lang="ko-KR" altLang="en-US" sz="1900" dirty="0"/>
              <a:t>에서 가상화</a:t>
            </a:r>
            <a:r>
              <a:rPr lang="en-US" altLang="ko-KR" sz="1900" dirty="0"/>
              <a:t>(Virtualization)</a:t>
            </a:r>
            <a:r>
              <a:rPr lang="ko-KR" altLang="en-US" sz="1900" dirty="0"/>
              <a:t>가 가능해야 한다</a:t>
            </a:r>
            <a:r>
              <a:rPr lang="en-US" altLang="ko-KR" sz="1900" dirty="0"/>
              <a:t>.</a:t>
            </a: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1520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 </a:t>
            </a:r>
            <a:r>
              <a:rPr lang="en-US" altLang="ko-KR" dirty="0" err="1" smtClean="0"/>
              <a:t>tf.Graph</a:t>
            </a:r>
            <a:r>
              <a:rPr lang="en-US" altLang="ko-KR" dirty="0"/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7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Graph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operation</a:t>
            </a:r>
            <a:r>
              <a:rPr lang="ko-KR" altLang="en-US" dirty="0" smtClean="0"/>
              <a:t>들과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들의 집합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58516" y="2781858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r>
              <a:rPr lang="en-US" altLang="ko-KR" dirty="0" smtClean="0"/>
              <a:t>peration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84885" y="4078002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Tensor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0804" y="2869523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 represent units of computation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7903" y="407800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 represent the units of data that flow between operations.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Graph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확인하기 위해 </a:t>
            </a:r>
            <a:r>
              <a:rPr lang="ko-KR" altLang="en-US" dirty="0" err="1" smtClean="0"/>
              <a:t>텐서플로우</a:t>
            </a:r>
            <a:r>
              <a:rPr lang="ko-KR" altLang="en-US" dirty="0" smtClean="0"/>
              <a:t> 간단한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생성 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29" y="3645024"/>
            <a:ext cx="7620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80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tensorboard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텐서보드</a:t>
            </a:r>
            <a:r>
              <a:rPr lang="ko-KR" altLang="en-US" dirty="0" smtClean="0"/>
              <a:t> 내의 그래프를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36912"/>
            <a:ext cx="5791200" cy="33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8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tensorboard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graph symbol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텐서보드</a:t>
            </a:r>
            <a:r>
              <a:rPr lang="ko-KR" altLang="en-US" dirty="0" smtClean="0"/>
              <a:t> 내의 </a:t>
            </a:r>
            <a:r>
              <a:rPr lang="en-US" altLang="ko-KR" dirty="0" smtClean="0"/>
              <a:t>symbol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34481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graph </a:t>
            </a:r>
            <a:r>
              <a:rPr lang="ko-KR" altLang="en-US" dirty="0" smtClean="0"/>
              <a:t>객체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텐서플로우에서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graph</a:t>
            </a:r>
            <a:r>
              <a:rPr lang="ko-KR" altLang="en-US" dirty="0" smtClean="0"/>
              <a:t>를 직접 접근해서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들이 생성된 것을 볼 수 있음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57626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4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: input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텐서보드</a:t>
            </a:r>
            <a:r>
              <a:rPr lang="ko-KR" altLang="en-US" dirty="0" smtClean="0"/>
              <a:t> 내의 그래프 내의 </a:t>
            </a:r>
            <a:r>
              <a:rPr lang="en-US" altLang="ko-KR" dirty="0" smtClean="0"/>
              <a:t>input node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객체 조회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8960"/>
            <a:ext cx="3816424" cy="329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56595"/>
            <a:ext cx="37528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1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: weight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텐서보드</a:t>
            </a:r>
            <a:r>
              <a:rPr lang="ko-KR" altLang="en-US" dirty="0" smtClean="0"/>
              <a:t> 내의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를 확대해서 내부 구성된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들을 확인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66488"/>
            <a:ext cx="4524375" cy="142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21089"/>
            <a:ext cx="201622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193748"/>
            <a:ext cx="2171828" cy="23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138018"/>
            <a:ext cx="2448272" cy="2326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92724"/>
            <a:ext cx="2369443" cy="124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666488"/>
            <a:ext cx="2526209" cy="137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8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: output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텐서보드</a:t>
            </a:r>
            <a:r>
              <a:rPr lang="ko-KR" altLang="en-US" dirty="0" smtClean="0"/>
              <a:t> 내의</a:t>
            </a:r>
            <a:r>
              <a:rPr lang="en-US" altLang="ko-KR" dirty="0" smtClean="0"/>
              <a:t>output node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저장된 것을 상호 비교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01008"/>
            <a:ext cx="4114800" cy="267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10" y="3395126"/>
            <a:ext cx="33051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9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: graph op name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graph = </a:t>
            </a:r>
            <a:r>
              <a:rPr lang="en-US" altLang="ko-KR" dirty="0" err="1"/>
              <a:t>tf.get_default_graph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정의 후에 </a:t>
            </a:r>
            <a:r>
              <a:rPr lang="en-US" altLang="ko-KR" dirty="0" smtClean="0"/>
              <a:t>operation node </a:t>
            </a:r>
            <a:r>
              <a:rPr lang="ko-KR" altLang="en-US" dirty="0" smtClean="0"/>
              <a:t>명 조회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4562475" cy="33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2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widndows7 </a:t>
            </a:r>
            <a:r>
              <a:rPr lang="ko-KR" altLang="en-US" dirty="0" smtClean="0"/>
              <a:t>추가 업데이트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browser </a:t>
            </a:r>
            <a:r>
              <a:rPr lang="ko-KR" altLang="en-US" dirty="0" smtClean="0"/>
              <a:t>연계를 위해서는 아래의 </a:t>
            </a:r>
            <a:r>
              <a:rPr lang="en-US" altLang="ko-KR" dirty="0" smtClean="0"/>
              <a:t>Tool</a:t>
            </a:r>
            <a:r>
              <a:rPr lang="ko-KR" altLang="en-US" dirty="0" smtClean="0"/>
              <a:t>을 설치 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7381875" cy="295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9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Node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8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graph node </a:t>
            </a:r>
            <a:r>
              <a:rPr lang="ko-KR" altLang="en-US" dirty="0" smtClean="0"/>
              <a:t>확인하기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err="1" smtClean="0"/>
              <a:t>Tf.get_default_graph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실행한 후에 </a:t>
            </a:r>
            <a:r>
              <a:rPr lang="en-US" altLang="ko-KR" dirty="0" err="1" smtClean="0"/>
              <a:t>get_operations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실제 </a:t>
            </a:r>
            <a:r>
              <a:rPr lang="en-US" altLang="ko-KR" dirty="0" smtClean="0"/>
              <a:t>op node</a:t>
            </a:r>
            <a:r>
              <a:rPr lang="ko-KR" altLang="en-US" dirty="0" smtClean="0"/>
              <a:t>를 생성 후 조회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8960"/>
            <a:ext cx="4857750" cy="30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0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graph node </a:t>
            </a:r>
            <a:r>
              <a:rPr lang="ko-KR" altLang="en-US" dirty="0" smtClean="0"/>
              <a:t>확인하기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</a:t>
            </a:r>
            <a:r>
              <a:rPr lang="ko-KR" altLang="en-US" dirty="0"/>
              <a:t>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순환하면서 조회하기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43" y="2996952"/>
            <a:ext cx="6800850" cy="315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0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graph node </a:t>
            </a:r>
            <a:r>
              <a:rPr lang="ko-KR" altLang="en-US" dirty="0" smtClean="0"/>
              <a:t>확인하기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역순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뒤에서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graph </a:t>
            </a:r>
            <a:r>
              <a:rPr lang="ko-KR" altLang="en-US" dirty="0" smtClean="0"/>
              <a:t>값을 조회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45024"/>
            <a:ext cx="49625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5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graph node </a:t>
            </a:r>
            <a:r>
              <a:rPr lang="ko-KR" altLang="en-US" dirty="0" smtClean="0"/>
              <a:t>확인하기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</a:t>
            </a:r>
            <a:r>
              <a:rPr lang="ko-KR" altLang="en-US" dirty="0" err="1"/>
              <a:t>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Op 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inputs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12976"/>
            <a:ext cx="5695950" cy="301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1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할당 변수 확인하기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Tf.constant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할당한 변수를 확인하면 하나의 </a:t>
            </a:r>
            <a:r>
              <a:rPr lang="en-US" altLang="ko-KR" dirty="0" smtClean="0"/>
              <a:t>tensor </a:t>
            </a:r>
            <a:r>
              <a:rPr lang="ko-KR" altLang="en-US" dirty="0" smtClean="0"/>
              <a:t>객체로 지정되어 있고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에서 실행해야 결과값을 볼 수 있음</a:t>
            </a:r>
            <a:endParaRPr lang="en-US" altLang="ko-K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75" y="3789040"/>
            <a:ext cx="54102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0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Tensorboard</a:t>
            </a:r>
            <a:r>
              <a:rPr lang="en-US" altLang="ko-KR" dirty="0"/>
              <a:t> </a:t>
            </a:r>
            <a:r>
              <a:rPr lang="ko-KR" altLang="en-US" dirty="0" smtClean="0"/>
              <a:t>로그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6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텐서보드용</a:t>
            </a:r>
            <a:r>
              <a:rPr lang="ko-KR" altLang="en-US" dirty="0" smtClean="0"/>
              <a:t> 로그 파일 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텐서보드를</a:t>
            </a:r>
            <a:r>
              <a:rPr lang="ko-KR" altLang="en-US" dirty="0" smtClean="0"/>
              <a:t> 위한 로그 파일 생성된 곳을 확인 </a:t>
            </a:r>
            <a:endParaRPr lang="en-US" altLang="ko-KR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3501008"/>
            <a:ext cx="53435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7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텐서플로</a:t>
            </a:r>
            <a:r>
              <a:rPr lang="ko-KR" altLang="en-US" dirty="0" err="1"/>
              <a:t>우</a:t>
            </a:r>
            <a:r>
              <a:rPr lang="ko-KR" altLang="en-US" dirty="0" smtClean="0"/>
              <a:t> 내의 그래프를 확인을 위해 </a:t>
            </a:r>
            <a:r>
              <a:rPr lang="en-US" altLang="ko-KR" dirty="0" err="1" smtClean="0"/>
              <a:t>tf.train.SummaryWriter</a:t>
            </a:r>
            <a:r>
              <a:rPr lang="ko-KR" altLang="en-US" dirty="0" smtClean="0"/>
              <a:t>를 이용해서 처리</a:t>
            </a:r>
            <a:endParaRPr lang="en-US" altLang="ko-KR" dirty="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676525"/>
            <a:ext cx="74295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8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800" dirty="0" err="1" smtClean="0"/>
              <a:t>Tensorflow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&amp; </a:t>
            </a:r>
            <a:br>
              <a:rPr lang="en-US" altLang="ko-KR" sz="4800" dirty="0" smtClean="0"/>
            </a:br>
            <a:r>
              <a:rPr lang="en-US" altLang="ko-KR" sz="4800" dirty="0" err="1" smtClean="0"/>
              <a:t>tensorboard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이해하기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94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6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3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순서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아래의 참고문서를 보고 처리한 결과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587727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참고문서 </a:t>
            </a:r>
            <a:r>
              <a:rPr lang="en-US" altLang="ko-KR" dirty="0" smtClean="0"/>
              <a:t>: http</a:t>
            </a:r>
            <a:r>
              <a:rPr lang="en-US" altLang="ko-KR" dirty="0"/>
              <a:t>://goodtogreate.tistory.com/entry/Tensor-Board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636912"/>
            <a:ext cx="712879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smtClean="0"/>
              <a:t>From TF graph, decide which node you want to annotate</a:t>
            </a:r>
          </a:p>
          <a:p>
            <a:r>
              <a:rPr lang="en-US" altLang="ko-KR" sz="1400" dirty="0" smtClean="0"/>
              <a:t>     -  </a:t>
            </a:r>
            <a:r>
              <a:rPr lang="en-US" altLang="ko-KR" sz="1400" dirty="0" err="1" smtClean="0"/>
              <a:t>tf.name_scope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  </a:t>
            </a:r>
            <a:r>
              <a:rPr lang="en-US" altLang="ko-KR" sz="1400" dirty="0" err="1" smtClean="0"/>
              <a:t>tf.histogram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tf.scalar_summary</a:t>
            </a:r>
            <a:r>
              <a:rPr lang="en-US" altLang="ko-KR" sz="1400" dirty="0" smtClean="0"/>
              <a:t> ()</a:t>
            </a:r>
          </a:p>
          <a:p>
            <a:r>
              <a:rPr lang="en-US" altLang="ko-KR" sz="1400" dirty="0" smtClean="0"/>
              <a:t>2. Merge all summaries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- merged = </a:t>
            </a:r>
            <a:r>
              <a:rPr lang="en-US" altLang="ko-KR" sz="1400" dirty="0" err="1" smtClean="0"/>
              <a:t>tf.merge_all_summaries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smtClean="0"/>
              <a:t>3. Create Writer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 writer = </a:t>
            </a:r>
            <a:r>
              <a:rPr lang="en-US" altLang="ko-KR" sz="1400" dirty="0" err="1" smtClean="0"/>
              <a:t>tf.train.SimmaryWriter</a:t>
            </a:r>
            <a:r>
              <a:rPr lang="en-US" altLang="ko-KR" sz="1400" dirty="0" smtClean="0"/>
              <a:t>(“log-file”, </a:t>
            </a:r>
            <a:r>
              <a:rPr lang="en-US" altLang="ko-KR" sz="1400" dirty="0" err="1" smtClean="0"/>
              <a:t>sess.graph_def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4. Run summary merge and </a:t>
            </a:r>
            <a:r>
              <a:rPr lang="en-US" altLang="ko-KR" sz="1400" dirty="0" err="1" smtClean="0"/>
              <a:t>add_summary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 summary = </a:t>
            </a:r>
            <a:r>
              <a:rPr lang="en-US" altLang="ko-KR" sz="1400" dirty="0" err="1" smtClean="0"/>
              <a:t>sess.run</a:t>
            </a:r>
            <a:r>
              <a:rPr lang="en-US" altLang="ko-KR" sz="1400" dirty="0" smtClean="0"/>
              <a:t>(merged,…), </a:t>
            </a:r>
            <a:r>
              <a:rPr lang="en-US" altLang="ko-KR" sz="1400" dirty="0" err="1" smtClean="0"/>
              <a:t>writer.add_summary</a:t>
            </a:r>
            <a:r>
              <a:rPr lang="en-US" altLang="ko-KR" sz="1400" dirty="0" smtClean="0"/>
              <a:t>(summary)</a:t>
            </a:r>
          </a:p>
          <a:p>
            <a:r>
              <a:rPr lang="en-US" altLang="ko-KR" sz="1400" dirty="0" smtClean="0"/>
              <a:t>5. Launch </a:t>
            </a:r>
            <a:r>
              <a:rPr lang="en-US" altLang="ko-KR" sz="1400" dirty="0" err="1" smtClean="0"/>
              <a:t>Tesorboard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tensorboard</a:t>
            </a:r>
            <a:r>
              <a:rPr lang="en-US" altLang="ko-KR" sz="1400" dirty="0" smtClean="0"/>
              <a:t>  --</a:t>
            </a:r>
            <a:r>
              <a:rPr lang="en-US" altLang="ko-KR" sz="1400" dirty="0" err="1" smtClean="0"/>
              <a:t>logdir</a:t>
            </a:r>
            <a:r>
              <a:rPr lang="en-US" altLang="ko-KR" sz="1400" dirty="0" smtClean="0"/>
              <a:t>=“log-file”</a:t>
            </a:r>
          </a:p>
          <a:p>
            <a:r>
              <a:rPr lang="en-US" altLang="ko-KR" sz="1400" dirty="0" smtClean="0"/>
              <a:t>6. Start browser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 - http</a:t>
            </a:r>
            <a:r>
              <a:rPr lang="en-US" altLang="ko-KR" sz="1400" dirty="0"/>
              <a:t>://192.168.99.100:6006/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90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입력 파일 지정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Grape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name scope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만듦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3212976"/>
            <a:ext cx="48291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8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 및 저장소 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Grape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name scope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만듦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70" y="2852936"/>
            <a:ext cx="75438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5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name_scope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Grape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name scope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만듦</a:t>
            </a: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65" y="3573016"/>
            <a:ext cx="6934200" cy="282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77" y="2865884"/>
            <a:ext cx="5895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5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tf.scalar_summary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tf.scalar_summary</a:t>
            </a:r>
            <a:r>
              <a:rPr lang="en-US" altLang="ko-KR" dirty="0"/>
              <a:t>(tags, values, collections=None, name=None)</a:t>
            </a:r>
            <a:endParaRPr lang="en-US" altLang="ko-KR" dirty="0" smtClean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717032"/>
            <a:ext cx="7296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0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histogram_summary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tf.histogram_summary</a:t>
            </a:r>
            <a:r>
              <a:rPr lang="en-US" altLang="ko-KR" dirty="0"/>
              <a:t>(tag, values, collections=None, name=None)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73016"/>
            <a:ext cx="5400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1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merge_all_summaries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tf.merge_all_summaries</a:t>
            </a:r>
            <a:r>
              <a:rPr lang="en-US" altLang="ko-KR" dirty="0"/>
              <a:t>(key='summaries')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64389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1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train.SummaryWriter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tf.train.SummaryWriter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logdir</a:t>
            </a:r>
            <a:r>
              <a:rPr lang="en-US" altLang="ko-KR" dirty="0"/>
              <a:t>, graph=None, </a:t>
            </a:r>
            <a:r>
              <a:rPr lang="en-US" altLang="ko-KR" dirty="0" err="1"/>
              <a:t>max_queue</a:t>
            </a:r>
            <a:r>
              <a:rPr lang="en-US" altLang="ko-KR" dirty="0"/>
              <a:t>=10, </a:t>
            </a:r>
            <a:r>
              <a:rPr lang="en-US" altLang="ko-KR" dirty="0" err="1"/>
              <a:t>flush_secs</a:t>
            </a:r>
            <a:r>
              <a:rPr lang="en-US" altLang="ko-KR" dirty="0"/>
              <a:t>=120, </a:t>
            </a:r>
            <a:r>
              <a:rPr lang="en-US" altLang="ko-KR" dirty="0" err="1"/>
              <a:t>graph_def</a:t>
            </a:r>
            <a:r>
              <a:rPr lang="en-US" altLang="ko-KR" dirty="0"/>
              <a:t>=None)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727280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6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log file </a:t>
            </a:r>
            <a:r>
              <a:rPr lang="ko-KR" altLang="en-US" dirty="0" smtClean="0"/>
              <a:t>확인 방법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로그 파일이 제대로 되었는지 확인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3212976"/>
            <a:ext cx="46101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2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및 설치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docker</a:t>
            </a:r>
            <a:r>
              <a:rPr lang="ko-KR" altLang="en-US" dirty="0" err="1" smtClean="0"/>
              <a:t>설치시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virtualbox</a:t>
            </a:r>
            <a:r>
              <a:rPr lang="ko-KR" altLang="en-US" dirty="0" smtClean="0"/>
              <a:t>도 같이 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900" dirty="0"/>
              <a:t>https://www.docker.com/products/docker-toolbox</a:t>
            </a:r>
            <a:endParaRPr lang="en-US" altLang="ko-KR" sz="19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7416825" cy="371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tensorboard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evnet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조회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66" y="2924944"/>
            <a:ext cx="8153400" cy="360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3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tensorboard</a:t>
            </a:r>
            <a:r>
              <a:rPr lang="en-US" altLang="ko-KR" dirty="0" smtClean="0"/>
              <a:t>: graphs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graphs </a:t>
            </a:r>
            <a:r>
              <a:rPr lang="ko-KR" altLang="en-US" dirty="0" smtClean="0"/>
              <a:t>조회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71374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5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tensorboard</a:t>
            </a:r>
            <a:r>
              <a:rPr lang="en-US" altLang="ko-KR" dirty="0" smtClean="0"/>
              <a:t>: histograms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/>
              <a:t>histograms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조회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2936"/>
            <a:ext cx="532859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windows :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환경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윈도우 </a:t>
            </a:r>
            <a:r>
              <a:rPr lang="en-US" altLang="ko-KR" dirty="0" err="1"/>
              <a:t>cmd</a:t>
            </a:r>
            <a:r>
              <a:rPr lang="en-US" altLang="ko-KR" dirty="0"/>
              <a:t> prompt</a:t>
            </a:r>
            <a:r>
              <a:rPr lang="ko-KR" altLang="en-US" dirty="0"/>
              <a:t>를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err="1"/>
              <a:t>Quickstart</a:t>
            </a:r>
            <a:r>
              <a:rPr lang="en-US" altLang="ko-KR" dirty="0"/>
              <a:t> Terminal </a:t>
            </a:r>
            <a:r>
              <a:rPr lang="ko-KR" altLang="en-US" dirty="0"/>
              <a:t>창이 </a:t>
            </a:r>
            <a:r>
              <a:rPr lang="ko-KR" altLang="en-US" dirty="0" smtClean="0"/>
              <a:t>아님</a:t>
            </a:r>
            <a:r>
              <a:rPr lang="en-US" altLang="ko-KR" dirty="0" smtClean="0"/>
              <a:t>) </a:t>
            </a:r>
          </a:p>
          <a:p>
            <a:pPr marL="0" indent="0">
              <a:buNone/>
            </a:pPr>
            <a:r>
              <a:rPr lang="ko-KR" altLang="en-US" dirty="0" smtClean="0"/>
              <a:t>아래의 </a:t>
            </a:r>
            <a:r>
              <a:rPr lang="ko-KR" altLang="en-US" dirty="0"/>
              <a:t>명령어를 입력한다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1700" dirty="0"/>
              <a:t>FOR /f "tokens=*" %</a:t>
            </a:r>
            <a:r>
              <a:rPr lang="en-US" altLang="ko-KR" sz="1700" dirty="0" err="1"/>
              <a:t>i</a:t>
            </a:r>
            <a:r>
              <a:rPr lang="en-US" altLang="ko-KR" sz="1700" dirty="0"/>
              <a:t> IN ('</a:t>
            </a:r>
            <a:r>
              <a:rPr lang="en-US" altLang="ko-KR" sz="1700" dirty="0" err="1"/>
              <a:t>docker</a:t>
            </a:r>
            <a:r>
              <a:rPr lang="en-US" altLang="ko-KR" sz="1700" dirty="0"/>
              <a:t>-machine </a:t>
            </a:r>
            <a:r>
              <a:rPr lang="en-US" altLang="ko-KR" sz="1700" dirty="0" err="1"/>
              <a:t>env</a:t>
            </a:r>
            <a:r>
              <a:rPr lang="en-US" altLang="ko-KR" sz="1700" dirty="0"/>
              <a:t> --shell </a:t>
            </a:r>
            <a:r>
              <a:rPr lang="en-US" altLang="ko-KR" sz="1700" dirty="0" err="1"/>
              <a:t>cmd</a:t>
            </a:r>
            <a:r>
              <a:rPr lang="en-US" altLang="ko-KR" sz="1700" dirty="0"/>
              <a:t> </a:t>
            </a:r>
            <a:r>
              <a:rPr lang="en-US" altLang="ko-KR" sz="1700" dirty="0" err="1"/>
              <a:t>vdocker</a:t>
            </a:r>
            <a:r>
              <a:rPr lang="en-US" altLang="ko-KR" sz="1700" dirty="0"/>
              <a:t>') DO %</a:t>
            </a:r>
            <a:r>
              <a:rPr lang="en-US" altLang="ko-KR" sz="1700" dirty="0" err="1"/>
              <a:t>i</a:t>
            </a:r>
            <a:endParaRPr lang="en-US" altLang="ko-KR" sz="17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573016"/>
            <a:ext cx="7734300" cy="289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1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터미널 구동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실행하기 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err="1"/>
              <a:t>Quickstart</a:t>
            </a:r>
            <a:r>
              <a:rPr lang="en-US" altLang="ko-KR" dirty="0"/>
              <a:t> </a:t>
            </a:r>
            <a:r>
              <a:rPr lang="en-US" altLang="ko-KR" dirty="0" smtClean="0"/>
              <a:t>Terminal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sz="19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7886700" cy="359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9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79109</TotalTime>
  <Words>1023</Words>
  <Application>Microsoft Office PowerPoint</Application>
  <PresentationFormat>화면 슬라이드 쇼(4:3)</PresentationFormat>
  <Paragraphs>183</Paragraphs>
  <Slides>72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3" baseType="lpstr">
      <vt:lpstr>가을</vt:lpstr>
      <vt:lpstr>Windows에서  jupyter notebok /tensorboard 이해하기</vt:lpstr>
      <vt:lpstr>Windows에  환경구축  </vt:lpstr>
      <vt:lpstr>Windows 환경</vt:lpstr>
      <vt:lpstr>  widndows 조건</vt:lpstr>
      <vt:lpstr>  widndows7 추가 업데이트</vt:lpstr>
      <vt:lpstr>Docker 설치</vt:lpstr>
      <vt:lpstr>  docker 다운로드 및 설치</vt:lpstr>
      <vt:lpstr> windows :docker환경 세팅</vt:lpstr>
      <vt:lpstr>  docker : 터미널 구동</vt:lpstr>
      <vt:lpstr>  docker version 확인하기</vt:lpstr>
      <vt:lpstr>  docker ubuntu bash 설치</vt:lpstr>
      <vt:lpstr>Docker 처리 (컨테이너) </vt:lpstr>
      <vt:lpstr>Docker machine 확인</vt:lpstr>
      <vt:lpstr>  docker-machine : 서버 확인</vt:lpstr>
      <vt:lpstr>docker-machine : 서버 ip 확인</vt:lpstr>
      <vt:lpstr> docker-machine : 시작과 중단</vt:lpstr>
      <vt:lpstr>  docker : vdocker 만들기</vt:lpstr>
      <vt:lpstr> docker-machien 확인 방법</vt:lpstr>
      <vt:lpstr> docker-machien : error 처리</vt:lpstr>
      <vt:lpstr>Docker 처리 (이미지) </vt:lpstr>
      <vt:lpstr>Docker 확인</vt:lpstr>
      <vt:lpstr>  docker info 확인하기</vt:lpstr>
      <vt:lpstr>새로운 이미지 세팅 </vt:lpstr>
      <vt:lpstr> docker 이미지 세팅 </vt:lpstr>
      <vt:lpstr>  docker 이미지 세팅 예시</vt:lpstr>
      <vt:lpstr> docker 이미지 이름 정의</vt:lpstr>
      <vt:lpstr>기존 이미지 처리 </vt:lpstr>
      <vt:lpstr> docker 이미지 stop</vt:lpstr>
      <vt:lpstr> docker 이미지 start</vt:lpstr>
      <vt:lpstr> docker 이미지 확인</vt:lpstr>
      <vt:lpstr> docker 이미지 삭제</vt:lpstr>
      <vt:lpstr>Jupyter notebook </vt:lpstr>
      <vt:lpstr> jupyter notebook 실행</vt:lpstr>
      <vt:lpstr>tensorboard</vt:lpstr>
      <vt:lpstr>docker에서 Tensorboard 실행</vt:lpstr>
      <vt:lpstr> docker에서 Tensorboard 실행</vt:lpstr>
      <vt:lpstr> log 파일 write 실행</vt:lpstr>
      <vt:lpstr> docker에서 Tensorboard 실행</vt:lpstr>
      <vt:lpstr>Tensorflow graph class 이해하기  </vt:lpstr>
      <vt:lpstr> tf.Graph </vt:lpstr>
      <vt:lpstr> graph</vt:lpstr>
      <vt:lpstr> tensorflow 생성</vt:lpstr>
      <vt:lpstr> tensorboard의 graph</vt:lpstr>
      <vt:lpstr> tensorboard의 graph symbol</vt:lpstr>
      <vt:lpstr> tensorflow graph 객체 </vt:lpstr>
      <vt:lpstr>tensorboard 확인: input </vt:lpstr>
      <vt:lpstr>tensorboard 확인: weight </vt:lpstr>
      <vt:lpstr>tensorboard 확인: output </vt:lpstr>
      <vt:lpstr>Tensorflow : graph op name</vt:lpstr>
      <vt:lpstr>Node 이해하기</vt:lpstr>
      <vt:lpstr> graph node 확인하기(순차)</vt:lpstr>
      <vt:lpstr> graph node 확인하기(순환)</vt:lpstr>
      <vt:lpstr> graph node 확인하기(역순)</vt:lpstr>
      <vt:lpstr> graph node 확인하기(파라미터)</vt:lpstr>
      <vt:lpstr>할당 변수 확인하기</vt:lpstr>
      <vt:lpstr>Tensorboard 로그 확인</vt:lpstr>
      <vt:lpstr>텐서보드용 로그 파일 확인</vt:lpstr>
      <vt:lpstr> tensorflow 실행</vt:lpstr>
      <vt:lpstr>Tensorflow &amp;  tensorboard 이해하기  </vt:lpstr>
      <vt:lpstr>Tensorboard 처리 예시</vt:lpstr>
      <vt:lpstr>Tensorboard 처리 순서</vt:lpstr>
      <vt:lpstr>입력 파일 지정</vt:lpstr>
      <vt:lpstr> 변수 및 저장소 정의</vt:lpstr>
      <vt:lpstr> name_scope</vt:lpstr>
      <vt:lpstr> tf.scalar_summary</vt:lpstr>
      <vt:lpstr> histogram_summary</vt:lpstr>
      <vt:lpstr> merge_all_summaries</vt:lpstr>
      <vt:lpstr> train.SummaryWriter</vt:lpstr>
      <vt:lpstr> log file 확인 방법</vt:lpstr>
      <vt:lpstr> tensorboard: evnet</vt:lpstr>
      <vt:lpstr> tensorboard: graphs</vt:lpstr>
      <vt:lpstr> tensorboard: histograms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871</cp:revision>
  <dcterms:created xsi:type="dcterms:W3CDTF">2015-12-01T07:34:30Z</dcterms:created>
  <dcterms:modified xsi:type="dcterms:W3CDTF">2016-09-06T03:24:21Z</dcterms:modified>
</cp:coreProperties>
</file>