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61" r:id="rId5"/>
    <p:sldId id="258" r:id="rId6"/>
    <p:sldId id="263" r:id="rId7"/>
    <p:sldId id="313" r:id="rId8"/>
    <p:sldId id="260" r:id="rId9"/>
    <p:sldId id="268" r:id="rId10"/>
    <p:sldId id="266" r:id="rId11"/>
    <p:sldId id="267" r:id="rId12"/>
    <p:sldId id="264" r:id="rId13"/>
    <p:sldId id="270" r:id="rId14"/>
    <p:sldId id="269" r:id="rId15"/>
    <p:sldId id="271" r:id="rId16"/>
    <p:sldId id="274" r:id="rId17"/>
    <p:sldId id="272" r:id="rId18"/>
    <p:sldId id="273" r:id="rId19"/>
    <p:sldId id="309" r:id="rId20"/>
    <p:sldId id="275" r:id="rId21"/>
    <p:sldId id="276" r:id="rId22"/>
    <p:sldId id="288" r:id="rId23"/>
    <p:sldId id="289" r:id="rId24"/>
    <p:sldId id="290" r:id="rId25"/>
    <p:sldId id="277" r:id="rId26"/>
    <p:sldId id="286" r:id="rId27"/>
    <p:sldId id="287" r:id="rId28"/>
    <p:sldId id="279" r:id="rId29"/>
    <p:sldId id="298" r:id="rId30"/>
    <p:sldId id="291" r:id="rId31"/>
    <p:sldId id="292" r:id="rId32"/>
    <p:sldId id="293" r:id="rId33"/>
    <p:sldId id="294" r:id="rId34"/>
    <p:sldId id="280" r:id="rId35"/>
    <p:sldId id="284" r:id="rId36"/>
    <p:sldId id="311" r:id="rId37"/>
    <p:sldId id="312" r:id="rId38"/>
    <p:sldId id="310" r:id="rId39"/>
    <p:sldId id="307" r:id="rId40"/>
    <p:sldId id="308" r:id="rId41"/>
    <p:sldId id="285" r:id="rId42"/>
    <p:sldId id="278" r:id="rId43"/>
    <p:sldId id="283" r:id="rId44"/>
    <p:sldId id="282" r:id="rId45"/>
    <p:sldId id="265" r:id="rId46"/>
    <p:sldId id="295" r:id="rId47"/>
    <p:sldId id="296" r:id="rId48"/>
    <p:sldId id="257" r:id="rId49"/>
    <p:sldId id="297" r:id="rId50"/>
    <p:sldId id="299" r:id="rId51"/>
    <p:sldId id="301" r:id="rId52"/>
    <p:sldId id="300" r:id="rId53"/>
    <p:sldId id="314" r:id="rId54"/>
    <p:sldId id="315" r:id="rId55"/>
    <p:sldId id="316" r:id="rId56"/>
    <p:sldId id="317" r:id="rId57"/>
    <p:sldId id="302" r:id="rId58"/>
    <p:sldId id="303" r:id="rId59"/>
    <p:sldId id="304" r:id="rId60"/>
    <p:sldId id="305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592287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Scala </a:t>
            </a:r>
            <a:r>
              <a:rPr lang="ko-KR" altLang="en-US" sz="6000" b="1" dirty="0" smtClean="0"/>
              <a:t>함수 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6000" b="1" dirty="0" smtClean="0"/>
              <a:t>이해하</a:t>
            </a:r>
            <a:r>
              <a:rPr lang="ko-KR" altLang="en-US" sz="6000" b="1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88024" y="4509120"/>
            <a:ext cx="3632448" cy="1198984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 smtClean="0"/>
              <a:t>myjlms99@gmail.com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76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결과값 </a:t>
            </a:r>
            <a:r>
              <a:rPr lang="en-US" altLang="ko-KR" dirty="0" smtClean="0"/>
              <a:t>: Unit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정의할 때 실제 결과값이 없을 경우는 </a:t>
            </a:r>
            <a:r>
              <a:rPr lang="en-US" altLang="ko-KR" dirty="0" smtClean="0"/>
              <a:t>Unit </a:t>
            </a:r>
            <a:r>
              <a:rPr lang="ko-KR" altLang="en-US" dirty="0" smtClean="0"/>
              <a:t>결과값으로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572452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2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결과를 안보내기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정의할 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표시가 없을 경우는 실제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없는 </a:t>
            </a:r>
            <a:r>
              <a:rPr lang="en-US" altLang="ko-KR" dirty="0" smtClean="0"/>
              <a:t>Unit</a:t>
            </a:r>
            <a:r>
              <a:rPr lang="ko-KR" altLang="en-US" dirty="0" smtClean="0"/>
              <a:t>으로 인식해서 처리한다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없는데 실제 결과를 표현하면 에러 처리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740092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21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매개변수에 초기값 부여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정의할 경우 특정 매개변수에 초기값을 정의해서 호출할 때 인자로 들어오지 않을 경우 이를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처리해 준다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2" y="3861048"/>
            <a:ext cx="5067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09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이름으로 호출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5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 이름에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호출 할 때 이름으로 호출도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순서에 상관없이 모든 매개변수를 이름으로 처리도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51816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87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 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이름으로 호출할 경우 함수에 정의된 모든 매개변수를 명기해서 처리해야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41" y="3861048"/>
            <a:ext cx="7581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24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가변 매개변수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0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가변파라미터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가변인자는 매개변수 정의할 때 타입 지정 후에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내부적으로 배열로 구성된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37112"/>
            <a:ext cx="4905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6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매개변수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 매개변수를 받으면 </a:t>
            </a:r>
            <a:r>
              <a:rPr lang="ko-KR" altLang="en-US" dirty="0" smtClean="0"/>
              <a:t>배열로 처리되므로 이를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받아서 실제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분리한 후에 </a:t>
            </a:r>
            <a:r>
              <a:rPr lang="ko-KR" altLang="en-US" dirty="0" err="1" smtClean="0"/>
              <a:t>덧하면</a:t>
            </a:r>
            <a:r>
              <a:rPr lang="ko-KR" altLang="en-US" dirty="0" smtClean="0"/>
              <a:t> 결과를 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49080"/>
            <a:ext cx="44672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04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변수와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가변파라미터</a:t>
            </a:r>
            <a:r>
              <a:rPr lang="ko-KR" altLang="en-US" dirty="0" smtClean="0"/>
              <a:t> 정의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가변인자로 정의된 것을 실제 합산을 하기 위해 재귀호출로 처리할 때 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_*</a:t>
            </a:r>
            <a:r>
              <a:rPr lang="ko-KR" altLang="en-US" dirty="0" smtClean="0"/>
              <a:t>로 다시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언패킹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5476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26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가변인자를 배열로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가변인자는 배열이므로 실제 내부적으로 합산이 필요할 경우 내부의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계산도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79" y="4077072"/>
            <a:ext cx="43338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676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블록문으로</a:t>
            </a:r>
            <a:r>
              <a:rPr lang="ko-KR" altLang="en-US" dirty="0" smtClean="0"/>
              <a:t> 인자전달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9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블록실행 결과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단일값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단일 매개변수를 처리할 경우 함수 옆에 </a:t>
            </a:r>
            <a:r>
              <a:rPr lang="ko-KR" altLang="en-US" dirty="0" err="1" smtClean="0"/>
              <a:t>블록문을</a:t>
            </a:r>
            <a:r>
              <a:rPr lang="ko-KR" altLang="en-US" dirty="0" smtClean="0"/>
              <a:t> 작성해서 결과를 바로 전달해도 단일 매개변수처럼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37112"/>
            <a:ext cx="47625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71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블록실행 결과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가변인자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가변인자로 처리되는 경우도 배열의 원소를 </a:t>
            </a:r>
            <a:r>
              <a:rPr lang="ko-KR" altLang="en-US" dirty="0" err="1" smtClean="0"/>
              <a:t>언패킹해</a:t>
            </a:r>
            <a:r>
              <a:rPr lang="ko-KR" altLang="en-US" dirty="0" smtClean="0"/>
              <a:t> 주면 되므로 </a:t>
            </a:r>
            <a:r>
              <a:rPr lang="en-US" altLang="ko-KR" dirty="0" smtClean="0"/>
              <a:t>_*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</a:t>
            </a:r>
            <a:r>
              <a:rPr lang="ko-KR" altLang="en-US" dirty="0" err="1" smtClean="0"/>
              <a:t>언패킹해서</a:t>
            </a:r>
            <a:r>
              <a:rPr lang="ko-KR" altLang="en-US" dirty="0" smtClean="0"/>
              <a:t>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39528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3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순수함수와 </a:t>
            </a:r>
            <a:r>
              <a:rPr lang="ko-KR" altLang="en-US" dirty="0" err="1" smtClean="0"/>
              <a:t>비순수</a:t>
            </a:r>
            <a:r>
              <a:rPr lang="ko-KR" altLang="en-US" dirty="0" smtClean="0"/>
              <a:t> 함수 구별하기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35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순수함수는 </a:t>
            </a:r>
            <a:r>
              <a:rPr lang="ko-KR" altLang="en-US" dirty="0"/>
              <a:t>부수효과가 없이 입력된 인자만 처리해서 결과로 배출하는 </a:t>
            </a:r>
            <a:r>
              <a:rPr lang="ko-KR" altLang="en-US" dirty="0" smtClean="0"/>
              <a:t>함수이므로 반드시 결과값에 대한 매개변수 형을 지정해야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28" y="3861048"/>
            <a:ext cx="53625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69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비순수함수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비순수함수는</a:t>
            </a:r>
            <a:r>
              <a:rPr lang="ko-KR" altLang="en-US" dirty="0" smtClean="0"/>
              <a:t> 부수효과를 발생하는 함수로 함수의 처리결과를 반환하는 것이 아니라 다른 파일이나 다른 변수에 특정한 상태를 처리하는 함수이다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5105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84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재귀호출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54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재귀호출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재귀호출을 하는 함수를 정의할 때는 항상 </a:t>
            </a:r>
            <a:r>
              <a:rPr lang="ko-KR" altLang="en-US" dirty="0" err="1" smtClean="0"/>
              <a:t>함수정의할</a:t>
            </a:r>
            <a:r>
              <a:rPr lang="ko-KR" altLang="en-US" dirty="0" smtClean="0"/>
              <a:t> 때 결과에 대한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명기해야 내부적으로 결과를 처리할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3645024"/>
            <a:ext cx="584958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함수의 결과에 대한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명기해야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4895800"/>
            <a:ext cx="584958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 자신의 함수를 호출해서 처리하도록 명기해야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74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이해하기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def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는 정의하고 할당하면 바로 실행이 되지만 </a:t>
            </a:r>
            <a:r>
              <a:rPr lang="en-US" altLang="ko-KR" dirty="0" err="1" smtClean="0"/>
              <a:t>def</a:t>
            </a:r>
            <a:r>
              <a:rPr lang="ko-KR" altLang="en-US" dirty="0" smtClean="0"/>
              <a:t>로 정의할 때는 호출되기 전까지는 값이 할당되지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45024"/>
            <a:ext cx="403244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515719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이름으로 호출할 때 실행되어 값을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323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재귀호출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함수를 내부에서 다시 호출해서 처리할 수 있도록 지정해서 처리가 가능하면 종료될 때까지 함수를 호출해서 처리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33056"/>
            <a:ext cx="3762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6670" y="3998239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재귀호출 정의할 때 함수의 </a:t>
            </a:r>
            <a:r>
              <a:rPr lang="ko-KR" altLang="en-US" dirty="0" err="1" smtClean="0"/>
              <a:t>종료점을</a:t>
            </a:r>
            <a:r>
              <a:rPr lang="ko-KR" altLang="en-US" dirty="0" smtClean="0"/>
              <a:t> 먼저 </a:t>
            </a:r>
            <a:r>
              <a:rPr lang="ko-KR" altLang="en-US" dirty="0" err="1" smtClean="0"/>
              <a:t>로직처리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5351986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순서를 처리하도록 인자를 넣고 함수를 호출한다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63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꼬리 재귀호출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꼬리 재귀 호출은 일단 </a:t>
            </a:r>
            <a:r>
              <a:rPr lang="ko-KR" altLang="en-US" dirty="0" err="1" smtClean="0"/>
              <a:t>재귀호출할</a:t>
            </a:r>
            <a:r>
              <a:rPr lang="ko-KR" altLang="en-US" dirty="0" smtClean="0"/>
              <a:t> 때 다른 것과 계산이 되면 안되므로 실제 계산된 결과를 인자로 전달을 받아 처리해야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26670" y="3998239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재귀호출 정의할 때 함수의 </a:t>
            </a:r>
            <a:r>
              <a:rPr lang="ko-KR" altLang="en-US" dirty="0" err="1" smtClean="0"/>
              <a:t>종료점을</a:t>
            </a:r>
            <a:r>
              <a:rPr lang="ko-KR" altLang="en-US" dirty="0" smtClean="0"/>
              <a:t> 먼저 </a:t>
            </a:r>
            <a:r>
              <a:rPr lang="ko-KR" altLang="en-US" dirty="0" err="1" smtClean="0"/>
              <a:t>로직처리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5351986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순서를 처리하도록 인자를 넣고 함수를 호출한다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49646"/>
            <a:ext cx="4953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029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꼬리 재귀호출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꼬리재귀호출로 구성된 여부를 확인하기 위해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사용해서 점검이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501008"/>
            <a:ext cx="5257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898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꼬리 재귀호출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붙이고 재귀호출 함수를 작성할 경우 꼬리재귀가 아니면 실제 구성이 잘 못 되었다고 에러를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005064"/>
            <a:ext cx="76866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433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람다함수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20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람다함수의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고차함수는 함수를 매개변수로 받거나 함수를 결과값으로 전달해서 처리하는 함수의 특징이다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45838" y="3284984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함수를 정의하고 바로 실행시킬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34" y="4437112"/>
            <a:ext cx="5895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143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함수도 일급객체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40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함수도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함수도 다른 객체들처럼 일급 객체의 특징을 따른다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함수도 클래스에 의해 만들어진 하나의 객체라는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759426"/>
            <a:ext cx="453650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변수에 할당이 가능하다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4617132"/>
            <a:ext cx="453650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함수의 매개변수로 전달이 가능하다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5553236"/>
            <a:ext cx="453650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반환값으로</a:t>
            </a:r>
            <a:r>
              <a:rPr lang="ko-KR" altLang="en-US" dirty="0" smtClean="0"/>
              <a:t> 전달이 가능하다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938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함수도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2260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정의하고 해당 클래스를 확인하면 하나의 클래스로 만들어진 것을 알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함수의 이름이 변수명과 다르므로 실제 생성된 함수와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함수 내부를 접근해서 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149080"/>
            <a:ext cx="68961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960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변수 할당할 때 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402" y="1401417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함수를 정의하고 변수에 할당할 경우 매개변수 및 결과값에 대한 추론을 할 수 있도록 지정해서 처리해야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변수에 할당해야 </a:t>
            </a:r>
            <a:r>
              <a:rPr lang="ko-KR" altLang="en-US" dirty="0" err="1" smtClean="0"/>
              <a:t>한ㄷ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6390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7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이해하기 </a:t>
            </a:r>
            <a:r>
              <a:rPr lang="en-US" altLang="ko-KR" dirty="0" smtClean="0"/>
              <a:t>:lazy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정의하면 실제 실행을 뒤로 미루지만 한 번 호출되면 값이 할당된다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Def</a:t>
            </a:r>
            <a:r>
              <a:rPr lang="ko-KR" altLang="en-US" dirty="0" smtClean="0"/>
              <a:t>는 항상 이름으로 호출될 때마다 실행되는 것이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15719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이름으로 호출할 때 실행되어 값을 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84054"/>
            <a:ext cx="3600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4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변수 할당할 때 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402" y="1401417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함수를 정의하고 변수에 할당할 경우 매개변수 및 결과값에 대한 추론을 할 수 있도록 지정해서 처리해야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변수에 할당해야 </a:t>
            </a:r>
            <a:r>
              <a:rPr lang="ko-KR" altLang="en-US" dirty="0" err="1" smtClean="0"/>
              <a:t>한ㄷ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6390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080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람다함수 변수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변수를 정의할 때 함수를 받을 수 있도록 정의하고 람다함수를 전달하고 이 변수를 호출하면 람다함수가 실행된다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36765"/>
            <a:ext cx="570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3140968"/>
            <a:ext cx="51125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함수에 이름이 없으므로 </a:t>
            </a:r>
            <a:r>
              <a:rPr lang="en-US" altLang="ko-KR" dirty="0" smtClean="0"/>
              <a:t>Lambda</a:t>
            </a:r>
            <a:r>
              <a:rPr lang="ko-KR" altLang="en-US" dirty="0" smtClean="0"/>
              <a:t>로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109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고차함수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9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고차함수의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고차함수는 함수를 매개변수로 받거나 함수를 결과값으로 전달해서 처리하는 함수의 특징이다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3933056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함수를 정의할 때 함수를 매개변수로 전달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5696" y="5229200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함수를 결과값으로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313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함수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함수의 </a:t>
            </a:r>
            <a:r>
              <a:rPr lang="ko-KR" altLang="en-US" dirty="0" err="1" smtClean="0"/>
              <a:t>시그너처를</a:t>
            </a:r>
            <a:r>
              <a:rPr lang="ko-KR" altLang="en-US" dirty="0" smtClean="0"/>
              <a:t> 지정하면 함수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되므로 이를 함수 정의할 때 매개변수로 지정이 가능하다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46" y="3789040"/>
            <a:ext cx="59340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80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타입 매개변수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31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처리할 수 있도록 타입 매개변수를 지정해서 처리가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호출시에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타입을 지정해서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6004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67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두</a:t>
            </a:r>
            <a:r>
              <a:rPr lang="ko-KR" altLang="en-US" dirty="0" err="1"/>
              <a:t>개</a:t>
            </a:r>
            <a:r>
              <a:rPr lang="ko-KR" altLang="en-US" dirty="0" smtClean="0"/>
              <a:t>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처리할 수 있도록 타입 매개변수를 지정해서 처리가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호출시에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타입을 지정해서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83" y="3645024"/>
            <a:ext cx="45148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365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전달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함수를 만들기 위해서는 매개변수에 대한 타입을 별도로 매개화하고 실제 별도로 계산하는 함수를 전달해서 처리한다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6" y="3429000"/>
            <a:ext cx="539115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2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두개</a:t>
            </a:r>
            <a:r>
              <a:rPr lang="ko-KR" altLang="en-US" dirty="0" smtClean="0"/>
              <a:t> 타입을 받고 연산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타입을 받아 연산을 처리하면 에러가 발생하므로 하나의 함수를 더 받아서 처리하면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타입 매개변수도 처리가 가능</a:t>
            </a:r>
            <a:endParaRPr lang="ko-KR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56383"/>
            <a:ext cx="61912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23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블록에 여러 개의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넣어도 마지막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결과를 처리한 결과를 넣어서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432048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55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내부함수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21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함수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외부 함수를 정의할 때 내부 함수를 정의하고 외부 함수 매개변수를 내부함수에 전달해서 실행하도록 처리하면 내부함수 결과값이 외부로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3624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003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함수 정의 후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 내부에 함수를 정의하면 실제 내부함수가 외부로 전달도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 이름과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매개변수도 전달해야 한다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573016"/>
            <a:ext cx="52863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37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네임스페이스와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66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함수에서 모듈 변수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내부에 없는 변수가 있으면 모듈에 정의된 변수를 검색해서 처리한다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861048"/>
            <a:ext cx="4514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831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내부함수에서 외부함수 </a:t>
            </a:r>
            <a:r>
              <a:rPr lang="ko-KR" altLang="en-US" dirty="0" smtClean="0"/>
              <a:t>변수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내부에 없는 변수가 있으면 외부 함수에 있는 변수를 참조해서 처리한다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573016"/>
            <a:ext cx="52387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57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내부함수에서 모듈</a:t>
            </a:r>
            <a:r>
              <a:rPr lang="ko-KR" altLang="en-US" dirty="0" smtClean="0"/>
              <a:t> 변수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내부에 없는 변수가 있으면 외부 함수를 검색하고 없으면 모듈을 검색해서 처리한다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3429000"/>
            <a:ext cx="54768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968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커링</a:t>
            </a:r>
            <a:r>
              <a:rPr lang="ko-KR" altLang="en-US" dirty="0" smtClean="0"/>
              <a:t> 함수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91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 그룹화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정의할 때 매개변수를 그룹화해서 분리해서 처리할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부분적으로 인자를 받아 처리하므로 함수 호출도 나눠서 처리해야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734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47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매개변수 그룹화 하고 변수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그룹화해서 처리할 경우 함수호출하고 </a:t>
            </a:r>
            <a:r>
              <a:rPr lang="ko-KR" altLang="en-US" dirty="0" err="1" smtClean="0"/>
              <a:t>변수할당할</a:t>
            </a:r>
            <a:r>
              <a:rPr lang="ko-KR" altLang="en-US" dirty="0" smtClean="0"/>
              <a:t> 경우 그룹화된 매개변수를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smtClean="0"/>
              <a:t>처리해야 다음에 더 호출해서 처리가 가능하다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284984"/>
            <a:ext cx="77057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78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기본 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632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리턴해서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커링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두 개의 매개변수를 처리할 경우 이를 부분으로 나눠서 처리할 때 내부 람다함수를 반환해서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077072"/>
            <a:ext cx="5105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78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함수는 정의한 후에 함수명과 매개변수를 인자로 호출하면 이름으로 호출하는 것과 동일한 결과를 얻기 위해 </a:t>
            </a:r>
            <a:r>
              <a:rPr lang="ko-KR" altLang="en-US" dirty="0" err="1" smtClean="0"/>
              <a:t>블록식을</a:t>
            </a:r>
            <a:r>
              <a:rPr lang="ko-KR" altLang="en-US" dirty="0" smtClean="0"/>
              <a:t> 실행해서 결과를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48832" y="4845293"/>
            <a:ext cx="7344816" cy="743947"/>
            <a:chOff x="251520" y="3909189"/>
            <a:chExt cx="8784976" cy="743947"/>
          </a:xfrm>
        </p:grpSpPr>
        <p:sp>
          <p:nvSpPr>
            <p:cNvPr id="5" name="직사각형 4"/>
            <p:cNvSpPr/>
            <p:nvPr/>
          </p:nvSpPr>
          <p:spPr>
            <a:xfrm>
              <a:off x="251520" y="3933056"/>
              <a:ext cx="201622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dirty="0" err="1" smtClean="0"/>
                <a:t>def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함수명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07771" y="3933056"/>
              <a:ext cx="201622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매개변수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64022" y="3933056"/>
              <a:ext cx="201622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020272" y="3909189"/>
              <a:ext cx="201622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dirty="0" smtClean="0"/>
                <a:t>{</a:t>
              </a:r>
              <a:r>
                <a:rPr lang="ko-KR" altLang="en-US" dirty="0" err="1" smtClean="0"/>
                <a:t>블록식</a:t>
              </a:r>
              <a:r>
                <a:rPr lang="en-US" altLang="ko-KR" dirty="0" smtClean="0"/>
                <a:t>}</a:t>
              </a:r>
              <a:endParaRPr lang="ko-KR" altLang="en-US" dirty="0"/>
            </a:p>
          </p:txBody>
        </p:sp>
      </p:grpSp>
      <p:sp>
        <p:nvSpPr>
          <p:cNvPr id="11" name="왼쪽 중괄호 10"/>
          <p:cNvSpPr/>
          <p:nvPr/>
        </p:nvSpPr>
        <p:spPr>
          <a:xfrm rot="5400000">
            <a:off x="2490850" y="2843234"/>
            <a:ext cx="288032" cy="3572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5656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호출 시 사용</a:t>
            </a:r>
            <a:endParaRPr lang="ko-KR" altLang="en-US" dirty="0"/>
          </a:p>
        </p:txBody>
      </p:sp>
      <p:sp>
        <p:nvSpPr>
          <p:cNvPr id="14" name="왼쪽 중괄호 13"/>
          <p:cNvSpPr/>
          <p:nvPr/>
        </p:nvSpPr>
        <p:spPr>
          <a:xfrm rot="5400000">
            <a:off x="6251430" y="2843234"/>
            <a:ext cx="288032" cy="3572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60032" y="3933056"/>
            <a:ext cx="333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호출이후</a:t>
            </a:r>
            <a:r>
              <a:rPr lang="ko-KR" altLang="en-US" dirty="0" smtClean="0"/>
              <a:t> 실행 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97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함수명으로</a:t>
            </a:r>
            <a:r>
              <a:rPr lang="ko-KR" altLang="en-US" dirty="0" smtClean="0"/>
              <a:t> 정의하고 실제 실행될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블록에 정의한다</a:t>
            </a:r>
            <a:r>
              <a:rPr lang="en-US" altLang="ko-KR" dirty="0" smtClean="0"/>
              <a:t>. = </a:t>
            </a:r>
            <a:r>
              <a:rPr lang="ko-KR" altLang="en-US" dirty="0" smtClean="0"/>
              <a:t>표시는 실제 호출되면 실행된 결과가 할당된다는 것을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4869160"/>
            <a:ext cx="244827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변수 할당하듯 실제 함수의 정의도 이름으로 호출하는 것은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61048"/>
            <a:ext cx="49149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6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정의하기 </a:t>
            </a:r>
            <a:r>
              <a:rPr lang="en-US" altLang="ko-KR" dirty="0" smtClean="0"/>
              <a:t>: return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함수의 처리할 때 블록처리는 기본적으로 마지막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결과를 처리하므로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문장을 정의하지 않아도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525132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4437112"/>
            <a:ext cx="22322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</a:t>
            </a:r>
            <a:r>
              <a:rPr lang="ko-KR" altLang="en-US" dirty="0" smtClean="0"/>
              <a:t>문이 있으나 없으나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결과만 처리할 경우는 동일하다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63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1110</Words>
  <Application>Microsoft Office PowerPoint</Application>
  <PresentationFormat>화면 슬라이드 쇼(4:3)</PresentationFormat>
  <Paragraphs>129</Paragraphs>
  <Slides>60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Scala 함수  이해하기</vt:lpstr>
      <vt:lpstr>변수와 block 이해하기</vt:lpstr>
      <vt:lpstr>변수 정의 이해하기: val과 def</vt:lpstr>
      <vt:lpstr>변수 정의 이해하기 :lazy</vt:lpstr>
      <vt:lpstr>블록 이해하기</vt:lpstr>
      <vt:lpstr>함수 기본 정의</vt:lpstr>
      <vt:lpstr>함수 특징</vt:lpstr>
      <vt:lpstr>함수 정의하기</vt:lpstr>
      <vt:lpstr>함수 정의하기 : return 처리</vt:lpstr>
      <vt:lpstr>함수 결과값 : Unit 처리</vt:lpstr>
      <vt:lpstr>함수 결과값: 결과를 안보내기</vt:lpstr>
      <vt:lpstr>함수 매개변수에 초기값 부여</vt:lpstr>
      <vt:lpstr>초기값 처리</vt:lpstr>
      <vt:lpstr>함수 이름으로 호출</vt:lpstr>
      <vt:lpstr>매개변수 이름에 세팅</vt:lpstr>
      <vt:lpstr>매개변수 유의사항</vt:lpstr>
      <vt:lpstr>함수 가변 매개변수 처리</vt:lpstr>
      <vt:lpstr>가변파라미터 정의</vt:lpstr>
      <vt:lpstr>가변 매개변수 실행</vt:lpstr>
      <vt:lpstr>가변파라미터 정의 및 호출</vt:lpstr>
      <vt:lpstr>가변인자를 배열로 처리</vt:lpstr>
      <vt:lpstr>블록문으로 인자전달 </vt:lpstr>
      <vt:lpstr>블록실행 결과 : 단일값 </vt:lpstr>
      <vt:lpstr>블록실행 결과 : 가변인자</vt:lpstr>
      <vt:lpstr>순수함수와 비순수 함수 구별하기</vt:lpstr>
      <vt:lpstr>순수함수</vt:lpstr>
      <vt:lpstr>비순수함수</vt:lpstr>
      <vt:lpstr>재귀호출 이해하기</vt:lpstr>
      <vt:lpstr>재귀호출 특징</vt:lpstr>
      <vt:lpstr>일반 재귀호출</vt:lpstr>
      <vt:lpstr>꼬리 재귀호출</vt:lpstr>
      <vt:lpstr>꼬리 재귀호출 어노테이션</vt:lpstr>
      <vt:lpstr>꼬리 재귀호출 테스트</vt:lpstr>
      <vt:lpstr>람다함수 이해하기</vt:lpstr>
      <vt:lpstr>람다함수의 특징</vt:lpstr>
      <vt:lpstr>함수도 일급객체</vt:lpstr>
      <vt:lpstr>함수도 객체</vt:lpstr>
      <vt:lpstr>함수도 객체</vt:lpstr>
      <vt:lpstr>함수에 변수 할당할 때 주의</vt:lpstr>
      <vt:lpstr>함수에 변수 할당할 때 주의</vt:lpstr>
      <vt:lpstr>람다함수 변수 할당</vt:lpstr>
      <vt:lpstr>고차함수 이해하기</vt:lpstr>
      <vt:lpstr>고차함수의 특징</vt:lpstr>
      <vt:lpstr>매개변수에 함수 지정하기</vt:lpstr>
      <vt:lpstr>함수 타입 매개변수 (제너릭 처리)</vt:lpstr>
      <vt:lpstr>제너릭 함수: 단일 인자</vt:lpstr>
      <vt:lpstr>제너릭 함수: 두개 인자</vt:lpstr>
      <vt:lpstr>제너릭 함수 : 함수 전달 처리</vt:lpstr>
      <vt:lpstr>두개 타입을 받고 연산 처리</vt:lpstr>
      <vt:lpstr>내부함수 처리</vt:lpstr>
      <vt:lpstr>내부 함수 정의 및 실행</vt:lpstr>
      <vt:lpstr>내부 함수 정의 후 전달</vt:lpstr>
      <vt:lpstr>네임스페이스와 스코프</vt:lpstr>
      <vt:lpstr>일반 함수에서 모듈 변수 참조</vt:lpstr>
      <vt:lpstr>내부함수에서 외부함수 변수 참조</vt:lpstr>
      <vt:lpstr>내부함수에서 모듈 변수 참조</vt:lpstr>
      <vt:lpstr>커링 함수 처리</vt:lpstr>
      <vt:lpstr>매개변수 그룹화 하기</vt:lpstr>
      <vt:lpstr>매개변수 그룹화 하고 변수 할당</vt:lpstr>
      <vt:lpstr>함수를 리턴해서 커링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37</cp:revision>
  <dcterms:created xsi:type="dcterms:W3CDTF">2018-05-29T05:36:08Z</dcterms:created>
  <dcterms:modified xsi:type="dcterms:W3CDTF">2018-06-07T05:31:49Z</dcterms:modified>
</cp:coreProperties>
</file>