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408" r:id="rId3"/>
    <p:sldId id="407" r:id="rId4"/>
    <p:sldId id="427" r:id="rId5"/>
    <p:sldId id="433" r:id="rId6"/>
    <p:sldId id="434" r:id="rId7"/>
    <p:sldId id="432" r:id="rId8"/>
    <p:sldId id="399" r:id="rId9"/>
    <p:sldId id="428" r:id="rId10"/>
    <p:sldId id="429" r:id="rId11"/>
    <p:sldId id="435" r:id="rId12"/>
    <p:sldId id="430" r:id="rId13"/>
    <p:sldId id="450" r:id="rId14"/>
    <p:sldId id="445" r:id="rId15"/>
    <p:sldId id="446" r:id="rId16"/>
    <p:sldId id="447" r:id="rId17"/>
    <p:sldId id="431" r:id="rId18"/>
    <p:sldId id="448" r:id="rId19"/>
    <p:sldId id="436" r:id="rId20"/>
    <p:sldId id="438" r:id="rId21"/>
    <p:sldId id="449" r:id="rId22"/>
    <p:sldId id="437" r:id="rId23"/>
    <p:sldId id="439" r:id="rId24"/>
    <p:sldId id="444" r:id="rId25"/>
    <p:sldId id="441" r:id="rId26"/>
    <p:sldId id="442" r:id="rId27"/>
    <p:sldId id="443" r:id="rId28"/>
    <p:sldId id="451" r:id="rId29"/>
    <p:sldId id="453" r:id="rId30"/>
    <p:sldId id="452" r:id="rId31"/>
    <p:sldId id="454" r:id="rId32"/>
    <p:sldId id="455" r:id="rId33"/>
    <p:sldId id="458" r:id="rId34"/>
    <p:sldId id="459" r:id="rId35"/>
    <p:sldId id="456" r:id="rId36"/>
    <p:sldId id="457" r:id="rId3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A9276-49BF-442E-9B6C-DDB2326A30A8}" type="datetimeFigureOut">
              <a:rPr lang="ko-KR" altLang="en-US" smtClean="0"/>
              <a:t>2018-06-21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39811-B030-40CF-B09E-64CD4087FF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4764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A9276-49BF-442E-9B6C-DDB2326A30A8}" type="datetimeFigureOut">
              <a:rPr lang="ko-KR" altLang="en-US" smtClean="0"/>
              <a:t>2018-06-21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39811-B030-40CF-B09E-64CD4087FF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1999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A9276-49BF-442E-9B6C-DDB2326A30A8}" type="datetimeFigureOut">
              <a:rPr lang="ko-KR" altLang="en-US" smtClean="0"/>
              <a:t>2018-06-21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39811-B030-40CF-B09E-64CD4087FF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9506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A9276-49BF-442E-9B6C-DDB2326A30A8}" type="datetimeFigureOut">
              <a:rPr lang="ko-KR" altLang="en-US" smtClean="0"/>
              <a:t>2018-06-21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39811-B030-40CF-B09E-64CD4087FF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2122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A9276-49BF-442E-9B6C-DDB2326A30A8}" type="datetimeFigureOut">
              <a:rPr lang="ko-KR" altLang="en-US" smtClean="0"/>
              <a:t>2018-06-21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39811-B030-40CF-B09E-64CD4087FF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9356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A9276-49BF-442E-9B6C-DDB2326A30A8}" type="datetimeFigureOut">
              <a:rPr lang="ko-KR" altLang="en-US" smtClean="0"/>
              <a:t>2018-06-21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39811-B030-40CF-B09E-64CD4087FF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4293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A9276-49BF-442E-9B6C-DDB2326A30A8}" type="datetimeFigureOut">
              <a:rPr lang="ko-KR" altLang="en-US" smtClean="0"/>
              <a:t>2018-06-21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39811-B030-40CF-B09E-64CD4087FF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2998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A9276-49BF-442E-9B6C-DDB2326A30A8}" type="datetimeFigureOut">
              <a:rPr lang="ko-KR" altLang="en-US" smtClean="0"/>
              <a:t>2018-06-21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39811-B030-40CF-B09E-64CD4087FF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8996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A9276-49BF-442E-9B6C-DDB2326A30A8}" type="datetimeFigureOut">
              <a:rPr lang="ko-KR" altLang="en-US" smtClean="0"/>
              <a:t>2018-06-21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39811-B030-40CF-B09E-64CD4087FF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8219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A9276-49BF-442E-9B6C-DDB2326A30A8}" type="datetimeFigureOut">
              <a:rPr lang="ko-KR" altLang="en-US" smtClean="0"/>
              <a:t>2018-06-21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39811-B030-40CF-B09E-64CD4087FF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427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A9276-49BF-442E-9B6C-DDB2326A30A8}" type="datetimeFigureOut">
              <a:rPr lang="ko-KR" altLang="en-US" smtClean="0"/>
              <a:t>2018-06-21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39811-B030-40CF-B09E-64CD4087FF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9518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A9276-49BF-442E-9B6C-DDB2326A30A8}" type="datetimeFigureOut">
              <a:rPr lang="ko-KR" altLang="en-US" smtClean="0"/>
              <a:t>2018-06-21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939811-B030-40CF-B09E-64CD4087FF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87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412777"/>
            <a:ext cx="7772400" cy="2187674"/>
          </a:xfrm>
        </p:spPr>
        <p:txBody>
          <a:bodyPr>
            <a:normAutofit/>
          </a:bodyPr>
          <a:lstStyle/>
          <a:p>
            <a:r>
              <a:rPr lang="en-US" altLang="ko-KR" sz="5300" b="1" dirty="0" smtClean="0"/>
              <a:t>Scala OOP</a:t>
            </a:r>
            <a:br>
              <a:rPr lang="en-US" altLang="ko-KR" sz="5300" b="1" dirty="0" smtClean="0"/>
            </a:br>
            <a:r>
              <a:rPr lang="ko-KR" altLang="en-US" sz="5300" b="1" dirty="0" smtClean="0"/>
              <a:t>기초 이해하기</a:t>
            </a:r>
            <a:endParaRPr lang="ko-KR" altLang="en-US" sz="2700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555776" y="4293096"/>
            <a:ext cx="5216624" cy="1345704"/>
          </a:xfrm>
        </p:spPr>
        <p:txBody>
          <a:bodyPr>
            <a:normAutofit/>
          </a:bodyPr>
          <a:lstStyle/>
          <a:p>
            <a:pPr algn="r"/>
            <a:r>
              <a:rPr lang="en-US" altLang="ko-KR" sz="2400" dirty="0" smtClean="0"/>
              <a:t>myjlms99@gmail.com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783922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Trait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01555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익명 객체 생성하기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412776"/>
            <a:ext cx="8075240" cy="132474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dirty="0" smtClean="0"/>
              <a:t> class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trait</a:t>
            </a:r>
            <a:r>
              <a:rPr lang="ko-KR" altLang="en-US" dirty="0" smtClean="0"/>
              <a:t>를 만들고 </a:t>
            </a:r>
            <a:r>
              <a:rPr lang="en-US" altLang="ko-KR" dirty="0" smtClean="0"/>
              <a:t>with </a:t>
            </a:r>
            <a:r>
              <a:rPr lang="ko-KR" altLang="en-US" dirty="0" smtClean="0"/>
              <a:t>문을 이용해서 </a:t>
            </a:r>
            <a:r>
              <a:rPr lang="en-US" altLang="ko-KR" dirty="0" smtClean="0"/>
              <a:t>trait </a:t>
            </a:r>
            <a:r>
              <a:rPr lang="ko-KR" altLang="en-US" dirty="0" smtClean="0"/>
              <a:t>내의 </a:t>
            </a:r>
            <a:r>
              <a:rPr lang="ko-KR" altLang="en-US" dirty="0" err="1" smtClean="0"/>
              <a:t>메소드도</a:t>
            </a:r>
            <a:r>
              <a:rPr lang="ko-KR" altLang="en-US" dirty="0" smtClean="0"/>
              <a:t> 사용할 수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실제 객체가 익명으로 만들어진다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7" y="3349860"/>
            <a:ext cx="3600400" cy="307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6503" y="2924944"/>
            <a:ext cx="4623970" cy="379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158557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Companion object/class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59426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컴퍼니언</a:t>
            </a:r>
            <a:r>
              <a:rPr lang="ko-KR" altLang="en-US" dirty="0" smtClean="0"/>
              <a:t> 객체</a:t>
            </a:r>
            <a:r>
              <a:rPr lang="en-US" altLang="ko-KR" dirty="0" smtClean="0"/>
              <a:t>/</a:t>
            </a:r>
            <a:r>
              <a:rPr lang="ko-KR" altLang="en-US" dirty="0" smtClean="0"/>
              <a:t>클래스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412776"/>
            <a:ext cx="8075240" cy="13247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…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6485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 smtClean="0"/>
              <a:t>Inheritence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95882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단일 상속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412776"/>
            <a:ext cx="8075240" cy="13247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…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23086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복합 상속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412776"/>
            <a:ext cx="8075240" cy="13247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…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81499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Case class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63398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Case class </a:t>
            </a:r>
            <a:r>
              <a:rPr lang="ko-KR" altLang="en-US" dirty="0" smtClean="0"/>
              <a:t>속성 변경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412776"/>
            <a:ext cx="8075240" cy="132474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dirty="0" smtClean="0"/>
              <a:t> case class </a:t>
            </a:r>
            <a:r>
              <a:rPr lang="ko-KR" altLang="en-US" dirty="0" smtClean="0"/>
              <a:t>매개변수는 기본 </a:t>
            </a:r>
            <a:r>
              <a:rPr lang="en-US" altLang="ko-KR" dirty="0" err="1" smtClean="0"/>
              <a:t>val</a:t>
            </a:r>
            <a:r>
              <a:rPr lang="en-US" altLang="ko-KR" dirty="0" smtClean="0"/>
              <a:t> </a:t>
            </a:r>
            <a:r>
              <a:rPr lang="ko-KR" altLang="en-US" dirty="0" smtClean="0"/>
              <a:t>타입이므로 이를 갱신하려면 </a:t>
            </a:r>
            <a:r>
              <a:rPr lang="en-US" altLang="ko-KR" dirty="0" err="1" smtClean="0"/>
              <a:t>var</a:t>
            </a:r>
            <a:r>
              <a:rPr lang="ko-KR" altLang="en-US" dirty="0" smtClean="0"/>
              <a:t>로 지정해서 처리해야 한다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348880"/>
            <a:ext cx="5876925" cy="430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18693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Case class </a:t>
            </a:r>
            <a:r>
              <a:rPr lang="ko-KR" altLang="en-US" dirty="0" smtClean="0"/>
              <a:t>속성 변경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412776"/>
            <a:ext cx="8075240" cy="132474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dirty="0" smtClean="0"/>
              <a:t> case class </a:t>
            </a:r>
            <a:r>
              <a:rPr lang="ko-KR" altLang="en-US" dirty="0" smtClean="0"/>
              <a:t>매개변수는 기본 </a:t>
            </a:r>
            <a:r>
              <a:rPr lang="en-US" altLang="ko-KR" dirty="0" err="1" smtClean="0"/>
              <a:t>val</a:t>
            </a:r>
            <a:r>
              <a:rPr lang="en-US" altLang="ko-KR" dirty="0" smtClean="0"/>
              <a:t> </a:t>
            </a:r>
            <a:r>
              <a:rPr lang="ko-KR" altLang="en-US" dirty="0" smtClean="0"/>
              <a:t>타입이므로 이를 갱신하려면 </a:t>
            </a:r>
            <a:r>
              <a:rPr lang="en-US" altLang="ko-KR" dirty="0" err="1" smtClean="0"/>
              <a:t>var</a:t>
            </a:r>
            <a:r>
              <a:rPr lang="ko-KR" altLang="en-US" dirty="0" smtClean="0"/>
              <a:t>로 지정해서 처리해야 한다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852936"/>
            <a:ext cx="5238750" cy="386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9378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CLASS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52540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Apply and </a:t>
            </a:r>
            <a:r>
              <a:rPr lang="en-US" altLang="ko-KR" dirty="0" err="1"/>
              <a:t>Unapply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412776"/>
            <a:ext cx="8075240" cy="13247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791052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Case class </a:t>
            </a:r>
            <a:r>
              <a:rPr lang="ko-KR" altLang="en-US" dirty="0" smtClean="0"/>
              <a:t>패턴 </a:t>
            </a:r>
            <a:r>
              <a:rPr lang="ko-KR" altLang="en-US" dirty="0" err="1" smtClean="0"/>
              <a:t>매칭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412776"/>
            <a:ext cx="8075240" cy="13247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.. </a:t>
            </a:r>
            <a:endParaRPr lang="ko-KR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852936"/>
            <a:ext cx="4886325" cy="348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490236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Access Modifiers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48810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/>
              <a:t>Keyword Sealed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71764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Keyword Sealed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412776"/>
            <a:ext cx="8075240" cy="132474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ko-KR" altLang="en-US" dirty="0"/>
              <a:t>클래스 </a:t>
            </a:r>
            <a:r>
              <a:rPr lang="en-US" altLang="ko-KR" dirty="0"/>
              <a:t>(</a:t>
            </a:r>
            <a:r>
              <a:rPr lang="ko-KR" altLang="en-US" dirty="0"/>
              <a:t>형질</a:t>
            </a:r>
            <a:r>
              <a:rPr lang="en-US" altLang="ko-KR" dirty="0"/>
              <a:t>) </a:t>
            </a:r>
            <a:r>
              <a:rPr lang="ko-KR" altLang="en-US" dirty="0"/>
              <a:t>생성 중에 봉인 된 키워드로 꾸밀 수 있습니다</a:t>
            </a:r>
            <a:r>
              <a:rPr lang="en-US" altLang="ko-KR" dirty="0"/>
              <a:t>. </a:t>
            </a:r>
            <a:r>
              <a:rPr lang="ko-KR" altLang="en-US" dirty="0"/>
              <a:t>이 상황은 클래스 </a:t>
            </a:r>
            <a:r>
              <a:rPr lang="en-US" altLang="ko-KR" dirty="0"/>
              <a:t>(</a:t>
            </a:r>
            <a:r>
              <a:rPr lang="ko-KR" altLang="en-US" dirty="0"/>
              <a:t>특성</a:t>
            </a:r>
            <a:r>
              <a:rPr lang="en-US" altLang="ko-KR" dirty="0"/>
              <a:t>)</a:t>
            </a:r>
            <a:r>
              <a:rPr lang="ko-KR" altLang="en-US" dirty="0"/>
              <a:t>에 매우 중요한 제한 사항 중 하나를 적용합니다</a:t>
            </a:r>
            <a:r>
              <a:rPr lang="en-US" altLang="ko-KR" dirty="0"/>
              <a:t>. </a:t>
            </a:r>
            <a:r>
              <a:rPr lang="ko-KR" altLang="en-US" dirty="0"/>
              <a:t>소스 파일 외부에서 확장 할 수 없습니다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3068960"/>
            <a:ext cx="4497233" cy="345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71622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/>
              <a:t>“Change” State of Immutable Objects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88673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Immutable Objects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412776"/>
            <a:ext cx="8075240" cy="132474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ko-KR" altLang="en-US" dirty="0"/>
              <a:t>함수 프로그래밍 원리를 고수하려고 할 때</a:t>
            </a:r>
            <a:r>
              <a:rPr lang="en-US" altLang="ko-KR" dirty="0"/>
              <a:t>, </a:t>
            </a:r>
            <a:r>
              <a:rPr lang="ko-KR" altLang="en-US" dirty="0"/>
              <a:t>당신은 불변의 값으로 </a:t>
            </a:r>
            <a:r>
              <a:rPr lang="ko-KR" altLang="en-US" dirty="0" err="1"/>
              <a:t>작업해야한다</a:t>
            </a:r>
            <a:r>
              <a:rPr lang="en-US" altLang="ko-KR" dirty="0"/>
              <a:t>. </a:t>
            </a:r>
            <a:r>
              <a:rPr lang="ko-KR" altLang="en-US" dirty="0"/>
              <a:t>그러나 </a:t>
            </a:r>
            <a:r>
              <a:rPr lang="ko-KR" altLang="en-US" dirty="0" err="1"/>
              <a:t>이것이이</a:t>
            </a:r>
            <a:r>
              <a:rPr lang="ko-KR" altLang="en-US" dirty="0"/>
              <a:t> 값을 변경할 필요가 없다는 것을 의미하지는 않습니다</a:t>
            </a:r>
            <a:r>
              <a:rPr lang="en-US" altLang="ko-KR" dirty="0"/>
              <a:t>. </a:t>
            </a:r>
            <a:r>
              <a:rPr lang="ko-KR" altLang="en-US" dirty="0"/>
              <a:t>예를 들어</a:t>
            </a:r>
            <a:r>
              <a:rPr lang="en-US" altLang="ko-KR" dirty="0"/>
              <a:t>, </a:t>
            </a:r>
            <a:r>
              <a:rPr lang="ko-KR" altLang="en-US" dirty="0"/>
              <a:t>사례 클래스에는 자동 생성 된 </a:t>
            </a:r>
            <a:r>
              <a:rPr lang="ko-KR" altLang="en-US" dirty="0" err="1"/>
              <a:t>메서드</a:t>
            </a:r>
            <a:r>
              <a:rPr lang="ko-KR" altLang="en-US" dirty="0"/>
              <a:t> 복사본이 있습니다</a:t>
            </a:r>
            <a:r>
              <a:rPr lang="en-US" altLang="ko-KR" dirty="0"/>
              <a:t>. </a:t>
            </a:r>
            <a:r>
              <a:rPr lang="ko-KR" altLang="en-US" dirty="0"/>
              <a:t>이전 객체를 기반으로 새 객체를 만드는 </a:t>
            </a:r>
            <a:r>
              <a:rPr lang="ko-KR" altLang="en-US" dirty="0" err="1"/>
              <a:t>역할을합니다</a:t>
            </a:r>
            <a:r>
              <a:rPr lang="en-US" altLang="ko-KR" dirty="0"/>
              <a:t>. </a:t>
            </a:r>
            <a:r>
              <a:rPr lang="ko-KR" altLang="en-US" dirty="0"/>
              <a:t>다음은 코드 샘플입니다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3212976"/>
            <a:ext cx="5981700" cy="278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49040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Immutable Objects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412776"/>
            <a:ext cx="8075240" cy="13247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…</a:t>
            </a:r>
            <a:endParaRPr lang="ko-KR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863" y="3717032"/>
            <a:ext cx="6772275" cy="145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902020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인터페이스 개념 이해하기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55686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인터페이스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412776"/>
            <a:ext cx="8075240" cy="132474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ko-KR" altLang="en-US" dirty="0" smtClean="0"/>
              <a:t>객체간에 사용할 수 있는 계약된 오퍼레이션에 대한 집합이며 클래스에 구현되어 있어야 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6958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클래스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412776"/>
            <a:ext cx="8075240" cy="132474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dirty="0" smtClean="0"/>
              <a:t> class </a:t>
            </a:r>
            <a:r>
              <a:rPr lang="ko-KR" altLang="en-US" dirty="0" smtClean="0"/>
              <a:t>키워드를 이용하고 매개변수에 </a:t>
            </a:r>
            <a:r>
              <a:rPr lang="en-US" altLang="ko-KR" dirty="0" err="1" smtClean="0"/>
              <a:t>val</a:t>
            </a:r>
            <a:r>
              <a:rPr lang="ko-KR" altLang="en-US" dirty="0" smtClean="0"/>
              <a:t>이나 </a:t>
            </a:r>
            <a:r>
              <a:rPr lang="en-US" altLang="ko-KR" dirty="0" err="1" smtClean="0"/>
              <a:t>var</a:t>
            </a:r>
            <a:r>
              <a:rPr lang="ko-KR" altLang="en-US" dirty="0" smtClean="0"/>
              <a:t>를 이용해서 </a:t>
            </a:r>
            <a:r>
              <a:rPr lang="ko-KR" altLang="en-US" dirty="0" err="1" smtClean="0"/>
              <a:t>기본생성자를</a:t>
            </a:r>
            <a:r>
              <a:rPr lang="ko-KR" altLang="en-US" dirty="0" smtClean="0"/>
              <a:t> 만들고 내부에 </a:t>
            </a:r>
            <a:r>
              <a:rPr lang="en-US" altLang="ko-KR" dirty="0" smtClean="0"/>
              <a:t>info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정의해서 사용한다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125" y="3573016"/>
            <a:ext cx="5619750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03885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Association </a:t>
            </a:r>
            <a:r>
              <a:rPr lang="ko-KR" altLang="en-US" dirty="0" smtClean="0"/>
              <a:t>이해하기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2445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변수에 타입 지정하기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12090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Duck typing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8231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구조적 타입 지정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168478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ko-KR" altLang="en-US" dirty="0" smtClean="0"/>
              <a:t>함수 내의 인자로 특정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가진 임의의 구조적 타입을 지정한다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실제 클래스의 </a:t>
            </a:r>
            <a:r>
              <a:rPr lang="ko-KR" altLang="en-US" dirty="0" err="1" smtClean="0"/>
              <a:t>인스턴스를</a:t>
            </a:r>
            <a:r>
              <a:rPr lang="ko-KR" altLang="en-US" dirty="0" smtClean="0"/>
              <a:t> 전달하면 </a:t>
            </a:r>
            <a:r>
              <a:rPr lang="ko-KR" altLang="en-US" dirty="0" err="1" smtClean="0"/>
              <a:t>메소드가</a:t>
            </a:r>
            <a:r>
              <a:rPr lang="ko-KR" altLang="en-US" dirty="0" smtClean="0"/>
              <a:t> 호출되어 처리되는 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861048"/>
            <a:ext cx="4032448" cy="201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5" y="3752081"/>
            <a:ext cx="4392488" cy="238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06202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구조적 타입을 타입 별칭 지정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16847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구조적 타입을 타입 별칭으로 지정해서 함수에 선언하면 함수의 매개변수가 더 명확해 보인다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861048"/>
            <a:ext cx="3816424" cy="201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3425755"/>
            <a:ext cx="4943475" cy="325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95887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 smtClean="0"/>
              <a:t>Mixin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62175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mtClean="0"/>
              <a:t>Namespace </a:t>
            </a:r>
            <a:r>
              <a:rPr lang="ko-KR" altLang="en-US" smtClean="0"/>
              <a:t>이해하기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9901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클래스 내의 </a:t>
            </a:r>
            <a:r>
              <a:rPr lang="en-US" altLang="ko-KR" dirty="0" err="1" smtClean="0"/>
              <a:t>precodition</a:t>
            </a:r>
            <a:r>
              <a:rPr lang="en-US" altLang="ko-KR" dirty="0" smtClean="0"/>
              <a:t> </a:t>
            </a:r>
            <a:r>
              <a:rPr lang="ko-KR" altLang="en-US" dirty="0" smtClean="0"/>
              <a:t>처리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412776"/>
            <a:ext cx="8075240" cy="132474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ko-KR" altLang="en-US" dirty="0" smtClean="0"/>
              <a:t>클래스 정의할 때 </a:t>
            </a:r>
            <a:r>
              <a:rPr lang="en-US" altLang="ko-KR" dirty="0" smtClean="0"/>
              <a:t>require </a:t>
            </a:r>
            <a:r>
              <a:rPr lang="ko-KR" altLang="en-US" dirty="0" smtClean="0"/>
              <a:t>함수를 이용해서 특정 조건에 대한 체크를 해서 실제 실행을 하지 못하도록 결정할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933056"/>
            <a:ext cx="7639050" cy="210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0431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constructor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635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생성자</a:t>
            </a:r>
            <a:r>
              <a:rPr lang="ko-KR" altLang="en-US" dirty="0" smtClean="0"/>
              <a:t> 정의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412776"/>
            <a:ext cx="8075240" cy="132474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ko-KR" altLang="en-US" dirty="0" err="1" smtClean="0"/>
              <a:t>생성자는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this </a:t>
            </a:r>
            <a:r>
              <a:rPr lang="ko-KR" altLang="en-US" dirty="0" err="1" smtClean="0"/>
              <a:t>메소드로</a:t>
            </a:r>
            <a:r>
              <a:rPr lang="ko-KR" altLang="en-US" dirty="0" smtClean="0"/>
              <a:t> 정의하다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기본 </a:t>
            </a:r>
            <a:r>
              <a:rPr lang="ko-KR" altLang="en-US" dirty="0" err="1" smtClean="0"/>
              <a:t>생성자는</a:t>
            </a:r>
            <a:r>
              <a:rPr lang="ko-KR" altLang="en-US" dirty="0" smtClean="0"/>
              <a:t> 클래스 정의와 같고 </a:t>
            </a:r>
            <a:r>
              <a:rPr lang="ko-KR" altLang="en-US" dirty="0" err="1" smtClean="0"/>
              <a:t>보조생성자는</a:t>
            </a:r>
            <a:r>
              <a:rPr lang="ko-KR" altLang="en-US" dirty="0" smtClean="0"/>
              <a:t> 매개변수로 오버로딩을 처리해서 정의할 수 있다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775" y="2780928"/>
            <a:ext cx="7410450" cy="371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8301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method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5628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object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82915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Abstract Class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4928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887</TotalTime>
  <Words>338</Words>
  <Application>Microsoft Office PowerPoint</Application>
  <PresentationFormat>화면 슬라이드 쇼(4:3)</PresentationFormat>
  <Paragraphs>54</Paragraphs>
  <Slides>36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37" baseType="lpstr">
      <vt:lpstr>Office 테마</vt:lpstr>
      <vt:lpstr>Scala OOP 기초 이해하기</vt:lpstr>
      <vt:lpstr>CLASS</vt:lpstr>
      <vt:lpstr>클래스 </vt:lpstr>
      <vt:lpstr>클래스 내의 precodition 처리 </vt:lpstr>
      <vt:lpstr>constructor</vt:lpstr>
      <vt:lpstr>생성자 정의</vt:lpstr>
      <vt:lpstr>method</vt:lpstr>
      <vt:lpstr>object</vt:lpstr>
      <vt:lpstr>Abstract Class</vt:lpstr>
      <vt:lpstr>Trait</vt:lpstr>
      <vt:lpstr>익명 객체 생성하기</vt:lpstr>
      <vt:lpstr>Companion object/class</vt:lpstr>
      <vt:lpstr>컴퍼니언 객체/클래스</vt:lpstr>
      <vt:lpstr>Inheritence </vt:lpstr>
      <vt:lpstr>단일 상속</vt:lpstr>
      <vt:lpstr>복합 상속</vt:lpstr>
      <vt:lpstr>Case class</vt:lpstr>
      <vt:lpstr>Case class 속성 변경</vt:lpstr>
      <vt:lpstr>Case class 속성 변경</vt:lpstr>
      <vt:lpstr>Apply and Unapply</vt:lpstr>
      <vt:lpstr>Case class 패턴 매칭</vt:lpstr>
      <vt:lpstr>Access Modifiers</vt:lpstr>
      <vt:lpstr>Keyword Sealed</vt:lpstr>
      <vt:lpstr>Keyword Sealed</vt:lpstr>
      <vt:lpstr>“Change” State of Immutable Objects</vt:lpstr>
      <vt:lpstr>Immutable Objects</vt:lpstr>
      <vt:lpstr>Immutable Objects</vt:lpstr>
      <vt:lpstr>인터페이스 개념 이해하기</vt:lpstr>
      <vt:lpstr>인터페이스</vt:lpstr>
      <vt:lpstr>Association 이해하기</vt:lpstr>
      <vt:lpstr>변수에 타입 지정하기</vt:lpstr>
      <vt:lpstr>Duck typing</vt:lpstr>
      <vt:lpstr>구조적 타입 지정</vt:lpstr>
      <vt:lpstr>구조적 타입을 타입 별칭 지정</vt:lpstr>
      <vt:lpstr>Mixin</vt:lpstr>
      <vt:lpstr>Namespace 이해하기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Scala trait 용도</dc:title>
  <dc:creator>Windows 사용자</dc:creator>
  <cp:lastModifiedBy>Windows 사용자</cp:lastModifiedBy>
  <cp:revision>108</cp:revision>
  <dcterms:created xsi:type="dcterms:W3CDTF">2018-05-29T05:36:08Z</dcterms:created>
  <dcterms:modified xsi:type="dcterms:W3CDTF">2018-06-21T06:49:06Z</dcterms:modified>
</cp:coreProperties>
</file>