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59" r:id="rId3"/>
    <p:sldId id="460" r:id="rId4"/>
    <p:sldId id="435" r:id="rId5"/>
    <p:sldId id="436" r:id="rId6"/>
    <p:sldId id="461" r:id="rId7"/>
    <p:sldId id="462" r:id="rId8"/>
    <p:sldId id="465" r:id="rId9"/>
    <p:sldId id="463" r:id="rId10"/>
    <p:sldId id="4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6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9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50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2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5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29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9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1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51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2187674"/>
          </a:xfrm>
        </p:spPr>
        <p:txBody>
          <a:bodyPr>
            <a:normAutofit/>
          </a:bodyPr>
          <a:lstStyle/>
          <a:p>
            <a:r>
              <a:rPr lang="en-US" altLang="ko-KR" sz="5300" b="1" dirty="0" smtClean="0"/>
              <a:t>Scala </a:t>
            </a:r>
            <a:br>
              <a:rPr lang="en-US" altLang="ko-KR" sz="5300" b="1" dirty="0" smtClean="0"/>
            </a:br>
            <a:r>
              <a:rPr lang="en-US" altLang="ko-KR" sz="5300" b="1" dirty="0" smtClean="0"/>
              <a:t>REPL </a:t>
            </a:r>
            <a:r>
              <a:rPr lang="ko-KR" altLang="en-US" sz="5300" b="1" smtClean="0"/>
              <a:t>이해하기</a:t>
            </a:r>
            <a:endParaRPr lang="ko-KR" altLang="en-US" sz="27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55776" y="4293096"/>
            <a:ext cx="5216624" cy="1345704"/>
          </a:xfrm>
        </p:spPr>
        <p:txBody>
          <a:bodyPr>
            <a:normAutofit/>
          </a:bodyPr>
          <a:lstStyle/>
          <a:p>
            <a:pPr algn="r"/>
            <a:r>
              <a:rPr lang="en-US" altLang="ko-KR" sz="2400" dirty="0" smtClean="0"/>
              <a:t>myjlms99@gmail.com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839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:load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scala</a:t>
            </a:r>
            <a:r>
              <a:rPr lang="en-US" altLang="ko-KR" dirty="0" smtClean="0"/>
              <a:t> REPL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scala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로딩해서 처리할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5013176"/>
            <a:ext cx="2952328" cy="1003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Scala REPL</a:t>
            </a:r>
            <a:r>
              <a:rPr lang="ko-KR" altLang="en-US" dirty="0" smtClean="0"/>
              <a:t>이 구동된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있는 </a:t>
            </a:r>
            <a:r>
              <a:rPr lang="en-US" altLang="ko-KR" dirty="0" err="1" smtClean="0"/>
              <a:t>Person.scals</a:t>
            </a:r>
            <a:r>
              <a:rPr lang="ko-KR" altLang="en-US" dirty="0" smtClean="0"/>
              <a:t>를 로</a:t>
            </a:r>
            <a:r>
              <a:rPr lang="ko-KR" altLang="en-US" dirty="0"/>
              <a:t>딩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342" y="4149080"/>
            <a:ext cx="41052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65021"/>
            <a:ext cx="35052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83568" y="2924944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Person.scala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68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Scala REPL </a:t>
            </a:r>
            <a:r>
              <a:rPr lang="ko-KR" altLang="en-US" dirty="0" smtClean="0"/>
              <a:t>시작</a:t>
            </a:r>
            <a:r>
              <a:rPr lang="ko-KR" altLang="en-US" dirty="0" smtClean="0"/>
              <a:t> 및 종료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REPL </a:t>
            </a:r>
            <a:r>
              <a:rPr lang="ko-KR" altLang="en-US" dirty="0" smtClean="0"/>
              <a:t>시작 및 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scala</a:t>
            </a:r>
            <a:r>
              <a:rPr lang="en-US" altLang="ko-KR" dirty="0" smtClean="0"/>
              <a:t> REPL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scala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명령으로 시작하고 </a:t>
            </a:r>
            <a:r>
              <a:rPr lang="en-US" altLang="ko-KR" dirty="0" smtClean="0"/>
              <a:t>:quit</a:t>
            </a:r>
            <a:r>
              <a:rPr lang="ko-KR" altLang="en-US" dirty="0" smtClean="0"/>
              <a:t>로 종료하다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27784" y="3573016"/>
            <a:ext cx="36724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 smtClean="0"/>
              <a:t>scala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명령으로 </a:t>
            </a:r>
            <a:r>
              <a:rPr lang="en-US" altLang="ko-KR" dirty="0" smtClean="0"/>
              <a:t>REPL </a:t>
            </a:r>
            <a:r>
              <a:rPr lang="ko-KR" altLang="en-US" dirty="0" smtClean="0"/>
              <a:t>기동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27784" y="5013176"/>
            <a:ext cx="36724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:quit </a:t>
            </a:r>
            <a:r>
              <a:rPr lang="ko-KR" altLang="en-US" dirty="0" smtClean="0"/>
              <a:t>명령으로 </a:t>
            </a:r>
            <a:r>
              <a:rPr lang="en-US" altLang="ko-KR" dirty="0" smtClean="0"/>
              <a:t>REPL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78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Help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59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Help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scala</a:t>
            </a:r>
            <a:r>
              <a:rPr lang="en-US" altLang="ko-KR" dirty="0" smtClean="0"/>
              <a:t> REPL</a:t>
            </a:r>
            <a:r>
              <a:rPr lang="ko-KR" altLang="en-US" dirty="0" smtClean="0"/>
              <a:t>을 기동하고 </a:t>
            </a:r>
            <a:r>
              <a:rPr lang="en-US" altLang="ko-KR" dirty="0" smtClean="0"/>
              <a:t>:help</a:t>
            </a:r>
            <a:r>
              <a:rPr lang="ko-KR" altLang="en-US" dirty="0" smtClean="0"/>
              <a:t>로 내부 </a:t>
            </a:r>
            <a:r>
              <a:rPr lang="en-US" altLang="ko-KR" dirty="0" smtClean="0"/>
              <a:t>commands</a:t>
            </a:r>
            <a:r>
              <a:rPr lang="ko-KR" altLang="en-US" dirty="0" smtClean="0"/>
              <a:t>를 조회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90" y="2924944"/>
            <a:ext cx="7677150" cy="350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75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:paste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79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:paste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scala</a:t>
            </a:r>
            <a:r>
              <a:rPr lang="en-US" altLang="ko-KR" dirty="0" smtClean="0"/>
              <a:t> REPL</a:t>
            </a:r>
            <a:r>
              <a:rPr lang="ko-KR" altLang="en-US" dirty="0" smtClean="0"/>
              <a:t>에서 멀티라인으로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작성할 때는 </a:t>
            </a:r>
            <a:r>
              <a:rPr lang="en-US" altLang="ko-KR" dirty="0" smtClean="0"/>
              <a:t>:</a:t>
            </a:r>
            <a:r>
              <a:rPr lang="en-US" altLang="ko-KR" dirty="0" smtClean="0"/>
              <a:t>paste</a:t>
            </a:r>
            <a:r>
              <a:rPr lang="ko-KR" altLang="en-US" dirty="0" smtClean="0"/>
              <a:t>로 모드를 변경해야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284984"/>
            <a:ext cx="42957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83568" y="4653136"/>
            <a:ext cx="2232248" cy="1003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로직을</a:t>
            </a:r>
            <a:r>
              <a:rPr lang="ko-KR" altLang="en-US" dirty="0" smtClean="0"/>
              <a:t> 다 작성하고 </a:t>
            </a:r>
            <a:r>
              <a:rPr lang="en-US" altLang="ko-KR" dirty="0" err="1" smtClean="0"/>
              <a:t>control+D</a:t>
            </a:r>
            <a:r>
              <a:rPr lang="ko-KR" altLang="en-US" dirty="0" smtClean="0"/>
              <a:t>로 종료한다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64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:paste </a:t>
            </a:r>
            <a:r>
              <a:rPr lang="ko-KR" altLang="en-US" dirty="0" smtClean="0"/>
              <a:t>파일명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scala</a:t>
            </a:r>
            <a:r>
              <a:rPr lang="en-US" altLang="ko-KR" dirty="0" smtClean="0"/>
              <a:t> REPL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새창으로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오픈한</a:t>
            </a:r>
            <a:r>
              <a:rPr lang="ko-KR" altLang="en-US" dirty="0" smtClean="0"/>
              <a:t> 경우 기존에 작성된 </a:t>
            </a:r>
            <a:r>
              <a:rPr lang="en-US" altLang="ko-KR" dirty="0" err="1" smtClean="0"/>
              <a:t>scala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가져오기 위해서 </a:t>
            </a:r>
            <a:r>
              <a:rPr lang="en-US" altLang="ko-KR" dirty="0" smtClean="0"/>
              <a:t>:</a:t>
            </a:r>
            <a:r>
              <a:rPr lang="en-US" altLang="ko-KR" dirty="0" smtClean="0"/>
              <a:t>paste </a:t>
            </a:r>
            <a:r>
              <a:rPr lang="ko-KR" altLang="en-US" dirty="0" smtClean="0"/>
              <a:t>파일명으로 실행하면 복사되어 처리된다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84984"/>
            <a:ext cx="5688632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936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:load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67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124</Words>
  <Application>Microsoft Office PowerPoint</Application>
  <PresentationFormat>화면 슬라이드 쇼(4:3)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Scala  REPL 이해하기</vt:lpstr>
      <vt:lpstr>Scala REPL 시작 및 종료</vt:lpstr>
      <vt:lpstr>REPL 시작 및 종료</vt:lpstr>
      <vt:lpstr>Help 기능</vt:lpstr>
      <vt:lpstr>Help 보기</vt:lpstr>
      <vt:lpstr>:paste</vt:lpstr>
      <vt:lpstr>:paste</vt:lpstr>
      <vt:lpstr>:paste 파일명</vt:lpstr>
      <vt:lpstr>:load</vt:lpstr>
      <vt:lpstr>:load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trait 용도</dc:title>
  <dc:creator>Windows 사용자</dc:creator>
  <cp:lastModifiedBy>Windows 사용자</cp:lastModifiedBy>
  <cp:revision>121</cp:revision>
  <dcterms:created xsi:type="dcterms:W3CDTF">2018-05-29T05:36:08Z</dcterms:created>
  <dcterms:modified xsi:type="dcterms:W3CDTF">2018-06-20T03:28:43Z</dcterms:modified>
</cp:coreProperties>
</file>