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533" r:id="rId3"/>
    <p:sldId id="534" r:id="rId4"/>
    <p:sldId id="535" r:id="rId5"/>
    <p:sldId id="541" r:id="rId6"/>
    <p:sldId id="435" r:id="rId7"/>
    <p:sldId id="459" r:id="rId8"/>
    <p:sldId id="539" r:id="rId9"/>
    <p:sldId id="526" r:id="rId10"/>
    <p:sldId id="540" r:id="rId11"/>
    <p:sldId id="436" r:id="rId12"/>
    <p:sldId id="527" r:id="rId13"/>
    <p:sldId id="528" r:id="rId14"/>
    <p:sldId id="529" r:id="rId15"/>
    <p:sldId id="530" r:id="rId16"/>
    <p:sldId id="531" r:id="rId17"/>
    <p:sldId id="542" r:id="rId18"/>
    <p:sldId id="543" r:id="rId19"/>
    <p:sldId id="544" r:id="rId20"/>
    <p:sldId id="545" r:id="rId2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A9276-49BF-442E-9B6C-DDB2326A30A8}" type="datetimeFigureOut">
              <a:rPr lang="ko-KR" altLang="en-US" smtClean="0"/>
              <a:t>2018-06-22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39811-B030-40CF-B09E-64CD4087FF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4764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A9276-49BF-442E-9B6C-DDB2326A30A8}" type="datetimeFigureOut">
              <a:rPr lang="ko-KR" altLang="en-US" smtClean="0"/>
              <a:t>2018-06-22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39811-B030-40CF-B09E-64CD4087FF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1999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A9276-49BF-442E-9B6C-DDB2326A30A8}" type="datetimeFigureOut">
              <a:rPr lang="ko-KR" altLang="en-US" smtClean="0"/>
              <a:t>2018-06-22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39811-B030-40CF-B09E-64CD4087FF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9506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A9276-49BF-442E-9B6C-DDB2326A30A8}" type="datetimeFigureOut">
              <a:rPr lang="ko-KR" altLang="en-US" smtClean="0"/>
              <a:t>2018-06-22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39811-B030-40CF-B09E-64CD4087FF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2122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A9276-49BF-442E-9B6C-DDB2326A30A8}" type="datetimeFigureOut">
              <a:rPr lang="ko-KR" altLang="en-US" smtClean="0"/>
              <a:t>2018-06-22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39811-B030-40CF-B09E-64CD4087FF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9356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A9276-49BF-442E-9B6C-DDB2326A30A8}" type="datetimeFigureOut">
              <a:rPr lang="ko-KR" altLang="en-US" smtClean="0"/>
              <a:t>2018-06-22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39811-B030-40CF-B09E-64CD4087FF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4293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A9276-49BF-442E-9B6C-DDB2326A30A8}" type="datetimeFigureOut">
              <a:rPr lang="ko-KR" altLang="en-US" smtClean="0"/>
              <a:t>2018-06-22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39811-B030-40CF-B09E-64CD4087FF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2998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A9276-49BF-442E-9B6C-DDB2326A30A8}" type="datetimeFigureOut">
              <a:rPr lang="ko-KR" altLang="en-US" smtClean="0"/>
              <a:t>2018-06-22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39811-B030-40CF-B09E-64CD4087FF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8996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A9276-49BF-442E-9B6C-DDB2326A30A8}" type="datetimeFigureOut">
              <a:rPr lang="ko-KR" altLang="en-US" smtClean="0"/>
              <a:t>2018-06-22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39811-B030-40CF-B09E-64CD4087FF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8219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A9276-49BF-442E-9B6C-DDB2326A30A8}" type="datetimeFigureOut">
              <a:rPr lang="ko-KR" altLang="en-US" smtClean="0"/>
              <a:t>2018-06-22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39811-B030-40CF-B09E-64CD4087FF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427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A9276-49BF-442E-9B6C-DDB2326A30A8}" type="datetimeFigureOut">
              <a:rPr lang="ko-KR" altLang="en-US" smtClean="0"/>
              <a:t>2018-06-22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39811-B030-40CF-B09E-64CD4087FF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9518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A9276-49BF-442E-9B6C-DDB2326A30A8}" type="datetimeFigureOut">
              <a:rPr lang="ko-KR" altLang="en-US" smtClean="0"/>
              <a:t>2018-06-22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939811-B030-40CF-B09E-64CD4087FF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87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412777"/>
            <a:ext cx="7772400" cy="2187674"/>
          </a:xfrm>
        </p:spPr>
        <p:txBody>
          <a:bodyPr>
            <a:normAutofit fontScale="90000"/>
          </a:bodyPr>
          <a:lstStyle/>
          <a:p>
            <a:r>
              <a:rPr lang="en-US" altLang="ko-KR" sz="5300" b="1" dirty="0" smtClean="0"/>
              <a:t>Scala </a:t>
            </a:r>
            <a:br>
              <a:rPr lang="en-US" altLang="ko-KR" sz="5300" b="1" dirty="0" smtClean="0"/>
            </a:br>
            <a:r>
              <a:rPr lang="en-US" altLang="ko-KR" sz="5300" b="1" dirty="0" smtClean="0"/>
              <a:t>companion object</a:t>
            </a:r>
            <a:br>
              <a:rPr lang="en-US" altLang="ko-KR" sz="5300" b="1" dirty="0" smtClean="0"/>
            </a:br>
            <a:r>
              <a:rPr lang="ko-KR" altLang="en-US" sz="5300" b="1" dirty="0" smtClean="0"/>
              <a:t>이해하기</a:t>
            </a:r>
            <a:endParaRPr lang="ko-KR" altLang="en-US" sz="2700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555776" y="4293096"/>
            <a:ext cx="5216624" cy="1345704"/>
          </a:xfrm>
        </p:spPr>
        <p:txBody>
          <a:bodyPr>
            <a:normAutofit/>
          </a:bodyPr>
          <a:lstStyle/>
          <a:p>
            <a:pPr algn="r"/>
            <a:r>
              <a:rPr lang="en-US" altLang="ko-KR" sz="2400" dirty="0" smtClean="0"/>
              <a:t>myjlms99@gmail.com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783922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두 가지의 </a:t>
            </a:r>
            <a:r>
              <a:rPr lang="ko-KR" altLang="en-US" dirty="0" err="1" smtClean="0"/>
              <a:t>생성자</a:t>
            </a:r>
            <a:r>
              <a:rPr lang="ko-KR" altLang="en-US" dirty="0" smtClean="0"/>
              <a:t> 처리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461458"/>
            <a:ext cx="8075240" cy="146875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 smtClean="0"/>
              <a:t> class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object</a:t>
            </a:r>
            <a:r>
              <a:rPr lang="ko-KR" altLang="en-US" dirty="0" smtClean="0"/>
              <a:t>를 </a:t>
            </a:r>
            <a:r>
              <a:rPr lang="ko-KR" altLang="en-US" dirty="0" err="1" smtClean="0"/>
              <a:t>두개를</a:t>
            </a:r>
            <a:r>
              <a:rPr lang="ko-KR" altLang="en-US" dirty="0" smtClean="0"/>
              <a:t> 지정해서 </a:t>
            </a:r>
            <a:r>
              <a:rPr lang="ko-KR" altLang="en-US" dirty="0" err="1" smtClean="0"/>
              <a:t>컴패니언</a:t>
            </a:r>
            <a:r>
              <a:rPr lang="ko-KR" altLang="en-US" dirty="0" smtClean="0"/>
              <a:t> 구조를 만들어지면 실제 이를 가지고 </a:t>
            </a:r>
            <a:r>
              <a:rPr lang="en-US" altLang="ko-KR" dirty="0" smtClean="0"/>
              <a:t>new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apply</a:t>
            </a:r>
            <a:r>
              <a:rPr lang="ko-KR" altLang="en-US" dirty="0" smtClean="0"/>
              <a:t>로 객체를 생성할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467544" y="3068960"/>
            <a:ext cx="2448272" cy="6778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Class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object</a:t>
            </a:r>
            <a:r>
              <a:rPr lang="ko-KR" altLang="en-US" dirty="0" smtClean="0"/>
              <a:t>를 동시 정의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467544" y="5229201"/>
            <a:ext cx="2448272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두 가지 방식으로 객체 생성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2954064"/>
            <a:ext cx="4448175" cy="3686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99600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Apply</a:t>
            </a:r>
            <a:r>
              <a:rPr lang="ko-KR" altLang="en-US" dirty="0" smtClean="0"/>
              <a:t>로 </a:t>
            </a:r>
            <a:r>
              <a:rPr lang="ko-KR" altLang="en-US" dirty="0" err="1" smtClean="0"/>
              <a:t>생성자</a:t>
            </a:r>
            <a:r>
              <a:rPr lang="ko-KR" altLang="en-US" dirty="0" smtClean="0"/>
              <a:t> 변경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412776"/>
            <a:ext cx="8075240" cy="132474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ko-KR" altLang="en-US" dirty="0" err="1" smtClean="0"/>
              <a:t>컴패니언</a:t>
            </a:r>
            <a:r>
              <a:rPr lang="ko-KR" altLang="en-US" dirty="0" smtClean="0"/>
              <a:t> 객체에 </a:t>
            </a:r>
            <a:r>
              <a:rPr lang="en-US" altLang="ko-KR" dirty="0" smtClean="0"/>
              <a:t>apply </a:t>
            </a:r>
            <a:r>
              <a:rPr lang="ko-KR" altLang="en-US" dirty="0" err="1" smtClean="0"/>
              <a:t>메소드로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생성자를</a:t>
            </a:r>
            <a:r>
              <a:rPr lang="ko-KR" altLang="en-US" dirty="0" smtClean="0"/>
              <a:t> 변경해서 </a:t>
            </a:r>
            <a:r>
              <a:rPr lang="ko-KR" altLang="en-US" dirty="0" err="1" smtClean="0"/>
              <a:t>컴패니언</a:t>
            </a:r>
            <a:r>
              <a:rPr lang="ko-KR" altLang="en-US" dirty="0" smtClean="0"/>
              <a:t> 클래스 내의 보호 필드에 값을 변경했다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외부에서는 접근하지 못한다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708920"/>
            <a:ext cx="7272808" cy="3939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17533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컴패니언</a:t>
            </a:r>
            <a:r>
              <a:rPr lang="ko-KR" altLang="en-US" dirty="0" smtClean="0"/>
              <a:t> 객체를 통한 </a:t>
            </a:r>
            <a:r>
              <a:rPr lang="ko-KR" altLang="en-US" dirty="0" err="1" smtClean="0"/>
              <a:t>컴패니언</a:t>
            </a:r>
            <a:r>
              <a:rPr lang="ko-KR" altLang="en-US" dirty="0" smtClean="0"/>
              <a:t> 클래스 접근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28919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 companion class</a:t>
            </a:r>
            <a:r>
              <a:rPr lang="ko-KR" altLang="en-US" dirty="0" smtClean="0"/>
              <a:t>필드 참조 예외 발생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412776"/>
            <a:ext cx="8075240" cy="15841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ko-KR" altLang="en-US" dirty="0" smtClean="0"/>
              <a:t>클래스에 필드를 접근하려고</a:t>
            </a:r>
            <a:r>
              <a:rPr lang="en-US" altLang="ko-KR" dirty="0" smtClean="0"/>
              <a:t> object</a:t>
            </a:r>
            <a:r>
              <a:rPr lang="ko-KR" altLang="en-US" dirty="0" smtClean="0"/>
              <a:t>에서 </a:t>
            </a:r>
            <a:r>
              <a:rPr lang="ko-KR" altLang="en-US" dirty="0" err="1" smtClean="0"/>
              <a:t>메소드에서</a:t>
            </a:r>
            <a:r>
              <a:rPr lang="ko-KR" altLang="en-US" dirty="0" smtClean="0"/>
              <a:t> 정의하면 실제 모듈 변수로 접근해서 처리된다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068960"/>
            <a:ext cx="6798940" cy="3542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268357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 companion class </a:t>
            </a:r>
            <a:r>
              <a:rPr lang="ko-KR" altLang="en-US" dirty="0" smtClean="0"/>
              <a:t>내의 필드 참조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412776"/>
            <a:ext cx="8075240" cy="15841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ko-KR" altLang="en-US" dirty="0" err="1" smtClean="0"/>
              <a:t>컴패니언</a:t>
            </a:r>
            <a:r>
              <a:rPr lang="ko-KR" altLang="en-US" dirty="0" smtClean="0"/>
              <a:t> 클래스의 멤버를 접근을 </a:t>
            </a:r>
            <a:r>
              <a:rPr lang="ko-KR" altLang="en-US" dirty="0" err="1" smtClean="0"/>
              <a:t>컴패니언</a:t>
            </a:r>
            <a:r>
              <a:rPr lang="ko-KR" altLang="en-US" dirty="0" smtClean="0"/>
              <a:t> 객체에서만 처리할 때는 </a:t>
            </a:r>
            <a:r>
              <a:rPr lang="en-US" altLang="ko-KR" dirty="0" smtClean="0"/>
              <a:t>private </a:t>
            </a:r>
            <a:r>
              <a:rPr lang="ko-KR" altLang="en-US" dirty="0" smtClean="0"/>
              <a:t>멤버인 속성을  접근 처리한다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467544" y="4842520"/>
            <a:ext cx="3168352" cy="14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컴패니언</a:t>
            </a:r>
            <a:r>
              <a:rPr lang="ko-KR" altLang="en-US" dirty="0" smtClean="0"/>
              <a:t> 클래스 내의 보호 </a:t>
            </a:r>
            <a:r>
              <a:rPr lang="ko-KR" altLang="en-US" dirty="0" err="1" smtClean="0"/>
              <a:t>메소드도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컴패니언</a:t>
            </a:r>
            <a:r>
              <a:rPr lang="ko-KR" altLang="en-US" dirty="0" smtClean="0"/>
              <a:t> 객체에서 점 연산으로 접근 처리 </a:t>
            </a:r>
            <a:r>
              <a:rPr lang="en-US" altLang="ko-KR" dirty="0" smtClean="0"/>
              <a:t>=&gt; </a:t>
            </a:r>
            <a:r>
              <a:rPr lang="ko-KR" altLang="en-US" dirty="0" smtClean="0"/>
              <a:t>실제 클래스의 보호속성은 외부에서는 접근이 불가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3068960"/>
            <a:ext cx="4210050" cy="3636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93225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 companion class </a:t>
            </a:r>
            <a:r>
              <a:rPr lang="ko-KR" altLang="en-US" dirty="0" smtClean="0"/>
              <a:t>내의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접근을 통한 필드 참조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412776"/>
            <a:ext cx="8075240" cy="15841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ko-KR" altLang="en-US" dirty="0" err="1" smtClean="0"/>
              <a:t>컴패니언</a:t>
            </a:r>
            <a:r>
              <a:rPr lang="ko-KR" altLang="en-US" dirty="0" smtClean="0"/>
              <a:t> 클래스의 멤버를 접근을 </a:t>
            </a:r>
            <a:r>
              <a:rPr lang="ko-KR" altLang="en-US" dirty="0" err="1" smtClean="0"/>
              <a:t>컴패니언</a:t>
            </a:r>
            <a:r>
              <a:rPr lang="ko-KR" altLang="en-US" dirty="0" smtClean="0"/>
              <a:t> 객체에서만 처리할 때는 </a:t>
            </a:r>
            <a:r>
              <a:rPr lang="en-US" altLang="ko-KR" dirty="0" smtClean="0"/>
              <a:t>private </a:t>
            </a:r>
            <a:r>
              <a:rPr lang="ko-KR" altLang="en-US" dirty="0" smtClean="0"/>
              <a:t>멤버인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만들어서 접근 처리한다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2996952"/>
            <a:ext cx="4610100" cy="3691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467544" y="4842520"/>
            <a:ext cx="3168352" cy="14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컴패니언</a:t>
            </a:r>
            <a:r>
              <a:rPr lang="ko-KR" altLang="en-US" dirty="0" smtClean="0"/>
              <a:t> 클래스 내의 보호 </a:t>
            </a:r>
            <a:r>
              <a:rPr lang="ko-KR" altLang="en-US" dirty="0" err="1" smtClean="0"/>
              <a:t>메소드도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컴패니언</a:t>
            </a:r>
            <a:r>
              <a:rPr lang="ko-KR" altLang="en-US" dirty="0" smtClean="0"/>
              <a:t> 객체에서 점 연산으로 접근 처리 </a:t>
            </a:r>
            <a:r>
              <a:rPr lang="en-US" altLang="ko-KR" dirty="0" smtClean="0"/>
              <a:t>=&gt; </a:t>
            </a:r>
            <a:r>
              <a:rPr lang="ko-KR" altLang="en-US" dirty="0" smtClean="0"/>
              <a:t>실제 클래스의 보호속성은 외부에서는 접근이 불가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19475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 companion class </a:t>
            </a:r>
            <a:r>
              <a:rPr lang="ko-KR" altLang="en-US" dirty="0" smtClean="0"/>
              <a:t>내의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참</a:t>
            </a:r>
            <a:r>
              <a:rPr lang="ko-KR" altLang="en-US" dirty="0"/>
              <a:t>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412776"/>
            <a:ext cx="8075240" cy="15841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ko-KR" altLang="en-US" dirty="0" smtClean="0"/>
              <a:t>클래스를 정의하고 </a:t>
            </a:r>
            <a:r>
              <a:rPr lang="ko-KR" altLang="en-US" dirty="0" err="1" smtClean="0"/>
              <a:t>컴패니언</a:t>
            </a:r>
            <a:r>
              <a:rPr lang="ko-KR" altLang="en-US" dirty="0" smtClean="0"/>
              <a:t> </a:t>
            </a:r>
            <a:r>
              <a:rPr lang="en-US" altLang="ko-KR" dirty="0" smtClean="0"/>
              <a:t>object</a:t>
            </a:r>
            <a:r>
              <a:rPr lang="ko-KR" altLang="en-US" dirty="0" smtClean="0"/>
              <a:t>를 </a:t>
            </a:r>
            <a:r>
              <a:rPr lang="ko-KR" altLang="en-US" dirty="0" err="1" smtClean="0"/>
              <a:t>만들때</a:t>
            </a:r>
            <a:r>
              <a:rPr lang="ko-KR" altLang="en-US" dirty="0" smtClean="0"/>
              <a:t> 상속으로 처리한다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2996952"/>
            <a:ext cx="4143375" cy="36183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539552" y="4437112"/>
            <a:ext cx="2736304" cy="1296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Console </a:t>
            </a:r>
            <a:r>
              <a:rPr lang="en-US" altLang="ko-KR" dirty="0" err="1" smtClean="0"/>
              <a:t>println</a:t>
            </a:r>
            <a:r>
              <a:rPr lang="ko-KR" altLang="en-US" dirty="0" smtClean="0"/>
              <a:t>으로 하면 현재 창에 결과가 출력된다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62120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정적 클래스 필드와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10647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정적 필드와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사용하기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412776"/>
            <a:ext cx="8075240" cy="15841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ko-KR" altLang="en-US" dirty="0" smtClean="0"/>
              <a:t>클래스와 </a:t>
            </a:r>
            <a:r>
              <a:rPr lang="en-US" altLang="ko-KR" dirty="0" smtClean="0"/>
              <a:t>object</a:t>
            </a:r>
            <a:r>
              <a:rPr lang="ko-KR" altLang="en-US" dirty="0" smtClean="0"/>
              <a:t>를 정의한다</a:t>
            </a:r>
            <a:r>
              <a:rPr lang="en-US" altLang="ko-KR" dirty="0" smtClean="0"/>
              <a:t>. Object</a:t>
            </a:r>
            <a:r>
              <a:rPr lang="ko-KR" altLang="en-US" dirty="0" smtClean="0"/>
              <a:t>에 있는 정적 필드를 이용해서 </a:t>
            </a:r>
            <a:r>
              <a:rPr lang="ko-KR" altLang="en-US" dirty="0" err="1" smtClean="0"/>
              <a:t>인스턴스를</a:t>
            </a:r>
            <a:r>
              <a:rPr lang="ko-KR" altLang="en-US" dirty="0" smtClean="0"/>
              <a:t> 생성하고 </a:t>
            </a:r>
            <a:r>
              <a:rPr lang="ko-KR" altLang="en-US" dirty="0" err="1" smtClean="0"/>
              <a:t>메소드로</a:t>
            </a:r>
            <a:r>
              <a:rPr lang="ko-KR" altLang="en-US" dirty="0" smtClean="0"/>
              <a:t> 조회한다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539552" y="4437112"/>
            <a:ext cx="2736304" cy="1296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컴패니언</a:t>
            </a:r>
            <a:r>
              <a:rPr lang="ko-KR" altLang="en-US" dirty="0" smtClean="0"/>
              <a:t> 객체 내의 필드와 </a:t>
            </a:r>
            <a:r>
              <a:rPr lang="ko-KR" altLang="en-US" dirty="0" err="1" smtClean="0"/>
              <a:t>메소드를</a:t>
            </a:r>
            <a:r>
              <a:rPr lang="ko-KR" altLang="en-US" smtClean="0"/>
              <a:t> 이용해서 정적 처리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3140968"/>
            <a:ext cx="4968552" cy="3390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88195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278092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ko-KR" altLang="en-US" dirty="0" err="1" smtClean="0"/>
              <a:t>컴패니언</a:t>
            </a:r>
            <a:r>
              <a:rPr lang="ko-KR" altLang="en-US" dirty="0" smtClean="0"/>
              <a:t> 클래스에서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err="1" smtClean="0"/>
              <a:t>컴패니언</a:t>
            </a:r>
            <a:r>
              <a:rPr lang="ko-KR" altLang="en-US" dirty="0" smtClean="0"/>
              <a:t> 객체의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 멤버 접근하기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8830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2780928"/>
            <a:ext cx="8229600" cy="1143000"/>
          </a:xfrm>
        </p:spPr>
        <p:txBody>
          <a:bodyPr/>
          <a:lstStyle/>
          <a:p>
            <a:r>
              <a:rPr lang="en-US" altLang="ko-KR" dirty="0" smtClean="0"/>
              <a:t>Object </a:t>
            </a:r>
            <a:r>
              <a:rPr lang="ko-KR" altLang="en-US" dirty="0" smtClean="0"/>
              <a:t>이해하기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05838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컴패니언</a:t>
            </a:r>
            <a:r>
              <a:rPr lang="ko-KR" altLang="en-US" dirty="0" smtClean="0"/>
              <a:t> 객체 멤버 접근하기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412776"/>
            <a:ext cx="8075240" cy="15841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ko-KR" altLang="en-US" dirty="0" smtClean="0"/>
              <a:t>클래스에서  </a:t>
            </a:r>
            <a:r>
              <a:rPr lang="en-US" altLang="ko-KR" dirty="0" smtClean="0"/>
              <a:t>object</a:t>
            </a:r>
            <a:r>
              <a:rPr lang="ko-KR" altLang="en-US" dirty="0" smtClean="0"/>
              <a:t>에</a:t>
            </a:r>
            <a:r>
              <a:rPr lang="en-US" altLang="ko-KR" dirty="0" smtClean="0"/>
              <a:t> </a:t>
            </a:r>
            <a:r>
              <a:rPr lang="ko-KR" altLang="en-US" dirty="0" smtClean="0"/>
              <a:t>정의된 속성을 참조하는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정의할 때 </a:t>
            </a:r>
            <a:r>
              <a:rPr lang="en-US" altLang="ko-KR" dirty="0" smtClean="0"/>
              <a:t>import </a:t>
            </a:r>
            <a:r>
              <a:rPr lang="ko-KR" altLang="en-US" dirty="0" smtClean="0"/>
              <a:t>문을 사용해서 꼭 내부에서 호출한다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924944"/>
            <a:ext cx="5672311" cy="37345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31948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오브젝트 특징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110950" y="2204864"/>
            <a:ext cx="691276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오브젝트는 클래스와 </a:t>
            </a:r>
            <a:r>
              <a:rPr lang="ko-KR" altLang="en-US" dirty="0" err="1" smtClean="0"/>
              <a:t>인스턴스가</a:t>
            </a:r>
            <a:r>
              <a:rPr lang="ko-KR" altLang="en-US" dirty="0" smtClean="0"/>
              <a:t> 하나인 </a:t>
            </a:r>
            <a:r>
              <a:rPr lang="ko-KR" altLang="en-US" dirty="0" err="1" smtClean="0"/>
              <a:t>싱글턴을</a:t>
            </a:r>
            <a:r>
              <a:rPr lang="ko-KR" altLang="en-US" dirty="0" smtClean="0"/>
              <a:t> 만든다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110341" y="3340652"/>
            <a:ext cx="691276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클래스의 정적 속성과 </a:t>
            </a:r>
            <a:r>
              <a:rPr lang="ko-KR" altLang="en-US" dirty="0" err="1" smtClean="0"/>
              <a:t>메소드가</a:t>
            </a:r>
            <a:r>
              <a:rPr lang="ko-KR" altLang="en-US" dirty="0" smtClean="0"/>
              <a:t> 없으므로 오브젝트를 이용해서 </a:t>
            </a:r>
            <a:r>
              <a:rPr lang="ko-KR" altLang="en-US" dirty="0" err="1" smtClean="0"/>
              <a:t>인스턴스를</a:t>
            </a:r>
            <a:r>
              <a:rPr lang="ko-KR" altLang="en-US" dirty="0" smtClean="0"/>
              <a:t> 만들지 않고 실행이 가능하다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1111761" y="4476440"/>
            <a:ext cx="691276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별도의 </a:t>
            </a:r>
            <a:r>
              <a:rPr lang="ko-KR" altLang="en-US" dirty="0" err="1" smtClean="0"/>
              <a:t>메인함수를</a:t>
            </a:r>
            <a:r>
              <a:rPr lang="ko-KR" altLang="en-US" dirty="0" smtClean="0"/>
              <a:t> 지정해서 실제 실행하는 입구로 만들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110341" y="5612229"/>
            <a:ext cx="691276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싱글턴이므로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기본생성자나</a:t>
            </a:r>
            <a:r>
              <a:rPr lang="ko-KR" altLang="en-US" dirty="0" smtClean="0"/>
              <a:t> 매개변수를 지정할 수 없다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6889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싱글턴</a:t>
            </a:r>
            <a:r>
              <a:rPr lang="ko-KR" altLang="en-US" dirty="0" smtClean="0"/>
              <a:t> 객체 생성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461458"/>
            <a:ext cx="8075240" cy="14687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Object</a:t>
            </a:r>
            <a:r>
              <a:rPr lang="ko-KR" altLang="en-US" dirty="0" smtClean="0"/>
              <a:t>를 이용해서 생성하면 하나의 </a:t>
            </a:r>
            <a:r>
              <a:rPr lang="ko-KR" altLang="en-US" dirty="0" err="1" smtClean="0"/>
              <a:t>인스턴스를</a:t>
            </a:r>
            <a:r>
              <a:rPr lang="ko-KR" altLang="en-US" dirty="0" smtClean="0"/>
              <a:t> 가진 </a:t>
            </a:r>
            <a:r>
              <a:rPr lang="ko-KR" altLang="en-US" dirty="0" err="1" smtClean="0"/>
              <a:t>싱글턴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인스턴스가</a:t>
            </a:r>
            <a:r>
              <a:rPr lang="ko-KR" altLang="en-US" dirty="0" smtClean="0"/>
              <a:t> 만들어진다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3356992"/>
            <a:ext cx="3994322" cy="282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827584" y="4077072"/>
            <a:ext cx="2952328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내부에 정의된 부분을 </a:t>
            </a:r>
            <a:r>
              <a:rPr lang="ko-KR" altLang="en-US" dirty="0" err="1" smtClean="0"/>
              <a:t>인스턴스로</a:t>
            </a:r>
            <a:r>
              <a:rPr lang="ko-KR" altLang="en-US" dirty="0" smtClean="0"/>
              <a:t> 직접 사용하는 것과 동일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972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추상클래스 상속하기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461458"/>
            <a:ext cx="8075240" cy="14687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ko-KR" altLang="en-US" dirty="0" smtClean="0"/>
              <a:t>추상클래스를 </a:t>
            </a:r>
            <a:r>
              <a:rPr lang="en-US" altLang="ko-KR" dirty="0" smtClean="0"/>
              <a:t>object</a:t>
            </a:r>
            <a:r>
              <a:rPr lang="ko-KR" altLang="en-US" dirty="0" smtClean="0"/>
              <a:t>에서 상속하고 추상 속성을 재정의해서 </a:t>
            </a:r>
            <a:r>
              <a:rPr lang="en-US" altLang="ko-KR" dirty="0" smtClean="0"/>
              <a:t>apply</a:t>
            </a:r>
            <a:r>
              <a:rPr lang="ko-KR" altLang="en-US" dirty="0" smtClean="0"/>
              <a:t>로 처리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3429000"/>
            <a:ext cx="5328592" cy="301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8973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Companion object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25928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Static </a:t>
            </a:r>
            <a:r>
              <a:rPr lang="ko-KR" altLang="en-US" dirty="0" smtClean="0"/>
              <a:t>처리 필요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412776"/>
            <a:ext cx="8075240" cy="132474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en-US" altLang="ko-KR" dirty="0" err="1" smtClean="0"/>
              <a:t>scala</a:t>
            </a:r>
            <a:r>
              <a:rPr lang="en-US" altLang="ko-KR" dirty="0"/>
              <a:t> </a:t>
            </a:r>
            <a:r>
              <a:rPr lang="ko-KR" altLang="en-US" dirty="0" smtClean="0"/>
              <a:t>언어는 </a:t>
            </a:r>
            <a:r>
              <a:rPr lang="en-US" altLang="ko-KR" dirty="0" smtClean="0"/>
              <a:t>class </a:t>
            </a:r>
            <a:r>
              <a:rPr lang="ko-KR" altLang="en-US" dirty="0" smtClean="0"/>
              <a:t>내부에 정의된 모든 것은 </a:t>
            </a:r>
            <a:r>
              <a:rPr lang="ko-KR" altLang="en-US" dirty="0" err="1" smtClean="0"/>
              <a:t>인스턴스에서</a:t>
            </a:r>
            <a:r>
              <a:rPr lang="ko-KR" altLang="en-US" dirty="0" smtClean="0"/>
              <a:t> 사용하는 필드와 </a:t>
            </a:r>
            <a:r>
              <a:rPr lang="ko-KR" altLang="en-US" dirty="0" err="1" smtClean="0"/>
              <a:t>메소드만을</a:t>
            </a:r>
            <a:r>
              <a:rPr lang="ko-KR" altLang="en-US" dirty="0" smtClean="0"/>
              <a:t> 제공한다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475656" y="3068960"/>
            <a:ext cx="5976664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클래스로 접근해서 처리할 수 있는 필드와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처리가 필요한 경우</a:t>
            </a:r>
            <a:r>
              <a:rPr lang="en-US" altLang="ko-KR" dirty="0"/>
              <a:t> </a:t>
            </a:r>
            <a:r>
              <a:rPr lang="en-US" altLang="ko-KR" dirty="0" smtClean="0"/>
              <a:t>Companion object</a:t>
            </a:r>
            <a:r>
              <a:rPr lang="ko-KR" altLang="en-US" dirty="0" smtClean="0"/>
              <a:t>를 만들어야 한다</a:t>
            </a:r>
            <a:r>
              <a:rPr lang="en-US" altLang="ko-KR" dirty="0" smtClean="0"/>
              <a:t>. 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475656" y="4257148"/>
            <a:ext cx="5976664" cy="100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/>
              <a:t>동일한 모듈에 </a:t>
            </a:r>
            <a:r>
              <a:rPr lang="en-US" altLang="ko-KR" dirty="0" smtClean="0"/>
              <a:t>class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object</a:t>
            </a:r>
            <a:r>
              <a:rPr lang="ko-KR" altLang="en-US" dirty="0" smtClean="0"/>
              <a:t>를 정의해야 하고 </a:t>
            </a:r>
            <a:r>
              <a:rPr lang="en-US" altLang="ko-KR" dirty="0" smtClean="0"/>
              <a:t>apply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이용해서 생성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작성할 수 있다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475656" y="5445224"/>
            <a:ext cx="5976664" cy="100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/>
              <a:t>Companion </a:t>
            </a:r>
            <a:r>
              <a:rPr lang="ko-KR" altLang="en-US" dirty="0" smtClean="0"/>
              <a:t>객체 내부에 전달된 </a:t>
            </a:r>
            <a:r>
              <a:rPr lang="en-US" altLang="ko-KR" dirty="0" smtClean="0"/>
              <a:t>companion </a:t>
            </a:r>
            <a:r>
              <a:rPr lang="ko-KR" altLang="en-US" dirty="0" smtClean="0"/>
              <a:t>클래스의 </a:t>
            </a:r>
            <a:r>
              <a:rPr lang="ko-KR" altLang="en-US" dirty="0" err="1" smtClean="0"/>
              <a:t>인스턴스를</a:t>
            </a:r>
            <a:r>
              <a:rPr lang="ko-KR" altLang="en-US" dirty="0" smtClean="0"/>
              <a:t> 이용해서 </a:t>
            </a:r>
            <a:r>
              <a:rPr lang="en-US" altLang="ko-KR" dirty="0" smtClean="0"/>
              <a:t>private</a:t>
            </a:r>
            <a:r>
              <a:rPr lang="ko-KR" altLang="en-US" dirty="0" smtClean="0"/>
              <a:t>에도 접근이 가능하다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03896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컴패니언</a:t>
            </a:r>
            <a:r>
              <a:rPr lang="ko-KR" altLang="en-US" dirty="0" smtClean="0"/>
              <a:t> 객체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461458"/>
            <a:ext cx="8075240" cy="146875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dirty="0" smtClean="0"/>
              <a:t>클래스를 접근해서 정적 속성과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처리하기 위해서는 </a:t>
            </a:r>
            <a:r>
              <a:rPr lang="en-US" altLang="ko-KR" dirty="0" smtClean="0"/>
              <a:t>class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object</a:t>
            </a:r>
            <a:r>
              <a:rPr lang="ko-KR" altLang="en-US" dirty="0" smtClean="0"/>
              <a:t>를 가지 정의하면 실제 클래스 정적 처리처럼 실행</a:t>
            </a:r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2996952"/>
            <a:ext cx="5191125" cy="37742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395536" y="6093296"/>
            <a:ext cx="2448272" cy="6778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인스턴스에서는</a:t>
            </a:r>
            <a:r>
              <a:rPr lang="ko-KR" altLang="en-US" dirty="0" smtClean="0"/>
              <a:t> 정적 처리 불가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467544" y="3068960"/>
            <a:ext cx="2448272" cy="6778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Class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object</a:t>
            </a:r>
            <a:r>
              <a:rPr lang="ko-KR" altLang="en-US" dirty="0" smtClean="0"/>
              <a:t>를 동시 정의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395536" y="4797152"/>
            <a:ext cx="2448272" cy="6778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Class </a:t>
            </a:r>
            <a:r>
              <a:rPr lang="ko-KR" altLang="en-US" dirty="0" smtClean="0"/>
              <a:t>명으로 접근해서 처리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47552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생성자</a:t>
            </a:r>
            <a:r>
              <a:rPr lang="ko-KR" altLang="en-US" dirty="0" smtClean="0"/>
              <a:t> 변경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895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1350</TotalTime>
  <Words>430</Words>
  <Application>Microsoft Office PowerPoint</Application>
  <PresentationFormat>화면 슬라이드 쇼(4:3)</PresentationFormat>
  <Paragraphs>50</Paragraphs>
  <Slides>20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1" baseType="lpstr">
      <vt:lpstr>Office 테마</vt:lpstr>
      <vt:lpstr>Scala  companion object 이해하기</vt:lpstr>
      <vt:lpstr>Object 이해하기</vt:lpstr>
      <vt:lpstr>오브젝트 특징</vt:lpstr>
      <vt:lpstr>싱글턴 객체 생성</vt:lpstr>
      <vt:lpstr>추상클래스 상속하기</vt:lpstr>
      <vt:lpstr>Companion object</vt:lpstr>
      <vt:lpstr>Static 처리 필요</vt:lpstr>
      <vt:lpstr>컴패니언 객체</vt:lpstr>
      <vt:lpstr>생성자 변경</vt:lpstr>
      <vt:lpstr>두 가지의 생성자 처리</vt:lpstr>
      <vt:lpstr>Apply로 생성자 변경</vt:lpstr>
      <vt:lpstr>컴패니언 객체를 통한 컴패니언 클래스 접근</vt:lpstr>
      <vt:lpstr> companion class필드 참조 예외 발생</vt:lpstr>
      <vt:lpstr> companion class 내의 필드 참조</vt:lpstr>
      <vt:lpstr> companion class 내의 메소드 접근을 통한 필드 참조</vt:lpstr>
      <vt:lpstr> companion class 내의 메소드 참조</vt:lpstr>
      <vt:lpstr>정적 클래스 필드와 메소드</vt:lpstr>
      <vt:lpstr>정적 필드와 메소드 사용하기</vt:lpstr>
      <vt:lpstr>컴패니언 클래스에서  컴패니언 객체의  멤버 접근하기</vt:lpstr>
      <vt:lpstr>컴패니언 객체 멤버 접근하기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Scala trait 용도</dc:title>
  <dc:creator>Windows 사용자</dc:creator>
  <cp:lastModifiedBy>Windows 사용자</cp:lastModifiedBy>
  <cp:revision>149</cp:revision>
  <dcterms:created xsi:type="dcterms:W3CDTF">2018-05-29T05:36:08Z</dcterms:created>
  <dcterms:modified xsi:type="dcterms:W3CDTF">2018-06-22T07:45:06Z</dcterms:modified>
</cp:coreProperties>
</file>