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8" r:id="rId3"/>
    <p:sldId id="407" r:id="rId4"/>
    <p:sldId id="399" r:id="rId5"/>
    <p:sldId id="400" r:id="rId6"/>
    <p:sldId id="401" r:id="rId7"/>
    <p:sldId id="402" r:id="rId8"/>
    <p:sldId id="413" r:id="rId9"/>
    <p:sldId id="414" r:id="rId10"/>
    <p:sldId id="415" r:id="rId11"/>
    <p:sldId id="416" r:id="rId12"/>
    <p:sldId id="424" r:id="rId13"/>
    <p:sldId id="425" r:id="rId14"/>
    <p:sldId id="417" r:id="rId15"/>
    <p:sldId id="422" r:id="rId16"/>
    <p:sldId id="423" r:id="rId17"/>
    <p:sldId id="426" r:id="rId18"/>
    <p:sldId id="421" r:id="rId19"/>
    <p:sldId id="403" r:id="rId20"/>
    <p:sldId id="405" r:id="rId21"/>
    <p:sldId id="406" r:id="rId22"/>
    <p:sldId id="411" r:id="rId23"/>
    <p:sldId id="410" r:id="rId24"/>
    <p:sldId id="409" r:id="rId25"/>
    <p:sldId id="412" r:id="rId26"/>
    <p:sldId id="392" r:id="rId27"/>
    <p:sldId id="388" r:id="rId28"/>
    <p:sldId id="390" r:id="rId29"/>
    <p:sldId id="391" r:id="rId30"/>
    <p:sldId id="395" r:id="rId31"/>
    <p:sldId id="396" r:id="rId32"/>
    <p:sldId id="397" r:id="rId33"/>
    <p:sldId id="398" r:id="rId34"/>
    <p:sldId id="393" r:id="rId35"/>
    <p:sldId id="389" r:id="rId36"/>
    <p:sldId id="39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US" altLang="ko-KR" sz="5300" b="1" dirty="0" smtClean="0"/>
              <a:t>Scala implicit type</a:t>
            </a:r>
            <a:br>
              <a:rPr lang="en-US" altLang="ko-KR" sz="5300" b="1" dirty="0" smtClean="0"/>
            </a:br>
            <a:r>
              <a:rPr lang="ko-KR" altLang="en-US" sz="5300" b="1" dirty="0" smtClean="0"/>
              <a:t>기초 이해하기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컨버전</a:t>
            </a:r>
            <a:r>
              <a:rPr lang="ko-KR" altLang="en-US" dirty="0" smtClean="0"/>
              <a:t> 함수를 암묵적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내의 타입을 처리하기 위해서 암묵적인 함수가 작동하도록 정의한다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0" y="3140968"/>
            <a:ext cx="7715250" cy="354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47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명시적으로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암묵적으로 지정된 함수를 실제 명시적으로 사용해도 변환이 되는 것을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140968"/>
            <a:ext cx="7705725" cy="342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17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암묵적 함수로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클래스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암묵적으로 지정된 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타입을 변경해서 내부의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 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6" y="2924944"/>
            <a:ext cx="7620000" cy="36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9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암묵적 함수로 변환 </a:t>
            </a:r>
            <a:r>
              <a:rPr lang="en-US" altLang="ko-KR" dirty="0"/>
              <a:t>: </a:t>
            </a:r>
            <a:r>
              <a:rPr lang="ko-KR" altLang="en-US" dirty="0"/>
              <a:t>사용자 클래스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먼저 </a:t>
            </a:r>
            <a:r>
              <a:rPr lang="en-US" altLang="ko-KR" dirty="0" err="1" smtClean="0"/>
              <a:t>scala.language.implicitConversions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한 후에 타입 </a:t>
            </a:r>
            <a:r>
              <a:rPr lang="ko-KR" altLang="en-US" dirty="0" err="1" smtClean="0"/>
              <a:t>컨버전을</a:t>
            </a:r>
            <a:r>
              <a:rPr lang="ko-KR" altLang="en-US" dirty="0" smtClean="0"/>
              <a:t> 처리하면 </a:t>
            </a:r>
            <a:r>
              <a:rPr lang="en-US" altLang="ko-KR" dirty="0" err="1" smtClean="0"/>
              <a:t>warnning</a:t>
            </a:r>
            <a:r>
              <a:rPr lang="ko-KR" altLang="en-US" dirty="0" smtClean="0"/>
              <a:t>이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21088"/>
            <a:ext cx="5638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5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암묵적  </a:t>
            </a:r>
            <a:r>
              <a:rPr lang="ko-KR" altLang="en-US" dirty="0" smtClean="0"/>
              <a:t>클래스를 이용해서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타입 </a:t>
            </a:r>
            <a:r>
              <a:rPr lang="ko-KR" altLang="en-US" dirty="0" smtClean="0"/>
              <a:t>변환하기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6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암묵적 클래스 타입 </a:t>
            </a:r>
            <a:r>
              <a:rPr lang="ko-KR" altLang="en-US" dirty="0" smtClean="0"/>
              <a:t>변환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암묵적 클래스만 사용하는 경우 타입 변환도 가능하지만 다른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사용이 가능하므로 추가적인 처리도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933056"/>
            <a:ext cx="64807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하나의 인자를 가지는 경우에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클래스를 사용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085184"/>
            <a:ext cx="64807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클래스 소스 </a:t>
            </a:r>
            <a:r>
              <a:rPr lang="ko-KR" altLang="en-US" dirty="0" err="1" smtClean="0"/>
              <a:t>수정없이</a:t>
            </a:r>
            <a:r>
              <a:rPr lang="ko-KR" altLang="en-US" dirty="0" smtClean="0"/>
              <a:t> 기능을 암묵적으로 추가해서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3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암묵적 클래스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암묵적으로 지정된 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타입을 변경해서 내부의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문자열로 변환하는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573016"/>
            <a:ext cx="5200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24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암묵적 </a:t>
            </a:r>
            <a:r>
              <a:rPr lang="ko-KR" altLang="en-US" dirty="0" smtClean="0"/>
              <a:t>클래스로 변환처리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컨버전</a:t>
            </a:r>
            <a:r>
              <a:rPr lang="ko-KR" altLang="en-US" dirty="0" smtClean="0"/>
              <a:t> 함수를 정의하지 않고 암묵적 클래스를 </a:t>
            </a:r>
            <a:r>
              <a:rPr lang="ko-KR" altLang="en-US" dirty="0" smtClean="0"/>
              <a:t>인자 하나를 정의하고 그 인자 타입으로 </a:t>
            </a:r>
            <a:r>
              <a:rPr lang="ko-KR" altLang="en-US" dirty="0" err="1" smtClean="0"/>
              <a:t>들ㅇ온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3212976"/>
            <a:ext cx="64484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86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타입 풍부화 </a:t>
            </a:r>
            <a:r>
              <a:rPr lang="en-US" altLang="ko-KR" dirty="0"/>
              <a:t>(type enrichment)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소스 코드를 수정할 </a:t>
            </a:r>
            <a:r>
              <a:rPr lang="ko-KR" altLang="en-US" dirty="0" smtClean="0"/>
              <a:t>수 없는 </a:t>
            </a:r>
            <a:r>
              <a:rPr lang="ko-KR" altLang="en-US" dirty="0"/>
              <a:t>라이브러리에 정의 된 클래스에 추가 기능을 추가하고자 할 때마다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01008"/>
            <a:ext cx="530577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3645024"/>
            <a:ext cx="194421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인자의 타입에 따라 암묵적으로 처리가 되므로 이를 이용해서 기존 </a:t>
            </a:r>
            <a:r>
              <a:rPr lang="ko-KR" altLang="en-US" smtClean="0"/>
              <a:t>클래스의 기능을 </a:t>
            </a:r>
            <a:r>
              <a:rPr lang="ko-KR" altLang="en-US" dirty="0" smtClean="0"/>
              <a:t>추가할 수 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0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암묵적 단순 클래스 정의하기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2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암묵적 처리 기준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5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명시적 처리 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클래스를 명시적을 주고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49" y="3284984"/>
            <a:ext cx="4819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49" y="4725144"/>
            <a:ext cx="47434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3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암묵적 처리 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실제 암묵적 처리는 내부에서 자동으로 이 클래스 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처리하도록 자동으로 연결해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89040"/>
            <a:ext cx="5638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229200"/>
            <a:ext cx="5191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3815630"/>
            <a:ext cx="2232248" cy="183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클래스를 암묵적으로 정의하면 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2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암묵적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클래스 정의하기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9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암묵적 처리 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인터페이스를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으로 정의하고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클래스를 암묵적으로 정의한다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27" y="2924944"/>
            <a:ext cx="71247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6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정의 및 정수처리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정의할 때 암묵적으로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 연결하면 이 함수를 실행할 때 내부의 암묵적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84392"/>
            <a:ext cx="7686675" cy="232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659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암묵적으로 문자열을 호출하면 문자열 처리에 필요한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처리되는 것을 알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789040"/>
            <a:ext cx="4610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암묵적으로 타입 </a:t>
            </a:r>
            <a:r>
              <a:rPr lang="ko-KR" altLang="en-US" dirty="0" err="1" smtClean="0"/>
              <a:t>제한자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사용하</a:t>
            </a:r>
            <a:r>
              <a:rPr lang="ko-KR" altLang="en-US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8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generalized type constraints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특정 타입을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내에서 한정을 하기 위해 타입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446449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31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클래스에 타입매개변수만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클래스에 타입 매개변수를 받고 이를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한정한다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내의 타입과 클래스의 </a:t>
            </a:r>
            <a:r>
              <a:rPr lang="ko-KR" altLang="en-US" dirty="0" err="1" smtClean="0"/>
              <a:t>타압</a:t>
            </a:r>
            <a:r>
              <a:rPr lang="ko-KR" altLang="en-US" dirty="0" smtClean="0"/>
              <a:t> 매개변수가 명확하게 처리되지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38888"/>
            <a:ext cx="5077371" cy="238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3738888"/>
            <a:ext cx="2880320" cy="238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바인딩 된 </a:t>
            </a:r>
            <a:r>
              <a:rPr lang="en-US" altLang="ko-KR" sz="1400" dirty="0"/>
              <a:t>A &lt;: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형식이 작동하지 않습니다</a:t>
            </a:r>
            <a:r>
              <a:rPr lang="en-US" altLang="ko-KR" sz="1400" dirty="0"/>
              <a:t>. A</a:t>
            </a:r>
            <a:r>
              <a:rPr lang="ko-KR" altLang="en-US" sz="1400" dirty="0"/>
              <a:t>는 클래스 선언에서 클래스 본문에 정의되었습니다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스칼라 컴파일러는 모든 유형 바인딩이 </a:t>
            </a:r>
            <a:r>
              <a:rPr lang="en-US" altLang="ko-KR" sz="1400" dirty="0"/>
              <a:t>A</a:t>
            </a:r>
            <a:r>
              <a:rPr lang="ko-KR" altLang="en-US" sz="1400" dirty="0"/>
              <a:t>의 정의와 </a:t>
            </a:r>
            <a:r>
              <a:rPr lang="ko-KR" altLang="en-US" sz="1400" dirty="0" err="1"/>
              <a:t>일치해야합니다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A</a:t>
            </a:r>
            <a:r>
              <a:rPr lang="ko-KR" altLang="en-US" sz="1400" dirty="0"/>
              <a:t>는 바운드가 없으므로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가 아닌 </a:t>
            </a:r>
            <a:r>
              <a:rPr lang="en-US" altLang="ko-KR" sz="1400" dirty="0"/>
              <a:t>Any</a:t>
            </a:r>
            <a:r>
              <a:rPr lang="ko-KR" altLang="en-US" sz="1400" dirty="0"/>
              <a:t>로 묶입니다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069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내에서 타입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클래스에 정의된 타입 매개변수가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내에서도 명확히 사용되려면 </a:t>
            </a:r>
            <a:r>
              <a:rPr lang="en-US" altLang="ko-KR" dirty="0" err="1" smtClean="0"/>
              <a:t>implict</a:t>
            </a:r>
            <a:r>
              <a:rPr lang="ko-KR" altLang="en-US" dirty="0" smtClean="0"/>
              <a:t>로 명확한 타입에 대한 정보를 제공해야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738888"/>
            <a:ext cx="2880320" cy="238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유형 바운드를 설정하는 대신 </a:t>
            </a:r>
            <a:r>
              <a:rPr lang="ko-KR" altLang="en-US" sz="1200" dirty="0" err="1"/>
              <a:t>메소드는</a:t>
            </a:r>
            <a:r>
              <a:rPr lang="ko-KR" altLang="en-US" sz="1200" dirty="0"/>
              <a:t> 유형에 대한 특정 임시 </a:t>
            </a:r>
            <a:r>
              <a:rPr lang="en-US" altLang="ko-KR" sz="1200" dirty="0"/>
              <a:t>"</a:t>
            </a:r>
            <a:r>
              <a:rPr lang="ko-KR" altLang="en-US" sz="1200" dirty="0"/>
              <a:t>증거</a:t>
            </a:r>
            <a:r>
              <a:rPr lang="en-US" altLang="ko-KR" sz="1200" dirty="0"/>
              <a:t>"</a:t>
            </a:r>
            <a:r>
              <a:rPr lang="ko-KR" altLang="en-US" sz="1200" dirty="0"/>
              <a:t>를 요구할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98878"/>
            <a:ext cx="4752528" cy="25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91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암시적 처리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정의된 것을 내부적으로 규칙화 되므로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키워드 정의된 것을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068960"/>
            <a:ext cx="72008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표시규칙 </a:t>
            </a:r>
            <a:r>
              <a:rPr lang="en-US" altLang="ko-KR" dirty="0"/>
              <a:t>: implicit </a:t>
            </a:r>
            <a:r>
              <a:rPr lang="ko-KR" altLang="en-US" dirty="0"/>
              <a:t>로 표시한 정의만 검토 대상이 </a:t>
            </a:r>
            <a:r>
              <a:rPr lang="ko-KR" altLang="en-US" dirty="0" smtClean="0"/>
              <a:t>된다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6062" y="3789040"/>
            <a:ext cx="72008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ko-KR" altLang="en-US" dirty="0"/>
              <a:t>규칙 </a:t>
            </a:r>
            <a:r>
              <a:rPr lang="en-US" altLang="ko-KR" dirty="0"/>
              <a:t>: </a:t>
            </a:r>
            <a:r>
              <a:rPr lang="ko-KR" altLang="en-US" dirty="0"/>
              <a:t>삽입할 </a:t>
            </a:r>
            <a:r>
              <a:rPr lang="en-US" altLang="ko-KR" dirty="0" err="1"/>
              <a:t>implict</a:t>
            </a:r>
            <a:r>
              <a:rPr lang="en-US" altLang="ko-KR" dirty="0"/>
              <a:t> </a:t>
            </a:r>
            <a:r>
              <a:rPr lang="ko-KR" altLang="en-US" dirty="0"/>
              <a:t>변환은 </a:t>
            </a:r>
            <a:r>
              <a:rPr lang="ko-KR" altLang="en-US" dirty="0" err="1"/>
              <a:t>스코프</a:t>
            </a:r>
            <a:r>
              <a:rPr lang="ko-KR" altLang="en-US" dirty="0"/>
              <a:t> 내에 단일 </a:t>
            </a:r>
            <a:r>
              <a:rPr lang="ko-KR" altLang="en-US" dirty="0" err="1"/>
              <a:t>식별자로만</a:t>
            </a:r>
            <a:r>
              <a:rPr lang="ko-KR" altLang="en-US" dirty="0"/>
              <a:t> 존재하거나</a:t>
            </a:r>
            <a:r>
              <a:rPr lang="en-US" altLang="ko-KR" dirty="0"/>
              <a:t>, </a:t>
            </a:r>
            <a:r>
              <a:rPr lang="ko-KR" altLang="en-US" dirty="0"/>
              <a:t>변환의 결과나 원래 </a:t>
            </a:r>
            <a:r>
              <a:rPr lang="ko-KR" altLang="en-US" dirty="0" smtClean="0"/>
              <a:t>타입과 연관 필요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5575" y="4797152"/>
            <a:ext cx="72008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한번에 </a:t>
            </a:r>
            <a:r>
              <a:rPr lang="ko-KR" altLang="en-US" dirty="0"/>
              <a:t>하나만 규칙 </a:t>
            </a:r>
            <a:r>
              <a:rPr lang="en-US" altLang="ko-KR" dirty="0"/>
              <a:t>: </a:t>
            </a:r>
            <a:r>
              <a:rPr lang="ko-KR" altLang="en-US" dirty="0"/>
              <a:t>오직 하나의 암시적 선언만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5575" y="5722979"/>
            <a:ext cx="72008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명시성</a:t>
            </a:r>
            <a:r>
              <a:rPr lang="ko-KR" altLang="en-US" dirty="0"/>
              <a:t> 우선 규칙</a:t>
            </a:r>
            <a:r>
              <a:rPr lang="en-US" altLang="ko-KR" dirty="0"/>
              <a:t>: </a:t>
            </a:r>
            <a:r>
              <a:rPr lang="ko-KR" altLang="en-US" dirty="0"/>
              <a:t>코드가 그 상태 그대로 타입 검사를 통과 한다면  암시를 통한 변환을 시도치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38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사용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클래스의 타입 매개변수를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타입제한자로</a:t>
            </a:r>
            <a:r>
              <a:rPr lang="ko-KR" altLang="en-US" dirty="0" smtClean="0"/>
              <a:t> 정의하면 실제 처리할 때도 그 범위에서만 처리된다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99" y="3501008"/>
            <a:ext cx="62865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585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타입매개변수와 </a:t>
            </a:r>
            <a:r>
              <a:rPr lang="ko-KR" altLang="en-US" dirty="0" err="1" smtClean="0"/>
              <a:t>타입제한자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2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 타입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정의할 때 특정 상한 경계로 매개변수를 지정해서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넣었지만 실제 </a:t>
            </a:r>
            <a:r>
              <a:rPr lang="en-US" altLang="ko-KR" dirty="0" smtClean="0"/>
              <a:t>Any </a:t>
            </a:r>
            <a:r>
              <a:rPr lang="ko-KR" altLang="en-US" dirty="0" smtClean="0"/>
              <a:t>타입으로 인식되므로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4149080"/>
            <a:ext cx="479107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23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 타입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타입매개변수를 </a:t>
            </a:r>
            <a:r>
              <a:rPr lang="ko-KR" altLang="en-US" dirty="0" err="1" smtClean="0"/>
              <a:t>타입제한자로</a:t>
            </a:r>
            <a:r>
              <a:rPr lang="ko-KR" altLang="en-US" dirty="0" smtClean="0"/>
              <a:t> 한정하면 실제 </a:t>
            </a:r>
            <a:r>
              <a:rPr lang="ko-KR" altLang="en-US" dirty="0" err="1" smtClean="0"/>
              <a:t>타입제한한</a:t>
            </a:r>
            <a:r>
              <a:rPr lang="ko-KR" altLang="en-US" dirty="0" smtClean="0"/>
              <a:t> 타입으로만 처리되므로 한정되어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645024"/>
            <a:ext cx="561975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159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타입 정보 알아보기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7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타입관계 알아보기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추상타입은 다양한 클래스로 해석할 수 있는 명세이다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추상 타입은 보편적으로 전달받을 수 있는 즉 </a:t>
            </a:r>
            <a:r>
              <a:rPr lang="ko-KR" altLang="en-US" dirty="0" err="1" smtClean="0"/>
              <a:t>허용가능한</a:t>
            </a:r>
            <a:r>
              <a:rPr lang="ko-KR" altLang="en-US" dirty="0" smtClean="0"/>
              <a:t> 타입의 범위를 지정하기 위해 타입 매개변수로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5391150" cy="33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0" y="4365104"/>
            <a:ext cx="293174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8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이용해서 멤버 알아보기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위에서 지정한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클래스의 멤버 즉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존재하는 지를 </a:t>
            </a:r>
            <a:r>
              <a:rPr lang="en-US" altLang="ko-KR" dirty="0" smtClean="0"/>
              <a:t>member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56673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21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함수에 암묵적 매개변수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암묵적 매개변수 하나 지정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내에 매개변수를 </a:t>
            </a:r>
            <a:r>
              <a:rPr lang="en-US" altLang="ko-KR" dirty="0" smtClean="0"/>
              <a:t>implicit</a:t>
            </a:r>
            <a:r>
              <a:rPr lang="ko-KR" altLang="en-US" dirty="0" smtClean="0"/>
              <a:t>를 지정해서 정의하면 암묵적 매개변수가 지정된다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매개변수를 넣고도 실행이 되지만 함수만 호출하면 내부적으로 암묵적 정의한 값을 처리해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45339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95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암묵적 매개변수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지정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내의 암묵적 매개변수가 하나인데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지정하면 실제 값을 제대로 찾을 수가 없어 오류를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5124450" cy="290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57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함수에는 하나만 암묵적 매개변수만 존재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함수를 정의할 때 제일 앞에 하나만 암묵적 매개변수를 지정해서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61245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76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부분함수를 암묵적으로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756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함수 매개변수 목록을 이용해서 실제 들어오는 매개변수를 나눠서 처리할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이때도 실제 암묵적 매개변수 지정은 하나만 있어야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73016"/>
            <a:ext cx="72009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14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암묵적  함수 내의 타입 변환하기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5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699</Words>
  <Application>Microsoft Office PowerPoint</Application>
  <PresentationFormat>화면 슬라이드 쇼(4:3)</PresentationFormat>
  <Paragraphs>73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Scala implicit type 기초 이해하기</vt:lpstr>
      <vt:lpstr>암묵적 처리 기준</vt:lpstr>
      <vt:lpstr>암시적 처리 규칙</vt:lpstr>
      <vt:lpstr>함수에 암묵적 매개변수  지정하기</vt:lpstr>
      <vt:lpstr>암묵적 매개변수 하나 지정. </vt:lpstr>
      <vt:lpstr>암묵적 매개변수 두개 지정 </vt:lpstr>
      <vt:lpstr>함수에는 하나만 암묵적 매개변수만 존재</vt:lpstr>
      <vt:lpstr>부분함수를 암묵적으로 지정하기</vt:lpstr>
      <vt:lpstr> 암묵적  함수 내의 타입 변환하기</vt:lpstr>
      <vt:lpstr>컨버전 함수를 암묵적 생성</vt:lpstr>
      <vt:lpstr>명시적으로 처리하기</vt:lpstr>
      <vt:lpstr>암묵적 함수로 변환 : 사용자 클래스 1</vt:lpstr>
      <vt:lpstr>암묵적 함수로 변환 : 사용자 클래스 2</vt:lpstr>
      <vt:lpstr> 암묵적  클래스를 이용해서  타입 변환하기</vt:lpstr>
      <vt:lpstr>암묵적 클래스 타입 변환 특징</vt:lpstr>
      <vt:lpstr>암묵적 클래스 타입 변환</vt:lpstr>
      <vt:lpstr>암묵적 클래스로 변환처리</vt:lpstr>
      <vt:lpstr>타입 풍부화 (type enrichment) </vt:lpstr>
      <vt:lpstr> 암묵적 단순 클래스 정의하기</vt:lpstr>
      <vt:lpstr>명시적 처리 클래스 정의</vt:lpstr>
      <vt:lpstr>암묵적 처리 클래스 정의</vt:lpstr>
      <vt:lpstr> 암묵적 제너릭 클래스 정의하기</vt:lpstr>
      <vt:lpstr>암묵적 처리 클래스 정의</vt:lpstr>
      <vt:lpstr>함수 정의 및 정수처리</vt:lpstr>
      <vt:lpstr>문자열 처리</vt:lpstr>
      <vt:lpstr>암묵적으로 타입 제한자  사용하기</vt:lpstr>
      <vt:lpstr>generalized type constraints. </vt:lpstr>
      <vt:lpstr>클래스에 타입매개변수만 사용</vt:lpstr>
      <vt:lpstr>메소드 내에서 타입 제한자 사용</vt:lpstr>
      <vt:lpstr>타입 제한자 사용 처리</vt:lpstr>
      <vt:lpstr>타입매개변수와 타입제한자 비교</vt:lpstr>
      <vt:lpstr>함수에 타입 매개변수</vt:lpstr>
      <vt:lpstr>함수에 타입 제한자</vt:lpstr>
      <vt:lpstr>타입 정보 알아보기</vt:lpstr>
      <vt:lpstr>typeOf 로 타입관계 알아보기</vt:lpstr>
      <vt:lpstr>typeOf 를 이용해서 멤버 알아보기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95</cp:revision>
  <dcterms:created xsi:type="dcterms:W3CDTF">2018-05-29T05:36:08Z</dcterms:created>
  <dcterms:modified xsi:type="dcterms:W3CDTF">2018-06-19T06:53:31Z</dcterms:modified>
</cp:coreProperties>
</file>