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11" r:id="rId4"/>
    <p:sldId id="317" r:id="rId5"/>
    <p:sldId id="257" r:id="rId6"/>
    <p:sldId id="318" r:id="rId7"/>
    <p:sldId id="262" r:id="rId8"/>
    <p:sldId id="312" r:id="rId9"/>
    <p:sldId id="320" r:id="rId10"/>
    <p:sldId id="319" r:id="rId11"/>
    <p:sldId id="321" r:id="rId12"/>
    <p:sldId id="322" r:id="rId13"/>
    <p:sldId id="323" r:id="rId14"/>
    <p:sldId id="324" r:id="rId15"/>
    <p:sldId id="325" r:id="rId16"/>
    <p:sldId id="316" r:id="rId17"/>
    <p:sldId id="315" r:id="rId18"/>
    <p:sldId id="314" r:id="rId19"/>
    <p:sldId id="313" r:id="rId20"/>
    <p:sldId id="326" r:id="rId21"/>
    <p:sldId id="327" r:id="rId22"/>
    <p:sldId id="328" r:id="rId23"/>
    <p:sldId id="329" r:id="rId24"/>
    <p:sldId id="332" r:id="rId25"/>
    <p:sldId id="333" r:id="rId26"/>
    <p:sldId id="334" r:id="rId27"/>
    <p:sldId id="330" r:id="rId28"/>
    <p:sldId id="33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 smtClean="0"/>
              <a:t>Scala match pattern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4005064"/>
            <a:ext cx="4744616" cy="625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myjlms99@gmail.com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Guard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특정 변수 등에 매칭할 때 세부적인 </a:t>
            </a:r>
            <a:r>
              <a:rPr lang="ko-KR" altLang="en-US" dirty="0" err="1" smtClean="0"/>
              <a:t>가드를</a:t>
            </a:r>
            <a:r>
              <a:rPr lang="ko-KR" altLang="en-US" dirty="0" smtClean="0"/>
              <a:t> 지정해서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일치할 때만 매칭되도록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9125" y="4005064"/>
            <a:ext cx="266429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사용해서 실제 처리하는 값들이 범위를 지정해서 처리한다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47529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2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en-US" altLang="ko-KR" dirty="0" smtClean="0"/>
              <a:t>sequence </a:t>
            </a:r>
            <a:r>
              <a:rPr lang="ko-KR" altLang="en-US" dirty="0" smtClean="0"/>
              <a:t>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12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상수를 이용해서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받을 경우 아무것도 없는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연산을 이용해서 하나의 값을 처리하고 나머지는 와일드카드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5267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12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 지정해서 실제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구조에 따라 처리할 수 있도록 만들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7340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4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en-US" altLang="ko-KR" dirty="0" smtClean="0"/>
              <a:t>Tuple </a:t>
            </a:r>
            <a:r>
              <a:rPr lang="ko-KR" altLang="en-US" dirty="0" smtClean="0"/>
              <a:t>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5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Tuple</a:t>
            </a:r>
            <a:r>
              <a:rPr lang="ko-KR" altLang="en-US" dirty="0" smtClean="0"/>
              <a:t>타입으로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처리를 </a:t>
            </a:r>
            <a:r>
              <a:rPr lang="ko-KR" altLang="en-US" dirty="0" err="1" smtClean="0"/>
              <a:t>하지말고</a:t>
            </a:r>
            <a:r>
              <a:rPr lang="ko-KR" altLang="en-US" dirty="0" smtClean="0"/>
              <a:t> 별도의 튜블 패턴을 만들어서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62960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9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ko-KR" altLang="en-US" dirty="0" smtClean="0"/>
              <a:t>타입 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2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특정변수를 지정하고 그 뒤에 데이터 타입을 지정해서 특정 타입을 매칭해서 처리한다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3665810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</a:t>
            </a:r>
            <a:r>
              <a:rPr lang="en-US" altLang="ko-KR" dirty="0"/>
              <a:t> </a:t>
            </a:r>
            <a:r>
              <a:rPr lang="ko-KR" altLang="en-US" dirty="0" smtClean="0"/>
              <a:t>특정변수 다음에 타입을 지정해서 처리하면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47815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20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ko-KR" altLang="en-US" dirty="0" smtClean="0"/>
              <a:t>혼용하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70229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타입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최상위 타입을 지정해서 내부적으로 하위 타입을 할당해서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처리할 수 있도록 처리도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3665810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 값과 타입을 지정해서 처리도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98688"/>
            <a:ext cx="4953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7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Match pattern syntax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2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ko-KR" altLang="en-US" dirty="0" err="1" smtClean="0"/>
              <a:t>생성자</a:t>
            </a:r>
            <a:r>
              <a:rPr lang="ko-KR" altLang="en-US" dirty="0" smtClean="0"/>
              <a:t> 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8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class</a:t>
            </a:r>
            <a:r>
              <a:rPr lang="ko-KR" altLang="en-US" dirty="0" smtClean="0"/>
              <a:t>를 이용해서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이용해서 매칭하려면 </a:t>
            </a:r>
            <a:r>
              <a:rPr lang="en-US" altLang="ko-KR" dirty="0" smtClean="0"/>
              <a:t>case class</a:t>
            </a:r>
            <a:r>
              <a:rPr lang="ko-KR" altLang="en-US" dirty="0" smtClean="0"/>
              <a:t>로 지정된 것을 처리해서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181725" cy="349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2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class</a:t>
            </a:r>
            <a:r>
              <a:rPr lang="ko-KR" altLang="en-US" dirty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@ 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이용할 때 </a:t>
            </a:r>
            <a:r>
              <a:rPr lang="en-US" altLang="ko-KR" dirty="0" smtClean="0"/>
              <a:t>@ </a:t>
            </a:r>
            <a:r>
              <a:rPr lang="ko-KR" altLang="en-US" dirty="0" smtClean="0"/>
              <a:t>다음에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사용해서 세부적으로 처리도 가능하다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626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7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en-US" altLang="ko-KR" dirty="0" smtClean="0"/>
              <a:t>Option </a:t>
            </a:r>
            <a:r>
              <a:rPr lang="ko-KR" altLang="en-US" dirty="0" smtClean="0"/>
              <a:t>타입을 사용 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4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option </a:t>
            </a:r>
            <a:r>
              <a:rPr lang="ko-KR" altLang="en-US" dirty="0" smtClean="0"/>
              <a:t>타입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스칼라는 타입 체크할 때 오류를 최소화하기 위해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타입을 제공해서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에 대한 예외를 처리하지 않도록 제공한다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22104"/>
            <a:ext cx="5905500" cy="330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5941" y="5229200"/>
            <a:ext cx="2592288" cy="122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None </a:t>
            </a:r>
            <a:r>
              <a:rPr lang="ko-KR" altLang="en-US" sz="1400" dirty="0" smtClean="0"/>
              <a:t>값을 가져올 경우는 </a:t>
            </a:r>
            <a:r>
              <a:rPr lang="en-US" altLang="ko-KR" sz="1400" dirty="0" err="1" smtClean="0"/>
              <a:t>getOrElse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이용해서 초기값을 처리할 수 있도록 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91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option </a:t>
            </a:r>
            <a:r>
              <a:rPr lang="ko-KR" altLang="en-US" dirty="0" smtClean="0"/>
              <a:t>타입내의 </a:t>
            </a:r>
            <a:r>
              <a:rPr lang="en-US" altLang="ko-KR" dirty="0" smtClean="0"/>
              <a:t>None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스칼라는 타입 체크할 때 기본 값을 어떻게 처리할 지에 대해 </a:t>
            </a:r>
            <a:r>
              <a:rPr lang="en-US" altLang="ko-KR" dirty="0" err="1" smtClean="0"/>
              <a:t>getOrElse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isEmpty</a:t>
            </a:r>
            <a:r>
              <a:rPr lang="ko-KR" altLang="en-US" dirty="0" smtClean="0"/>
              <a:t>로 지정해야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5941" y="5229200"/>
            <a:ext cx="2592288" cy="122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None </a:t>
            </a:r>
            <a:r>
              <a:rPr lang="ko-KR" altLang="en-US" sz="1400" dirty="0" smtClean="0"/>
              <a:t>값을 가져올 경우는 </a:t>
            </a:r>
            <a:r>
              <a:rPr lang="en-US" altLang="ko-KR" sz="1400" dirty="0" err="1" smtClean="0"/>
              <a:t>getOrElse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isEmpty</a:t>
            </a:r>
            <a:r>
              <a:rPr lang="ko-KR" altLang="en-US" sz="1400" dirty="0" smtClean="0"/>
              <a:t>을 이용해서 초기값을 처리할 수 있도록 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8960"/>
            <a:ext cx="52006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97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option </a:t>
            </a:r>
            <a:r>
              <a:rPr lang="ko-KR" altLang="en-US" dirty="0" smtClean="0"/>
              <a:t>타입을 리스트로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Option </a:t>
            </a:r>
            <a:r>
              <a:rPr lang="ko-KR" altLang="en-US" dirty="0" smtClean="0"/>
              <a:t>타입을 리스트에 넣고 이 내부의 원소를 </a:t>
            </a:r>
            <a:r>
              <a:rPr lang="en-US" altLang="ko-KR" dirty="0" err="1" smtClean="0"/>
              <a:t>isDefined</a:t>
            </a:r>
            <a:r>
              <a:rPr lang="ko-KR" altLang="en-US" dirty="0" smtClean="0"/>
              <a:t>로 체크해서 </a:t>
            </a:r>
            <a:r>
              <a:rPr lang="en-US" altLang="ko-KR" dirty="0" smtClean="0"/>
              <a:t>None</a:t>
            </a:r>
            <a:r>
              <a:rPr lang="ko-KR" altLang="en-US" smtClean="0"/>
              <a:t>이 아닌 경우에 처리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6781800" cy="35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06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타입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Option[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지정할 경우 올 수 있는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Some(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 </a:t>
            </a:r>
            <a:r>
              <a:rPr lang="en-US" altLang="ko-KR" dirty="0" smtClean="0"/>
              <a:t>Some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호출해서 내부 값을 가져온다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0278"/>
            <a:ext cx="504056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3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타입 </a:t>
            </a:r>
            <a:r>
              <a:rPr lang="en-US" altLang="ko-KR" dirty="0" err="1" smtClean="0"/>
              <a:t>getOrElse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Option[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지정할 경우 올 수 있는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Some(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getOrElse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실제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 올 경우 초기값을 처리할 수 있도록 제공한다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66" y="4221088"/>
            <a:ext cx="67341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Match </a:t>
            </a:r>
            <a:r>
              <a:rPr lang="ko-KR" altLang="en-US" dirty="0" smtClean="0"/>
              <a:t>구문 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077072"/>
            <a:ext cx="691276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expression  match {</a:t>
            </a:r>
          </a:p>
          <a:p>
            <a:pPr algn="ctr"/>
            <a:r>
              <a:rPr lang="en-US" altLang="ko-KR" dirty="0" smtClean="0"/>
              <a:t> case 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가드</a:t>
            </a:r>
            <a:r>
              <a:rPr lang="en-US" altLang="ko-KR" dirty="0" smtClean="0"/>
              <a:t>] = &gt; </a:t>
            </a:r>
            <a:r>
              <a:rPr lang="ko-KR" altLang="en-US" dirty="0" err="1" smtClean="0"/>
              <a:t>표현식</a:t>
            </a:r>
            <a:endParaRPr lang="en-US" altLang="ko-KR" dirty="0"/>
          </a:p>
          <a:p>
            <a:pPr algn="ctr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match </a:t>
            </a:r>
            <a:r>
              <a:rPr lang="ko-KR" altLang="en-US" dirty="0" smtClean="0"/>
              <a:t>구문은 실제 다른 언어의 </a:t>
            </a:r>
            <a:r>
              <a:rPr lang="en-US" altLang="ko-KR" dirty="0" smtClean="0"/>
              <a:t>switch </a:t>
            </a:r>
            <a:r>
              <a:rPr lang="ko-KR" altLang="en-US" dirty="0" err="1" smtClean="0"/>
              <a:t>구문가</a:t>
            </a:r>
            <a:r>
              <a:rPr lang="ko-KR" altLang="en-US" dirty="0" smtClean="0"/>
              <a:t> 유사하지만 실제 처리하는 방식은 더 다양한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처리할 수 있도록 지원한다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84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ko-KR" altLang="en-US" dirty="0" smtClean="0"/>
              <a:t>값 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13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 패턴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특정 값을 매칭하기 위해 실제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 내에 값을 지정해서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3222" y="5157192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 지정이 안 된 경우가 발생하면 </a:t>
            </a:r>
            <a:r>
              <a:rPr lang="en-US" altLang="ko-KR" dirty="0" err="1" smtClean="0"/>
              <a:t>matchError</a:t>
            </a:r>
            <a:r>
              <a:rPr lang="ko-KR" altLang="en-US" dirty="0" smtClean="0"/>
              <a:t>가 발생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24956"/>
            <a:ext cx="49720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ko-KR" altLang="en-US" dirty="0" smtClean="0"/>
              <a:t>디폴트 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30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Defaults matching : </a:t>
            </a:r>
            <a:r>
              <a:rPr lang="ko-KR" altLang="en-US" dirty="0" smtClean="0"/>
              <a:t>와일드 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매치가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 에러가 발생하므로 모든 것을 매칭할 수 있도록 </a:t>
            </a:r>
            <a:r>
              <a:rPr lang="en-US" altLang="ko-KR" dirty="0" smtClean="0"/>
              <a:t>_(</a:t>
            </a:r>
            <a:r>
              <a:rPr lang="ko-KR" altLang="en-US" dirty="0" smtClean="0"/>
              <a:t>와일드 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사용해서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976"/>
            <a:ext cx="49530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11560" y="3665810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</a:t>
            </a:r>
            <a:r>
              <a:rPr lang="en-US" altLang="ko-KR" dirty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을 사용해서 전체 처리를 할 수 있도록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6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Defaults matching :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특정 변수를 사용하면 매칭되지 않는 것을 전부 처리된다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변수는 소문자로 시작되어야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3665810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문에</a:t>
            </a:r>
            <a:r>
              <a:rPr lang="en-US" altLang="ko-KR" dirty="0"/>
              <a:t> </a:t>
            </a:r>
            <a:r>
              <a:rPr lang="ko-KR" altLang="en-US" dirty="0" smtClean="0"/>
              <a:t>특정 변수를 사용해서 전체 처리를 할 수 있도록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81226"/>
            <a:ext cx="49815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36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Match pattern syntax</a:t>
            </a:r>
            <a:br>
              <a:rPr lang="en-US" altLang="ko-KR" dirty="0" smtClean="0"/>
            </a:br>
            <a:r>
              <a:rPr lang="en-US" altLang="ko-KR" dirty="0" smtClean="0"/>
              <a:t>guard </a:t>
            </a:r>
            <a:r>
              <a:rPr lang="ko-KR" altLang="en-US" dirty="0" smtClean="0"/>
              <a:t>처리해서 매칭하기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3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519</Words>
  <Application>Microsoft Office PowerPoint</Application>
  <PresentationFormat>화면 슬라이드 쇼(4:3)</PresentationFormat>
  <Paragraphs>57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Scala match pattern</vt:lpstr>
      <vt:lpstr>Match pattern syntax</vt:lpstr>
      <vt:lpstr>Match 구문 사용</vt:lpstr>
      <vt:lpstr>Match pattern syntax 값 매칭하기</vt:lpstr>
      <vt:lpstr>값 패턴 매칭</vt:lpstr>
      <vt:lpstr>Match pattern syntax 디폴트 매칭하기</vt:lpstr>
      <vt:lpstr>Defaults matching : 와일드 카드</vt:lpstr>
      <vt:lpstr>Defaults matching : 변수</vt:lpstr>
      <vt:lpstr>Match pattern syntax guard 처리해서 매칭하기</vt:lpstr>
      <vt:lpstr>Guard 처리</vt:lpstr>
      <vt:lpstr>Match pattern syntax sequence 매칭하기</vt:lpstr>
      <vt:lpstr>상수를 이용해서 sequence 처리</vt:lpstr>
      <vt:lpstr>Sequence 타입으로 처리</vt:lpstr>
      <vt:lpstr>Match pattern syntax Tuple 매칭하기</vt:lpstr>
      <vt:lpstr>Tuple타입으로 처리</vt:lpstr>
      <vt:lpstr>Match pattern syntax 타입 매칭하기</vt:lpstr>
      <vt:lpstr>타입 매칭 처리하기</vt:lpstr>
      <vt:lpstr>Match pattern syntax 혼용하기</vt:lpstr>
      <vt:lpstr>다양한 타입 매칭 하기</vt:lpstr>
      <vt:lpstr>Match pattern syntax 생성자 매칭하기</vt:lpstr>
      <vt:lpstr>Case class를 이용해서 처리</vt:lpstr>
      <vt:lpstr>Case class 내의 @ 표기</vt:lpstr>
      <vt:lpstr>Match pattern syntax Option 타입을 사용 매칭하기</vt:lpstr>
      <vt:lpstr>option 타입 처리</vt:lpstr>
      <vt:lpstr>option 타입내의 None 처리</vt:lpstr>
      <vt:lpstr>option 타입을 리스트로 처리</vt:lpstr>
      <vt:lpstr>함수에 option 타입 처리</vt:lpstr>
      <vt:lpstr>함수에 option타입 getOrElse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89</cp:revision>
  <dcterms:created xsi:type="dcterms:W3CDTF">2018-05-29T05:36:08Z</dcterms:created>
  <dcterms:modified xsi:type="dcterms:W3CDTF">2018-06-18T04:46:03Z</dcterms:modified>
</cp:coreProperties>
</file>