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1" r:id="rId3"/>
    <p:sldId id="440" r:id="rId4"/>
    <p:sldId id="443" r:id="rId5"/>
    <p:sldId id="444" r:id="rId6"/>
    <p:sldId id="446" r:id="rId7"/>
    <p:sldId id="445" r:id="rId8"/>
    <p:sldId id="451" r:id="rId9"/>
    <p:sldId id="442" r:id="rId10"/>
    <p:sldId id="457" r:id="rId11"/>
    <p:sldId id="452" r:id="rId12"/>
    <p:sldId id="453" r:id="rId13"/>
    <p:sldId id="454" r:id="rId14"/>
    <p:sldId id="455" r:id="rId15"/>
    <p:sldId id="456" r:id="rId16"/>
    <p:sldId id="458" r:id="rId17"/>
    <p:sldId id="460" r:id="rId18"/>
    <p:sldId id="459" r:id="rId19"/>
    <p:sldId id="461" r:id="rId20"/>
    <p:sldId id="466" r:id="rId21"/>
    <p:sldId id="462" r:id="rId22"/>
    <p:sldId id="464" r:id="rId23"/>
    <p:sldId id="463" r:id="rId24"/>
    <p:sldId id="465" r:id="rId25"/>
    <p:sldId id="467" r:id="rId26"/>
    <p:sldId id="468" r:id="rId27"/>
    <p:sldId id="469" r:id="rId28"/>
    <p:sldId id="470" r:id="rId29"/>
    <p:sldId id="473" r:id="rId30"/>
    <p:sldId id="475" r:id="rId31"/>
    <p:sldId id="474" r:id="rId32"/>
    <p:sldId id="47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</a:t>
            </a:r>
            <a:r>
              <a:rPr lang="en-US" altLang="ko-KR" sz="5300" b="1" smtClean="0"/>
              <a:t/>
            </a:r>
            <a:br>
              <a:rPr lang="en-US" altLang="ko-KR" sz="5300" b="1" smtClean="0"/>
            </a:br>
            <a:r>
              <a:rPr lang="en-US" altLang="ko-KR" sz="5300" b="1" smtClean="0"/>
              <a:t>namespace </a:t>
            </a:r>
            <a:r>
              <a:rPr lang="ko-KR" altLang="en-US" sz="5300" b="1" smtClean="0"/>
              <a:t>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지</a:t>
            </a:r>
            <a:r>
              <a:rPr lang="ko-KR" altLang="en-US" dirty="0"/>
              <a:t>역</a:t>
            </a:r>
            <a:r>
              <a:rPr lang="ko-KR" altLang="en-US" dirty="0" smtClean="0"/>
              <a:t> 네임스페이스 참조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변수에 대한 참조는 자기 자신의 네임스페이스부터 검색하며 없으면 상위로 검색한다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최종으로 없으면 예외를 발생시킨다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5301208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429309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321297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전역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4161148" y="4314293"/>
            <a:ext cx="2765919" cy="648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9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모듈 네임스페이스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함수를 매개변수 없이 정의했다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있는 변수는 모듈에서 찾아서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61048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함수는 로컬 변수와 매개변수를 먼저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모듈을 검색한다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12802"/>
            <a:ext cx="4446494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2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내부함수에서 외부 함수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외부함수를 정의하고 내부함수는 매개변수 없이 외부함수에 정의된 로컬변수와 매개변수를 가지고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61048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함수에는 별도의 선언이 없으므로 모든 변수를 외부함수에서 검색해서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54524"/>
            <a:ext cx="4105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4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내부함수에서 모듈 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외부함수를 정의하고 내부함수는 매개변수 없이 모듈에 정의된 로컬변수와 외부 함수매개변수를 가지고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61048"/>
            <a:ext cx="280831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함수에는 별도의 선언이 없으므로 모든 변수를 외부함수에서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검색하고 없으면 모듈에서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검색한다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416242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10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전역 변수 변경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내에서 모듈 변수 즉 전역 변수를 변경하려면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지정된 변수일 때만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61048"/>
            <a:ext cx="280831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지정된 변수만 재할당이 되므로 내부 값이 변경될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2576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93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필드 네임스페이스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1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필</a:t>
            </a:r>
            <a:r>
              <a:rPr lang="ko-KR" altLang="en-US" dirty="0"/>
              <a:t>드</a:t>
            </a:r>
            <a:r>
              <a:rPr lang="ko-KR" altLang="en-US" dirty="0" smtClean="0"/>
              <a:t> 네임스페이스 참조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인스턴스부터</a:t>
            </a:r>
            <a:r>
              <a:rPr lang="ko-KR" altLang="en-US" dirty="0" smtClean="0"/>
              <a:t> 자기 자신을 참조하고 없으면 상위 클래스를 검색한다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검색결과가 없으면 최종적으로 예외를 발생한다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4893162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4053069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321297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Builtin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4017133" y="4458308"/>
            <a:ext cx="3053950" cy="648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83768" y="573325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7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 정의할 때 내부 블록에 정의된 것을 객체 네임스페이스로 선언된다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외부에서 클래스의 내부는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없이 참조가 불가능하다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221088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64360" y="4221088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정의 후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내부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클래스를 정의하고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필드를 접근하면 그 값을 조회할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248472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8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슈퍼클래스 상속하고 참조하기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클래스를 정의하고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필드를 접근하면 그 값을 조회할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42185"/>
            <a:ext cx="3456384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4509120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슈퍼 클래스는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로 상속해서 서브 클래스로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슈퍼 클래스 내의 필드를 검색한다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3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5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trait</a:t>
            </a:r>
            <a:r>
              <a:rPr lang="ko-KR" altLang="en-US" dirty="0" smtClean="0"/>
              <a:t> 상속하고 참조하기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정의하고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필드를 접근하면 그 값을 조회할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509120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슈퍼 클래스 대신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사용해도 처리하는 것은 동일하다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3787"/>
            <a:ext cx="403244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10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</a:t>
            </a:r>
            <a:r>
              <a:rPr lang="ko-KR" altLang="en-US" dirty="0"/>
              <a:t>개</a:t>
            </a:r>
            <a:r>
              <a:rPr lang="ko-KR" altLang="en-US" dirty="0" smtClean="0"/>
              <a:t>변수 네임스페이스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2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매개변수 네임스페이스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매개변수는 클래스나 함수에서 정의할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매개변수는 해당 클래스나 함수의 블록 내에서만 참조가 제한된다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005064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매개변수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4005064"/>
            <a:ext cx="259228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블록 내부에서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94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매개변수를 필드에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정의할 때 </a:t>
            </a:r>
            <a:r>
              <a:rPr lang="en-US" altLang="ko-KR" dirty="0" err="1" smtClean="0"/>
              <a:t>val,var</a:t>
            </a:r>
            <a:r>
              <a:rPr lang="ko-KR" altLang="en-US" dirty="0" smtClean="0"/>
              <a:t>로 정의되지 않는 정의는 필드가 아닌 매개변수로 인식한다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221088"/>
            <a:ext cx="23042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클래스에도 매개변수 지정이 가능하다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내부 블록 내에서 참조해서 사용이 가능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79651"/>
            <a:ext cx="48482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81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매개변수를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정의할 때 매개변수를 지정했다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매개변수는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블록에서 호출해서 사용이 가능하다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221088"/>
            <a:ext cx="23042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블록에서 매개변수를 참조해서 사용이 가능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71664"/>
            <a:ext cx="410445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15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내의 참조 방식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8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필드가 없으면 모듈 내부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모듈 변수와 클래스를 정의하고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모듈 변수를 검색해서 반환하게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모듈에 있는 변수를 조회해서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52733"/>
            <a:ext cx="4724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94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필드가 </a:t>
            </a:r>
            <a:r>
              <a:rPr lang="ko-KR" altLang="en-US" dirty="0" err="1" smtClean="0"/>
              <a:t>있면</a:t>
            </a:r>
            <a:r>
              <a:rPr lang="ko-KR" altLang="en-US" dirty="0" smtClean="0"/>
              <a:t> 클래스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모듈 변수와 클래스 필드가 동일할 경우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특정 필드를 참조하면 내부에 정의된 필드를 읽고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960"/>
            <a:ext cx="5544616" cy="35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0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Companion object </a:t>
            </a:r>
            <a:r>
              <a:rPr lang="ko-KR" altLang="en-US" dirty="0" smtClean="0"/>
              <a:t> 내에서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companion class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</a:t>
            </a:r>
            <a:r>
              <a:rPr lang="ko-KR" altLang="en-US" dirty="0" smtClean="0"/>
              <a:t>필드 참조 예외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클래스에 필드를 접근하려고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정의하면 실제 모듈 변수로 접근해서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798940" cy="354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관리기</a:t>
            </a:r>
            <a:r>
              <a:rPr lang="ko-KR" altLang="en-US" dirty="0"/>
              <a:t>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스칼라 변수는 선언 된 위치에 따라 세 가지 범위로 분류됩니다</a:t>
            </a:r>
            <a:r>
              <a:rPr lang="en-US" altLang="ko-KR" dirty="0"/>
              <a:t>.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 </a:t>
            </a:r>
            <a:r>
              <a:rPr lang="ko-KR" altLang="en-US" dirty="0" smtClean="0"/>
              <a:t>매개 </a:t>
            </a:r>
            <a:r>
              <a:rPr lang="ko-KR" altLang="en-US" dirty="0"/>
              <a:t>변수 및 로컬 변수입니다</a:t>
            </a:r>
            <a:r>
              <a:rPr lang="en-US" altLang="ko-KR" dirty="0"/>
              <a:t>. </a:t>
            </a:r>
            <a:r>
              <a:rPr lang="ko-KR" altLang="en-US" dirty="0"/>
              <a:t>우리가 이것들을 하나씩 토론합시다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458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1762" y="4363482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매개변수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5338328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35699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클래스의 구조에 따른 별도의 네임스페이스를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79715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로컬변수나 매개변수는 변수 네임스페이스를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283968" y="4509120"/>
            <a:ext cx="360040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8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필드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클래스의 멤버를 접근을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객체에서만 처리할 때는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멤버인 속성을  접근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842520"/>
            <a:ext cx="3168352" cy="14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내의 보호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 점 연산으로 접근 처리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실제 클래스의 보호속성은 외부에서는 접근이 불가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68960"/>
            <a:ext cx="4210050" cy="36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7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접근을 통한 필드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클래스의 멤버를 접근을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객체에서만 처리할 때는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접근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4610100" cy="369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7544" y="4842520"/>
            <a:ext cx="3168352" cy="14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내의 보호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 점 연산으로 접근 처리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실제 클래스의 보호속성은 외부에서는 접근이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09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참</a:t>
            </a:r>
            <a:r>
              <a:rPr lang="ko-KR" altLang="en-US" dirty="0"/>
              <a:t>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 정의하고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상속으로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143375" cy="36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4437112"/>
            <a:ext cx="27363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Console </a:t>
            </a:r>
            <a:r>
              <a:rPr lang="en-US" altLang="ko-KR" dirty="0" err="1" smtClean="0"/>
              <a:t>println</a:t>
            </a:r>
            <a:r>
              <a:rPr lang="ko-KR" altLang="en-US" dirty="0" smtClean="0"/>
              <a:t>으로 하면 현재 창에 결과가 출력된다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90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trait </a:t>
            </a:r>
            <a:r>
              <a:rPr lang="ko-KR" altLang="en-US" dirty="0" smtClean="0"/>
              <a:t>등에 선언된 변수를 말하면  </a:t>
            </a:r>
            <a:r>
              <a:rPr lang="ko-KR" altLang="en-US" dirty="0"/>
              <a:t>액세스 수정 자 유형에 따라 객체의 모든 </a:t>
            </a:r>
            <a:r>
              <a:rPr lang="ko-KR" altLang="en-US" dirty="0" err="1"/>
              <a:t>메소드와</a:t>
            </a:r>
            <a:r>
              <a:rPr lang="ko-KR" altLang="en-US" dirty="0"/>
              <a:t> 객체 외부에서 액세스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키워드에 따라 변경 가능하거나 변경 불가능할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412469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653136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클래스에 정의된 필드는 기본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0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호출 될 때마다 </a:t>
            </a:r>
            <a:r>
              <a:rPr lang="ko-KR" altLang="en-US" dirty="0" err="1"/>
              <a:t>메소드</a:t>
            </a:r>
            <a:r>
              <a:rPr lang="ko-KR" altLang="en-US" dirty="0"/>
              <a:t> 내부의 값을 전달하는 데 </a:t>
            </a:r>
            <a:r>
              <a:rPr lang="ko-KR" altLang="en-US" dirty="0" smtClean="0"/>
              <a:t>사용되는 변수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35288"/>
            <a:ext cx="496855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8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 클래스를 정의할 때 사용되는 매개변수는 함수에서 바로 접근해서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4010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861048"/>
            <a:ext cx="2376264" cy="207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스칼라 클래스도 매개변수로 정의가 가능하고 이를 내부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바로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07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로컬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지역 변수는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내부에서 선언 된 변수입니다</a:t>
            </a:r>
            <a:r>
              <a:rPr lang="en-US" altLang="ko-KR" dirty="0"/>
              <a:t>. </a:t>
            </a:r>
            <a:r>
              <a:rPr lang="ko-KR" altLang="en-US" dirty="0" err="1"/>
              <a:t>메소드</a:t>
            </a:r>
            <a:r>
              <a:rPr lang="ko-KR" altLang="en-US" dirty="0"/>
              <a:t> 내에서만 접근 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 smtClean="0"/>
              <a:t>키워드를 사용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47165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400506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 정의된 변수는 외부에서 참조가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매개변수를 로컬변수로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매개변수 이름으로 로컬변수로 지정하면 에러가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이름에 대한 체크를 해서 재정의를 불가하게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284984"/>
            <a:ext cx="7153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지역변</a:t>
            </a:r>
            <a:r>
              <a:rPr lang="ko-KR" altLang="en-US" dirty="0"/>
              <a:t>수</a:t>
            </a:r>
            <a:r>
              <a:rPr lang="ko-KR" altLang="en-US" dirty="0" smtClean="0"/>
              <a:t> 네임스페이스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7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779</Words>
  <Application>Microsoft Office PowerPoint</Application>
  <PresentationFormat>화면 슬라이드 쇼(4:3)</PresentationFormat>
  <Paragraphs>91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Scala  namespace 이해하기</vt:lpstr>
      <vt:lpstr>Scope</vt:lpstr>
      <vt:lpstr> 변수 관리기준</vt:lpstr>
      <vt:lpstr> 필드 field </vt:lpstr>
      <vt:lpstr> 메소드 매개변수 : 메소드</vt:lpstr>
      <vt:lpstr> 메소드 매개변수 : 클래스</vt:lpstr>
      <vt:lpstr> 로컬 매개변수</vt:lpstr>
      <vt:lpstr> 매개변수를 로컬변수로 지정</vt:lpstr>
      <vt:lpstr>지역변수 네임스페이스</vt:lpstr>
      <vt:lpstr> 지역 네임스페이스 참조 기준</vt:lpstr>
      <vt:lpstr> 모듈 네임스페이스 참조</vt:lpstr>
      <vt:lpstr> 내부함수에서 외부 함수 참조</vt:lpstr>
      <vt:lpstr> 내부함수에서 모듈  참조</vt:lpstr>
      <vt:lpstr> 전역 변수 변경 처리</vt:lpstr>
      <vt:lpstr>필드 네임스페이스</vt:lpstr>
      <vt:lpstr> 필드 네임스페이스 참조 기준</vt:lpstr>
      <vt:lpstr> 클래스 정의</vt:lpstr>
      <vt:lpstr> 클래스 정의 후 인스턴스로 내부 접근</vt:lpstr>
      <vt:lpstr> 슈퍼클래스 상속하고 참조하기</vt:lpstr>
      <vt:lpstr> trait 상속하고 참조하기</vt:lpstr>
      <vt:lpstr>매개변수 네임스페이스</vt:lpstr>
      <vt:lpstr> 매개변수 네임스페이스 </vt:lpstr>
      <vt:lpstr> 클래스 매개변수를 필드에 할당</vt:lpstr>
      <vt:lpstr> 클래스 매개변수를 메소드 처리</vt:lpstr>
      <vt:lpstr>메소드 내의 참조 방식</vt:lpstr>
      <vt:lpstr> 메소드는 필드가 없으면 모듈 내부 참조</vt:lpstr>
      <vt:lpstr> 메소드는 필드가 있면 클래스 참조</vt:lpstr>
      <vt:lpstr>Companion object  내에서 companion class 참조</vt:lpstr>
      <vt:lpstr> companion class필드 참조 예외 발생</vt:lpstr>
      <vt:lpstr> companion class 내의 필드 참조</vt:lpstr>
      <vt:lpstr> companion class 내의 메소드 접근을 통한 필드 참조</vt:lpstr>
      <vt:lpstr> companion class 내의 메소드 참조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141</cp:revision>
  <dcterms:created xsi:type="dcterms:W3CDTF">2018-05-29T05:36:08Z</dcterms:created>
  <dcterms:modified xsi:type="dcterms:W3CDTF">2018-06-22T06:15:14Z</dcterms:modified>
</cp:coreProperties>
</file>