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27" r:id="rId3"/>
    <p:sldId id="324" r:id="rId4"/>
    <p:sldId id="325" r:id="rId5"/>
    <p:sldId id="347" r:id="rId6"/>
    <p:sldId id="338" r:id="rId7"/>
    <p:sldId id="343" r:id="rId8"/>
    <p:sldId id="339" r:id="rId9"/>
    <p:sldId id="340" r:id="rId10"/>
    <p:sldId id="323" r:id="rId11"/>
    <p:sldId id="336" r:id="rId12"/>
    <p:sldId id="344" r:id="rId13"/>
    <p:sldId id="342" r:id="rId14"/>
    <p:sldId id="333" r:id="rId15"/>
    <p:sldId id="341" r:id="rId16"/>
    <p:sldId id="262" r:id="rId17"/>
    <p:sldId id="330" r:id="rId18"/>
    <p:sldId id="328" r:id="rId19"/>
    <p:sldId id="331" r:id="rId20"/>
    <p:sldId id="321" r:id="rId21"/>
    <p:sldId id="332" r:id="rId22"/>
    <p:sldId id="301" r:id="rId23"/>
    <p:sldId id="305" r:id="rId24"/>
    <p:sldId id="306" r:id="rId25"/>
    <p:sldId id="299" r:id="rId26"/>
    <p:sldId id="263" r:id="rId27"/>
    <p:sldId id="346" r:id="rId28"/>
    <p:sldId id="350" r:id="rId29"/>
    <p:sldId id="348" r:id="rId30"/>
    <p:sldId id="349" r:id="rId31"/>
    <p:sldId id="345" r:id="rId32"/>
    <p:sldId id="267" r:id="rId33"/>
    <p:sldId id="308" r:id="rId34"/>
    <p:sldId id="312" r:id="rId35"/>
    <p:sldId id="31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0620E-214A-4F46-8FB1-9596333BEE1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98FBB-46A7-4648-8D16-EBAB6F42A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3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98FBB-46A7-4648-8D16-EBAB6F42A2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4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9276-49BF-442E-9B6C-DDB2326A30A8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9811-B030-40CF-B09E-64CD4087F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Scala 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self type &amp; inheritance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/>
              <a:t>myjlms99@gmail.com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39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Self-type</a:t>
            </a:r>
            <a:r>
              <a:rPr lang="ko-KR" altLang="en-US" dirty="0" smtClean="0"/>
              <a:t>으로 상속 처리하기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Self type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smtClean="0"/>
              <a:t>self type </a:t>
            </a:r>
            <a:r>
              <a:rPr lang="ko-KR" altLang="en-US" dirty="0" smtClean="0"/>
              <a:t>뒤에 실제 상속할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넣어서 상속과 동일한 효과를 보기 위한 방식으로 직접 확장보다 간접 확정을 하는 선언을 위해 사용되는 구조이다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3221360"/>
            <a:ext cx="4320480" cy="135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자가 유형은 특성을 직접 확장하지는 않더라도 특성을 다른 특성과 </a:t>
            </a:r>
            <a:r>
              <a:rPr lang="ko-KR" altLang="en-US" dirty="0" smtClean="0"/>
              <a:t>혼합해야 한다고 </a:t>
            </a:r>
            <a:r>
              <a:rPr lang="ko-KR" altLang="en-US" dirty="0"/>
              <a:t>선언하는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4797152"/>
            <a:ext cx="43204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실제 정의된 것을 명기 없이 가져오는 것이므로 혼란은 올 수 있지만 상속표시 없이 처리가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3781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65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to use self-types?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036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Self type</a:t>
            </a:r>
            <a:r>
              <a:rPr lang="ko-KR" altLang="en-US" dirty="0" smtClean="0"/>
              <a:t>을 지정할 경우 실제 클래스에 사용되는 순서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388843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536504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9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명시적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: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클래스를 만들고 이를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만들면 실제 클래스가 명기적으로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에서 사용가능하고  이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때 항상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with</a:t>
            </a:r>
            <a:r>
              <a:rPr lang="ko-KR" altLang="en-US" dirty="0"/>
              <a:t> </a:t>
            </a:r>
            <a:r>
              <a:rPr lang="ko-KR" altLang="en-US" dirty="0" smtClean="0"/>
              <a:t>다음에 위치한다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8290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69160"/>
            <a:ext cx="38290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15615" y="3645024"/>
            <a:ext cx="293549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2450" y="4411960"/>
            <a:ext cx="293549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상</a:t>
            </a:r>
            <a:r>
              <a:rPr lang="ko-KR" altLang="en-US" dirty="0"/>
              <a:t>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34681" y="5216822"/>
            <a:ext cx="293549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</a:t>
            </a:r>
            <a:r>
              <a:rPr lang="en-US" altLang="ko-KR" dirty="0" smtClean="0"/>
              <a:t>trait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96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을 정의하고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으로 지정해서 그 내용을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가지고 추가적으로 확장도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5024"/>
            <a:ext cx="4038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16436"/>
            <a:ext cx="40386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97152"/>
            <a:ext cx="4010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2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정의 및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를 정의하고 하나의 클래스 내에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으로 지정하면 정의가 되고 실제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만들때도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문으로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9672" y="3173959"/>
            <a:ext cx="6372225" cy="3339100"/>
            <a:chOff x="1475656" y="3284984"/>
            <a:chExt cx="6372225" cy="413118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284984"/>
              <a:ext cx="6372225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062" y="5187322"/>
              <a:ext cx="6371819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718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타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참조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5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Self Type </a:t>
            </a:r>
            <a:r>
              <a:rPr lang="en-US" altLang="ko-KR" b="1" dirty="0" smtClean="0"/>
              <a:t>Annotation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self type annotation</a:t>
            </a:r>
            <a:r>
              <a:rPr lang="ko-KR" altLang="en-US" dirty="0" smtClean="0"/>
              <a:t>을 작성하고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정의한다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29000"/>
            <a:ext cx="3781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97" y="4797152"/>
            <a:ext cx="3714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4410075"/>
            <a:ext cx="2376264" cy="1683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동일한 이름으로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정의할 때 컴파일 오류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7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Self Type </a:t>
            </a:r>
            <a:r>
              <a:rPr lang="en-US" altLang="ko-KR" b="1" dirty="0" smtClean="0"/>
              <a:t>Annotation </a:t>
            </a:r>
            <a:r>
              <a:rPr lang="ko-KR" altLang="en-US" b="1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self type annotation</a:t>
            </a:r>
            <a:r>
              <a:rPr lang="ko-KR" altLang="en-US" dirty="0" smtClean="0"/>
              <a:t>은 간접적 확장이므로 새로운 </a:t>
            </a:r>
            <a:r>
              <a:rPr lang="ko-KR" altLang="en-US" dirty="0" err="1" smtClean="0"/>
              <a:t>인스턴ㅅ를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문을 사용해서 배정해야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63280"/>
            <a:ext cx="76676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7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4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명기적 상속과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8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Trait</a:t>
            </a:r>
            <a:r>
              <a:rPr lang="ko-KR" altLang="en-US" dirty="0" smtClean="0"/>
              <a:t>를 지정할 때 </a:t>
            </a:r>
            <a:r>
              <a:rPr lang="en-US" altLang="ko-KR" dirty="0" smtClean="0"/>
              <a:t>self type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036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추상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self type</a:t>
            </a:r>
            <a:r>
              <a:rPr lang="ko-KR" altLang="en-US" dirty="0" smtClean="0"/>
              <a:t>으로 지정한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423708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0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self type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847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Object</a:t>
            </a:r>
            <a:r>
              <a:rPr lang="ko-KR" altLang="en-US" dirty="0" smtClean="0"/>
              <a:t>가 사용할 </a:t>
            </a:r>
            <a:r>
              <a:rPr lang="en-US" altLang="ko-KR" dirty="0" smtClean="0"/>
              <a:t>Mix trait</a:t>
            </a:r>
            <a:r>
              <a:rPr lang="ko-KR" altLang="en-US" dirty="0" smtClean="0"/>
              <a:t>를 상속했고 </a:t>
            </a:r>
            <a:r>
              <a:rPr lang="en-US" altLang="ko-KR" dirty="0" smtClean="0"/>
              <a:t>User trait </a:t>
            </a:r>
            <a:r>
              <a:rPr lang="ko-KR" altLang="en-US" dirty="0" smtClean="0"/>
              <a:t>옆에 실제 구현된 블록을 정의한다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foo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 구현된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처리되는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77072"/>
            <a:ext cx="6705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90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en-US" altLang="ko-KR" dirty="0" smtClean="0"/>
              <a:t>Self type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6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상속하지 않고 상속하는 클래스를 미리 지정해서 그 내용을 사용한다고 처리하면 실제 클래스에 동일한 이름을 검색해서 처리해준다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505700" cy="332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16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상속해서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상속해서 처리하면 필요한 것을 전부 구현해야 하지만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으로 처리하면 자동으로 처리되는 것을 볼 수 잇다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187624" y="3247142"/>
            <a:ext cx="6266320" cy="3378509"/>
            <a:chOff x="2338128" y="2969454"/>
            <a:chExt cx="6677025" cy="4230689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2969454"/>
              <a:ext cx="401955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3823399"/>
              <a:ext cx="6677025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28" y="4937825"/>
              <a:ext cx="618172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854" y="6552443"/>
              <a:ext cx="3143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700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복수 개 </a:t>
            </a:r>
            <a:r>
              <a:rPr lang="en-US" altLang="ko-KR" dirty="0" smtClean="0"/>
              <a:t>Self type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4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개를 </a:t>
            </a:r>
            <a:r>
              <a:rPr lang="en-US" altLang="ko-KR" dirty="0" smtClean="0"/>
              <a:t>self </a:t>
            </a:r>
            <a:r>
              <a:rPr lang="ko-KR" altLang="en-US" dirty="0" smtClean="0"/>
              <a:t>타입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에 여러 개를 정의하려면 </a:t>
            </a:r>
            <a:r>
              <a:rPr lang="en-US" altLang="ko-KR" dirty="0" smtClean="0"/>
              <a:t>with</a:t>
            </a:r>
            <a:r>
              <a:rPr lang="ko-KR" altLang="en-US" dirty="0" smtClean="0"/>
              <a:t>문으로 연결해서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03244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08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구조적 </a:t>
            </a:r>
            <a:r>
              <a:rPr lang="en-US" altLang="ko-KR" dirty="0" smtClean="0"/>
              <a:t>self type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1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</a:t>
            </a:r>
            <a:r>
              <a:rPr lang="ko-KR" altLang="en-US" dirty="0" smtClean="0"/>
              <a:t>타입의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83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구조적 타이핑은 </a:t>
            </a:r>
            <a:r>
              <a:rPr lang="ko-KR" altLang="en-US" dirty="0" smtClean="0"/>
              <a:t>특성을 구현하도록 </a:t>
            </a:r>
            <a:r>
              <a:rPr lang="ko-KR" altLang="en-US" dirty="0"/>
              <a:t>클래스를 수정할 수 없거나 결합을 줄이고 재사용을 늘리려는 경우에 매우 유용합니다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구조적 </a:t>
            </a:r>
            <a:r>
              <a:rPr lang="ko-KR" altLang="en-US" dirty="0"/>
              <a:t>타이핑 대신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의 </a:t>
            </a:r>
            <a:r>
              <a:rPr lang="ko-KR" altLang="en-US" dirty="0"/>
              <a:t>이점은 클래스의 역할을 설명하는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86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84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함수 내의 인자로 특정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가진 임의의 구조적 타입을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클래스의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전달하면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호출되어 처리되는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403244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3752081"/>
            <a:ext cx="43924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72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상속은 </a:t>
            </a:r>
            <a:r>
              <a:rPr lang="ko-KR" altLang="en-US" dirty="0" err="1" smtClean="0"/>
              <a:t>수퍼클래스</a:t>
            </a:r>
            <a:r>
              <a:rPr lang="ko-KR" altLang="en-US" dirty="0" smtClean="0"/>
              <a:t> 내의 멤버를 상속을 받아서 재사용하거나 재정의해서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68863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510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타입을 타입 별칭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8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구조적 타입을 타입 별칭으로 지정해서 함수에 선언하면 함수의 매개변수가 더 명확해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816424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25755"/>
            <a:ext cx="49434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435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타입을 </a:t>
            </a:r>
            <a:r>
              <a:rPr lang="en-US" altLang="ko-KR" dirty="0" smtClean="0"/>
              <a:t>self type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실제 필요한 기능들을 직접 정의해서 구조적 타입으로 지정해서도 사용이 가능하다</a:t>
            </a:r>
            <a:r>
              <a:rPr lang="en-US" altLang="ko-KR" smtClean="0"/>
              <a:t>. 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58007"/>
            <a:ext cx="40195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584" y="3823320"/>
            <a:ext cx="25922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구조적 타입의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추상 타입으로 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69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구조적 타입을 명시적으로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39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trait</a:t>
            </a:r>
            <a:r>
              <a:rPr lang="ko-KR" altLang="en-US" dirty="0" smtClean="0"/>
              <a:t>에 정의하기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분리해서 정의하고 이를 상속하거나 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키워드를 이용해서 다중상속을 처</a:t>
            </a:r>
            <a:r>
              <a:rPr lang="ko-KR" altLang="en-US" dirty="0"/>
              <a:t>리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8" y="3645024"/>
            <a:ext cx="3733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7032"/>
            <a:ext cx="38766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39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self type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49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Object/Class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self type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self type</a:t>
            </a:r>
            <a:r>
              <a:rPr lang="ko-KR" altLang="en-US" dirty="0" smtClean="0"/>
              <a:t>을 지정하면 실제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가 인식되지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6992"/>
            <a:ext cx="5791200" cy="328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69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Object/Class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self type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with </a:t>
            </a:r>
            <a:r>
              <a:rPr lang="ko-KR" altLang="en-US" dirty="0" smtClean="0"/>
              <a:t>문을 이용해서 처리하면 새로운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만들어지고 내부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처리되는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22" y="3645024"/>
            <a:ext cx="7658100" cy="213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Composition: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5407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/>
              <a:t>상속 관계로 인해 </a:t>
            </a:r>
            <a:r>
              <a:rPr lang="ko-KR" altLang="en-US" dirty="0" err="1"/>
              <a:t>수퍼</a:t>
            </a:r>
            <a:r>
              <a:rPr lang="ko-KR" altLang="en-US" dirty="0"/>
              <a:t> 클래스의 인터페이스를 변경하기 </a:t>
            </a:r>
            <a:r>
              <a:rPr lang="ko-KR" altLang="en-US" dirty="0" smtClean="0"/>
              <a:t>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컴포지션을</a:t>
            </a:r>
            <a:r>
              <a:rPr lang="ko-KR" altLang="en-US" dirty="0" smtClean="0"/>
              <a:t> 사용하면 </a:t>
            </a:r>
            <a:r>
              <a:rPr lang="ko-KR" altLang="en-US" dirty="0"/>
              <a:t>코드 재사용 </a:t>
            </a:r>
            <a:r>
              <a:rPr lang="ko-KR" altLang="en-US" dirty="0" smtClean="0"/>
              <a:t>을 위한 변경 </a:t>
            </a:r>
            <a:r>
              <a:rPr lang="ko-KR" altLang="en-US" dirty="0"/>
              <a:t>쉬운 코드를 생성하는 방식을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511256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1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상속은 </a:t>
            </a:r>
            <a:r>
              <a:rPr lang="ko-KR" altLang="en-US" dirty="0" err="1" smtClean="0"/>
              <a:t>수퍼클래스</a:t>
            </a:r>
            <a:r>
              <a:rPr lang="ko-KR" altLang="en-US" dirty="0" smtClean="0"/>
              <a:t> 내의 멤버를 상속을 받아서 재사용하거나 재정의해서 사용할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68863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자기 참조</a:t>
            </a:r>
            <a:r>
              <a:rPr lang="en-US" altLang="ko-KR" dirty="0"/>
              <a:t>(self reference)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9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</a:t>
            </a:r>
            <a:r>
              <a:rPr lang="ko-KR" altLang="en-US" dirty="0" smtClean="0"/>
              <a:t>으로 별칭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self=&gt;</a:t>
            </a:r>
            <a:r>
              <a:rPr lang="ko-KR" altLang="en-US" dirty="0" smtClean="0"/>
              <a:t>로만 정의한 경우는 실제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별칭으로만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3861048"/>
            <a:ext cx="47525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self =&gt;  </a:t>
            </a:r>
            <a:r>
              <a:rPr lang="ko-KR" altLang="en-US" dirty="0" smtClean="0"/>
              <a:t>삽입은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키워드 대신 다른 이름인 </a:t>
            </a:r>
            <a:r>
              <a:rPr lang="en-US" altLang="ko-KR" dirty="0" smtClean="0"/>
              <a:t>self</a:t>
            </a:r>
            <a:r>
              <a:rPr lang="ko-KR" altLang="en-US" dirty="0" smtClean="0"/>
              <a:t>를 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98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type</a:t>
            </a:r>
            <a:r>
              <a:rPr lang="ko-KR" altLang="en-US" dirty="0" smtClean="0"/>
              <a:t>으로 별칭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self=&gt;</a:t>
            </a:r>
            <a:r>
              <a:rPr lang="ko-KR" altLang="en-US" dirty="0" smtClean="0"/>
              <a:t>로만 정의한 경우는 실제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별칭으로만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528392" cy="361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9224"/>
            <a:ext cx="3672408" cy="357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6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Self-type annotations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내부에 클래스를 추가해서 지정할 경우 상위 클래스와 동일한 이름이 멤버가 있는 경우 이를 구별하기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5479554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4221088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유형으로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60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635</Words>
  <Application>Microsoft Office PowerPoint</Application>
  <PresentationFormat>화면 슬라이드 쇼(4:3)</PresentationFormat>
  <Paragraphs>72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Scala  self type &amp; inheritance</vt:lpstr>
      <vt:lpstr>명기적 상속과 구성</vt:lpstr>
      <vt:lpstr>Inheritance</vt:lpstr>
      <vt:lpstr>Composition:</vt:lpstr>
      <vt:lpstr>Inheritance</vt:lpstr>
      <vt:lpstr>자기 참조(self reference)</vt:lpstr>
      <vt:lpstr>Self type으로 별칭 사용하기</vt:lpstr>
      <vt:lpstr>Self type으로 별칭 사용하기</vt:lpstr>
      <vt:lpstr>Self-type annotations </vt:lpstr>
      <vt:lpstr>Self-type으로 상속 처리하기 </vt:lpstr>
      <vt:lpstr>Self type으로 trait나 class 지정</vt:lpstr>
      <vt:lpstr>Where to use self-types?</vt:lpstr>
      <vt:lpstr> 명시적 extends 처리 : class</vt:lpstr>
      <vt:lpstr>Self type 정의</vt:lpstr>
      <vt:lpstr>Self type 정의 및 실행</vt:lpstr>
      <vt:lpstr>타 trait나 인스턴스 참조</vt:lpstr>
      <vt:lpstr>Self Type Annotation 정의</vt:lpstr>
      <vt:lpstr>Self Type Annotation 실행</vt:lpstr>
      <vt:lpstr> Self type을 이용한 object 처리</vt:lpstr>
      <vt:lpstr>Trait를 지정할 때 self type 사용</vt:lpstr>
      <vt:lpstr>Object를 이용한 self type 활용</vt:lpstr>
      <vt:lpstr>단일 Self type</vt:lpstr>
      <vt:lpstr>Self type 처리</vt:lpstr>
      <vt:lpstr>상속해서 처리</vt:lpstr>
      <vt:lpstr>복수 개 Self type 처리</vt:lpstr>
      <vt:lpstr>여러 개를 self 타입 처리</vt:lpstr>
      <vt:lpstr>구조적 self type</vt:lpstr>
      <vt:lpstr>구조적 타입의 이점</vt:lpstr>
      <vt:lpstr>구조적 타입 지정</vt:lpstr>
      <vt:lpstr>구조적 타입을 타입 별칭 지정</vt:lpstr>
      <vt:lpstr>구조적 타입을 self type 지정</vt:lpstr>
      <vt:lpstr>구조적 타입을 명시적으로 표현</vt:lpstr>
      <vt:lpstr>Object에 self type 사용하기</vt:lpstr>
      <vt:lpstr>Object/Class에 self type 1</vt:lpstr>
      <vt:lpstr>Object/Class에 self type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trait 용도</dc:title>
  <dc:creator>Windows 사용자</dc:creator>
  <cp:lastModifiedBy>Windows 사용자</cp:lastModifiedBy>
  <cp:revision>54</cp:revision>
  <dcterms:created xsi:type="dcterms:W3CDTF">2018-05-29T05:36:08Z</dcterms:created>
  <dcterms:modified xsi:type="dcterms:W3CDTF">2018-06-21T06:45:39Z</dcterms:modified>
</cp:coreProperties>
</file>